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77" r:id="rId5"/>
  </p:sldMasterIdLst>
  <p:notesMasterIdLst>
    <p:notesMasterId r:id="rId38"/>
  </p:notesMasterIdLst>
  <p:handoutMasterIdLst>
    <p:handoutMasterId r:id="rId39"/>
  </p:handoutMasterIdLst>
  <p:sldIdLst>
    <p:sldId id="2147478211" r:id="rId6"/>
    <p:sldId id="2147477967" r:id="rId7"/>
    <p:sldId id="2147477926" r:id="rId8"/>
    <p:sldId id="2147477966" r:id="rId9"/>
    <p:sldId id="2134959691" r:id="rId10"/>
    <p:sldId id="2147477953" r:id="rId11"/>
    <p:sldId id="2147478178" r:id="rId12"/>
    <p:sldId id="2147477974" r:id="rId13"/>
    <p:sldId id="2147477949" r:id="rId14"/>
    <p:sldId id="2147477947" r:id="rId15"/>
    <p:sldId id="2147477954" r:id="rId16"/>
    <p:sldId id="2147477921" r:id="rId17"/>
    <p:sldId id="2147478174" r:id="rId18"/>
    <p:sldId id="2147478212" r:id="rId19"/>
    <p:sldId id="2147477908" r:id="rId20"/>
    <p:sldId id="2147478208" r:id="rId21"/>
    <p:sldId id="2147477922" r:id="rId22"/>
    <p:sldId id="2147478210" r:id="rId23"/>
    <p:sldId id="538" r:id="rId24"/>
    <p:sldId id="573" r:id="rId25"/>
    <p:sldId id="282" r:id="rId26"/>
    <p:sldId id="2147478199" r:id="rId27"/>
    <p:sldId id="2147478201" r:id="rId28"/>
    <p:sldId id="2147478200" r:id="rId29"/>
    <p:sldId id="2147478203" r:id="rId30"/>
    <p:sldId id="2147478193" r:id="rId31"/>
    <p:sldId id="2147478204" r:id="rId32"/>
    <p:sldId id="2147478202" r:id="rId33"/>
    <p:sldId id="2147478194" r:id="rId34"/>
    <p:sldId id="2147478198" r:id="rId35"/>
    <p:sldId id="2147478186" r:id="rId36"/>
    <p:sldId id="21474782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12" userDrawn="1">
          <p15:clr>
            <a:srgbClr val="A4A3A4"/>
          </p15:clr>
        </p15:guide>
        <p15:guide id="2" pos="7416" userDrawn="1">
          <p15:clr>
            <a:srgbClr val="A4A3A4"/>
          </p15:clr>
        </p15:guide>
        <p15:guide id="3" orient="horz" pos="480" userDrawn="1">
          <p15:clr>
            <a:srgbClr val="A4A3A4"/>
          </p15:clr>
        </p15:guide>
        <p15:guide id="4" orient="horz" pos="3336" userDrawn="1">
          <p15:clr>
            <a:srgbClr val="A4A3A4"/>
          </p15:clr>
        </p15:guide>
        <p15:guide id="5" orient="horz" pos="2088" userDrawn="1">
          <p15:clr>
            <a:srgbClr val="A4A3A4"/>
          </p15:clr>
        </p15:guide>
        <p15:guide id="6" orient="horz" pos="936" userDrawn="1">
          <p15:clr>
            <a:srgbClr val="A4A3A4"/>
          </p15:clr>
        </p15:guide>
        <p15:guide id="7" orient="horz" pos="10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F86A15-4BB3-517A-63A1-6F3D552FC416}" name="Kate Kolbrener" initials="KK" userId="S::kkolbrener@teladoc.com::48d4b2ba-f0ca-4033-a1b7-c7c6e5259209" providerId="AD"/>
  <p188:author id="{74390A17-7BA2-D773-1042-B4FC3348890B}" name="Rebecca Graning" initials="RG" userId="S::rebecca.graning@teladoc.com::f6a83e09-617e-490d-bdf6-e13a81ad01ed" providerId="AD"/>
  <p188:author id="{0A46C81C-C39F-B45D-A3B3-0B09357B2D61}" name="Laura Whipple" initials="LW" userId="S::lwhipple@teladoc.com::1c0c7b2b-7324-4195-b71e-6b56b8acd491" providerId="AD"/>
  <p188:author id="{438BAE23-B3DE-253B-DC30-8A827BBB0BB7}" name="Anna Hartman" initials="AH" userId="S::anna.hartman@teladoc.com::bb278e22-32d7-4fbf-a3b6-8cf3d70c57a4" providerId="AD"/>
  <p188:author id="{ECA41D25-A495-D9AF-561B-8BF321FCD7CA}" name="John Garrison" initials="JG" userId="S::john.garrison@notionpartners.com::0432eab8-e6dc-445d-8a11-a8df37fc204b" providerId="AD"/>
  <p188:author id="{A6051B34-D46A-687F-D944-2A47FA63C26C}" name="Guest User" initials="GU" userId="S::urn:spo:anon#2d086abc56581915813417c4d8ec89708b45ab6956c2c5a3e356ba330a82fdac::" providerId="AD"/>
  <p188:author id="{27CAB146-0119-7058-C97B-34F5C98ED681}" name="Jennifer Hayman" initials="JH" userId="S::jennifer@notionpartners.com::f64bce22-1a1e-4ac8-a0af-2bd470340eb3" providerId="AD"/>
  <p188:author id="{F4685962-9520-5D50-ADC0-B1072A387C84}" name="Nish Gorczyca" initials="NG" userId="S::Nish@notionpartners.com::2cf4aedf-5e75-430d-845b-f949f455331a" providerId="AD"/>
  <p188:author id="{F1FE1D63-75CC-9D59-223D-46B05BF92F69}" name="Eric Chang" initials="EC" userId="S::eric.chang@teladoc.com::b4025029-40f0-444c-bcd4-226d41948b10" providerId="AD"/>
  <p188:author id="{ACB3A46B-7136-5C5B-0B03-86BB471301F0}" name="Erika Strachman" initials="ES" userId="S::estrachman@teladoc.com::49bfcd26-1227-4b2c-a32d-a5f69c7487b3" providerId="AD"/>
  <p188:author id="{4C83DA8C-9801-4C45-3322-86BD403A3B37}" name="Dan Trencher" initials="DT" userId="S::dtrencher@teladoc.com::f0488962-2427-4642-8360-58a4f61cdad2" providerId="AD"/>
  <p188:author id="{E1EE6E97-973C-5484-6CA3-07D0962A881D}" name="Brian Fox" initials="BF" userId="S::bfox@teladoc.com::ad7f6bc2-96b9-4913-a272-42284673f2ea" providerId="AD"/>
  <p188:author id="{08F2CBA9-621B-6FC6-A05E-6A5CBC4FF3BE}" name="Stephany Verstraete" initials="SV" userId="S::sverstraete@teladoc.com::13318d55-5c5b-43f3-a3ce-ac5a2572a6b0" providerId="AD"/>
  <p188:author id="{86EFA2C7-91E9-C1C1-4707-19412AA0D4A4}" name="Erin Ratelis" initials="ER" userId="S::eratelis@teladoc.com::b21a3488-fb6f-4e8a-80c8-80b0910412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C5C7"/>
    <a:srgbClr val="FFFFFF"/>
    <a:srgbClr val="EF3D75"/>
    <a:srgbClr val="808385"/>
    <a:srgbClr val="EAEAEA"/>
    <a:srgbClr val="B94C9C"/>
    <a:srgbClr val="E6E6E6"/>
    <a:srgbClr val="415465"/>
    <a:srgbClr val="FBD763"/>
    <a:srgbClr val="11A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08B614-20DE-4F9E-87A2-35E689760F77}" v="48" dt="2023-10-30T21:14:58.737"/>
    <p1510:client id="{FB37BC91-5A0B-40E1-ABBE-8771D45B8E5A}" v="3" dt="2023-10-30T21:32:11.9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4345" autoAdjust="0"/>
  </p:normalViewPr>
  <p:slideViewPr>
    <p:cSldViewPr snapToGrid="0">
      <p:cViewPr varScale="1">
        <p:scale>
          <a:sx n="53" d="100"/>
          <a:sy n="53" d="100"/>
        </p:scale>
        <p:origin x="1084" y="40"/>
      </p:cViewPr>
      <p:guideLst>
        <p:guide pos="312"/>
        <p:guide pos="7416"/>
        <p:guide orient="horz" pos="480"/>
        <p:guide orient="horz" pos="3336"/>
        <p:guide orient="horz" pos="2088"/>
        <p:guide orient="horz" pos="936"/>
        <p:guide orient="horz" pos="1056"/>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Luddy" userId="6196914d-b93c-4f30-a66d-336fa6b5459b" providerId="ADAL" clId="{8C08B614-20DE-4F9E-87A2-35E689760F77}"/>
    <pc:docChg chg="undo custSel addSld delSld modSld">
      <pc:chgData name="Jennifer Luddy" userId="6196914d-b93c-4f30-a66d-336fa6b5459b" providerId="ADAL" clId="{8C08B614-20DE-4F9E-87A2-35E689760F77}" dt="2023-10-30T21:14:58.737" v="1092" actId="164"/>
      <pc:docMkLst>
        <pc:docMk/>
      </pc:docMkLst>
      <pc:sldChg chg="addSp delSp modSp mod">
        <pc:chgData name="Jennifer Luddy" userId="6196914d-b93c-4f30-a66d-336fa6b5459b" providerId="ADAL" clId="{8C08B614-20DE-4F9E-87A2-35E689760F77}" dt="2023-10-30T21:14:58.737" v="1092" actId="164"/>
        <pc:sldMkLst>
          <pc:docMk/>
          <pc:sldMk cId="1204414150" sldId="538"/>
        </pc:sldMkLst>
        <pc:spChg chg="add mod">
          <ac:chgData name="Jennifer Luddy" userId="6196914d-b93c-4f30-a66d-336fa6b5459b" providerId="ADAL" clId="{8C08B614-20DE-4F9E-87A2-35E689760F77}" dt="2023-10-30T21:14:58.737" v="1092" actId="164"/>
          <ac:spMkLst>
            <pc:docMk/>
            <pc:sldMk cId="1204414150" sldId="538"/>
            <ac:spMk id="2" creationId="{46828859-1CDC-92E2-5E53-87403E6A515A}"/>
          </ac:spMkLst>
        </pc:spChg>
        <pc:spChg chg="add del mod">
          <ac:chgData name="Jennifer Luddy" userId="6196914d-b93c-4f30-a66d-336fa6b5459b" providerId="ADAL" clId="{8C08B614-20DE-4F9E-87A2-35E689760F77}" dt="2023-10-30T16:21:34.736" v="18" actId="11529"/>
          <ac:spMkLst>
            <pc:docMk/>
            <pc:sldMk cId="1204414150" sldId="538"/>
            <ac:spMk id="10" creationId="{64742E47-E123-1BA5-9A9D-C992A5FE63FE}"/>
          </ac:spMkLst>
        </pc:spChg>
        <pc:spChg chg="add del">
          <ac:chgData name="Jennifer Luddy" userId="6196914d-b93c-4f30-a66d-336fa6b5459b" providerId="ADAL" clId="{8C08B614-20DE-4F9E-87A2-35E689760F77}" dt="2023-10-30T16:21:47.699" v="20" actId="478"/>
          <ac:spMkLst>
            <pc:docMk/>
            <pc:sldMk cId="1204414150" sldId="538"/>
            <ac:spMk id="12" creationId="{E90139E8-03D7-2E10-9BBF-4F17D19220CF}"/>
          </ac:spMkLst>
        </pc:spChg>
        <pc:spChg chg="add del mod">
          <ac:chgData name="Jennifer Luddy" userId="6196914d-b93c-4f30-a66d-336fa6b5459b" providerId="ADAL" clId="{8C08B614-20DE-4F9E-87A2-35E689760F77}" dt="2023-10-30T16:22:10.894" v="24" actId="478"/>
          <ac:spMkLst>
            <pc:docMk/>
            <pc:sldMk cId="1204414150" sldId="538"/>
            <ac:spMk id="13" creationId="{B9421AD8-CE47-F227-80FB-299876485048}"/>
          </ac:spMkLst>
        </pc:spChg>
        <pc:spChg chg="mod">
          <ac:chgData name="Jennifer Luddy" userId="6196914d-b93c-4f30-a66d-336fa6b5459b" providerId="ADAL" clId="{8C08B614-20DE-4F9E-87A2-35E689760F77}" dt="2023-10-30T16:27:29.785" v="206" actId="1076"/>
          <ac:spMkLst>
            <pc:docMk/>
            <pc:sldMk cId="1204414150" sldId="538"/>
            <ac:spMk id="14" creationId="{DA2406A6-3B77-F8C0-52F9-90537978FC29}"/>
          </ac:spMkLst>
        </pc:spChg>
        <pc:spChg chg="add del mod">
          <ac:chgData name="Jennifer Luddy" userId="6196914d-b93c-4f30-a66d-336fa6b5459b" providerId="ADAL" clId="{8C08B614-20DE-4F9E-87A2-35E689760F77}" dt="2023-10-30T16:23:30.553" v="136" actId="478"/>
          <ac:spMkLst>
            <pc:docMk/>
            <pc:sldMk cId="1204414150" sldId="538"/>
            <ac:spMk id="15" creationId="{B7F44CCB-1B68-2934-EB39-41DAAFE83229}"/>
          </ac:spMkLst>
        </pc:spChg>
        <pc:spChg chg="add mod">
          <ac:chgData name="Jennifer Luddy" userId="6196914d-b93c-4f30-a66d-336fa6b5459b" providerId="ADAL" clId="{8C08B614-20DE-4F9E-87A2-35E689760F77}" dt="2023-10-30T16:24:41.579" v="161" actId="1076"/>
          <ac:spMkLst>
            <pc:docMk/>
            <pc:sldMk cId="1204414150" sldId="538"/>
            <ac:spMk id="17" creationId="{B8A27708-6768-8DE7-9DEB-D6A13937BFED}"/>
          </ac:spMkLst>
        </pc:spChg>
        <pc:grpChg chg="mod">
          <ac:chgData name="Jennifer Luddy" userId="6196914d-b93c-4f30-a66d-336fa6b5459b" providerId="ADAL" clId="{8C08B614-20DE-4F9E-87A2-35E689760F77}" dt="2023-10-30T16:30:27.812" v="259" actId="1076"/>
          <ac:grpSpMkLst>
            <pc:docMk/>
            <pc:sldMk cId="1204414150" sldId="538"/>
            <ac:grpSpMk id="5" creationId="{D31A3CC7-0B27-F734-E977-11EC3EBCD09F}"/>
          </ac:grpSpMkLst>
        </pc:grpChg>
        <pc:grpChg chg="add mod">
          <ac:chgData name="Jennifer Luddy" userId="6196914d-b93c-4f30-a66d-336fa6b5459b" providerId="ADAL" clId="{8C08B614-20DE-4F9E-87A2-35E689760F77}" dt="2023-10-30T21:14:58.737" v="1092" actId="164"/>
          <ac:grpSpMkLst>
            <pc:docMk/>
            <pc:sldMk cId="1204414150" sldId="538"/>
            <ac:grpSpMk id="10" creationId="{CB9571AC-9328-7F25-F1C1-8551559A5D6D}"/>
          </ac:grpSpMkLst>
        </pc:grpChg>
        <pc:picChg chg="mod">
          <ac:chgData name="Jennifer Luddy" userId="6196914d-b93c-4f30-a66d-336fa6b5459b" providerId="ADAL" clId="{8C08B614-20DE-4F9E-87A2-35E689760F77}" dt="2023-10-30T16:30:24.298" v="258" actId="1076"/>
          <ac:picMkLst>
            <pc:docMk/>
            <pc:sldMk cId="1204414150" sldId="538"/>
            <ac:picMk id="4" creationId="{662BB33D-2FEC-12F8-F99F-3F88F402A8C8}"/>
          </ac:picMkLst>
        </pc:picChg>
        <pc:picChg chg="add mod">
          <ac:chgData name="Jennifer Luddy" userId="6196914d-b93c-4f30-a66d-336fa6b5459b" providerId="ADAL" clId="{8C08B614-20DE-4F9E-87A2-35E689760F77}" dt="2023-10-30T16:30:21.588" v="257" actId="1076"/>
          <ac:picMkLst>
            <pc:docMk/>
            <pc:sldMk cId="1204414150" sldId="538"/>
            <ac:picMk id="6" creationId="{DC95AF83-4745-599F-2081-22A72F237B72}"/>
          </ac:picMkLst>
        </pc:picChg>
        <pc:picChg chg="mod">
          <ac:chgData name="Jennifer Luddy" userId="6196914d-b93c-4f30-a66d-336fa6b5459b" providerId="ADAL" clId="{8C08B614-20DE-4F9E-87A2-35E689760F77}" dt="2023-10-30T16:31:34.264" v="274" actId="14100"/>
          <ac:picMkLst>
            <pc:docMk/>
            <pc:sldMk cId="1204414150" sldId="538"/>
            <ac:picMk id="7" creationId="{ABACE0E7-584A-9F66-FA52-60EF94C92B18}"/>
          </ac:picMkLst>
        </pc:picChg>
        <pc:picChg chg="add mod">
          <ac:chgData name="Jennifer Luddy" userId="6196914d-b93c-4f30-a66d-336fa6b5459b" providerId="ADAL" clId="{8C08B614-20DE-4F9E-87A2-35E689760F77}" dt="2023-10-30T16:31:03.155" v="266" actId="1076"/>
          <ac:picMkLst>
            <pc:docMk/>
            <pc:sldMk cId="1204414150" sldId="538"/>
            <ac:picMk id="8" creationId="{9486F8EE-44C6-94C0-FDA7-D2184E2AA989}"/>
          </ac:picMkLst>
        </pc:picChg>
        <pc:picChg chg="add mod">
          <ac:chgData name="Jennifer Luddy" userId="6196914d-b93c-4f30-a66d-336fa6b5459b" providerId="ADAL" clId="{8C08B614-20DE-4F9E-87A2-35E689760F77}" dt="2023-10-30T16:30:58.529" v="265" actId="1076"/>
          <ac:picMkLst>
            <pc:docMk/>
            <pc:sldMk cId="1204414150" sldId="538"/>
            <ac:picMk id="9" creationId="{77CCC948-6ACA-4085-7A25-878840B30E04}"/>
          </ac:picMkLst>
        </pc:picChg>
        <pc:picChg chg="mod">
          <ac:chgData name="Jennifer Luddy" userId="6196914d-b93c-4f30-a66d-336fa6b5459b" providerId="ADAL" clId="{8C08B614-20DE-4F9E-87A2-35E689760F77}" dt="2023-10-30T16:30:45.868" v="263" actId="1076"/>
          <ac:picMkLst>
            <pc:docMk/>
            <pc:sldMk cId="1204414150" sldId="538"/>
            <ac:picMk id="19" creationId="{021DA7E0-4C34-E1B4-49CC-5C7E7023753B}"/>
          </ac:picMkLst>
        </pc:picChg>
        <pc:picChg chg="del">
          <ac:chgData name="Jennifer Luddy" userId="6196914d-b93c-4f30-a66d-336fa6b5459b" providerId="ADAL" clId="{8C08B614-20DE-4F9E-87A2-35E689760F77}" dt="2023-10-30T16:20:16.404" v="0" actId="478"/>
          <ac:picMkLst>
            <pc:docMk/>
            <pc:sldMk cId="1204414150" sldId="538"/>
            <ac:picMk id="23" creationId="{3496FAF8-D5D4-5DD1-2AF4-D028908F24D2}"/>
          </ac:picMkLst>
        </pc:picChg>
        <pc:picChg chg="mod">
          <ac:chgData name="Jennifer Luddy" userId="6196914d-b93c-4f30-a66d-336fa6b5459b" providerId="ADAL" clId="{8C08B614-20DE-4F9E-87A2-35E689760F77}" dt="2023-10-30T16:29:56.674" v="250" actId="1076"/>
          <ac:picMkLst>
            <pc:docMk/>
            <pc:sldMk cId="1204414150" sldId="538"/>
            <ac:picMk id="24" creationId="{7A75DC49-28E1-0465-9824-A60BC33B24C3}"/>
          </ac:picMkLst>
        </pc:picChg>
        <pc:picChg chg="mod">
          <ac:chgData name="Jennifer Luddy" userId="6196914d-b93c-4f30-a66d-336fa6b5459b" providerId="ADAL" clId="{8C08B614-20DE-4F9E-87A2-35E689760F77}" dt="2023-10-30T16:31:29.763" v="273" actId="1076"/>
          <ac:picMkLst>
            <pc:docMk/>
            <pc:sldMk cId="1204414150" sldId="538"/>
            <ac:picMk id="25" creationId="{D05AA899-905A-35C6-51D6-15B0569FE343}"/>
          </ac:picMkLst>
        </pc:picChg>
        <pc:picChg chg="mod">
          <ac:chgData name="Jennifer Luddy" userId="6196914d-b93c-4f30-a66d-336fa6b5459b" providerId="ADAL" clId="{8C08B614-20DE-4F9E-87A2-35E689760F77}" dt="2023-10-30T21:14:58.737" v="1092" actId="164"/>
          <ac:picMkLst>
            <pc:docMk/>
            <pc:sldMk cId="1204414150" sldId="538"/>
            <ac:picMk id="30" creationId="{1814E2AF-369F-CBE1-BEAE-F408B926A395}"/>
          </ac:picMkLst>
        </pc:picChg>
        <pc:picChg chg="mod">
          <ac:chgData name="Jennifer Luddy" userId="6196914d-b93c-4f30-a66d-336fa6b5459b" providerId="ADAL" clId="{8C08B614-20DE-4F9E-87A2-35E689760F77}" dt="2023-10-30T16:29:20.106" v="242" actId="1076"/>
          <ac:picMkLst>
            <pc:docMk/>
            <pc:sldMk cId="1204414150" sldId="538"/>
            <ac:picMk id="31" creationId="{1DF75A8C-E47F-06A2-FD74-2DE8BF9D45B3}"/>
          </ac:picMkLst>
        </pc:picChg>
        <pc:picChg chg="mod">
          <ac:chgData name="Jennifer Luddy" userId="6196914d-b93c-4f30-a66d-336fa6b5459b" providerId="ADAL" clId="{8C08B614-20DE-4F9E-87A2-35E689760F77}" dt="2023-10-30T16:31:22.771" v="270" actId="1076"/>
          <ac:picMkLst>
            <pc:docMk/>
            <pc:sldMk cId="1204414150" sldId="538"/>
            <ac:picMk id="36" creationId="{3104CD17-CED8-DC78-9CBE-D3B77BFBF84E}"/>
          </ac:picMkLst>
        </pc:picChg>
        <pc:picChg chg="mod">
          <ac:chgData name="Jennifer Luddy" userId="6196914d-b93c-4f30-a66d-336fa6b5459b" providerId="ADAL" clId="{8C08B614-20DE-4F9E-87A2-35E689760F77}" dt="2023-10-30T16:29:16.178" v="241" actId="1076"/>
          <ac:picMkLst>
            <pc:docMk/>
            <pc:sldMk cId="1204414150" sldId="538"/>
            <ac:picMk id="37" creationId="{FAD96257-D83D-95F5-0BA2-1699C24E52BD}"/>
          </ac:picMkLst>
        </pc:picChg>
        <pc:picChg chg="mod">
          <ac:chgData name="Jennifer Luddy" userId="6196914d-b93c-4f30-a66d-336fa6b5459b" providerId="ADAL" clId="{8C08B614-20DE-4F9E-87A2-35E689760F77}" dt="2023-10-30T16:27:46.236" v="213" actId="1076"/>
          <ac:picMkLst>
            <pc:docMk/>
            <pc:sldMk cId="1204414150" sldId="538"/>
            <ac:picMk id="38" creationId="{87A78E5F-5AA8-AFD4-BC82-C1FE7BDEFB6D}"/>
          </ac:picMkLst>
        </pc:picChg>
        <pc:picChg chg="mod">
          <ac:chgData name="Jennifer Luddy" userId="6196914d-b93c-4f30-a66d-336fa6b5459b" providerId="ADAL" clId="{8C08B614-20DE-4F9E-87A2-35E689760F77}" dt="2023-10-30T16:31:39.052" v="275" actId="1076"/>
          <ac:picMkLst>
            <pc:docMk/>
            <pc:sldMk cId="1204414150" sldId="538"/>
            <ac:picMk id="39" creationId="{7FA081F8-1F25-4665-9632-D5C0891A65FD}"/>
          </ac:picMkLst>
        </pc:picChg>
        <pc:picChg chg="del">
          <ac:chgData name="Jennifer Luddy" userId="6196914d-b93c-4f30-a66d-336fa6b5459b" providerId="ADAL" clId="{8C08B614-20DE-4F9E-87A2-35E689760F77}" dt="2023-10-30T16:20:34.687" v="4" actId="478"/>
          <ac:picMkLst>
            <pc:docMk/>
            <pc:sldMk cId="1204414150" sldId="538"/>
            <ac:picMk id="40" creationId="{F1CC237D-9865-DD45-DA55-6A457BD5DE60}"/>
          </ac:picMkLst>
        </pc:picChg>
        <pc:picChg chg="del">
          <ac:chgData name="Jennifer Luddy" userId="6196914d-b93c-4f30-a66d-336fa6b5459b" providerId="ADAL" clId="{8C08B614-20DE-4F9E-87A2-35E689760F77}" dt="2023-10-30T16:20:35.951" v="5" actId="478"/>
          <ac:picMkLst>
            <pc:docMk/>
            <pc:sldMk cId="1204414150" sldId="538"/>
            <ac:picMk id="41" creationId="{8F76250C-BD72-9DE2-9806-9527D9C14BB9}"/>
          </ac:picMkLst>
        </pc:picChg>
        <pc:picChg chg="del mod">
          <ac:chgData name="Jennifer Luddy" userId="6196914d-b93c-4f30-a66d-336fa6b5459b" providerId="ADAL" clId="{8C08B614-20DE-4F9E-87A2-35E689760F77}" dt="2023-10-30T16:26:43.646" v="189" actId="478"/>
          <ac:picMkLst>
            <pc:docMk/>
            <pc:sldMk cId="1204414150" sldId="538"/>
            <ac:picMk id="43" creationId="{3EF7B10B-F772-E8E4-8F1F-1B40C86BE374}"/>
          </ac:picMkLst>
        </pc:picChg>
        <pc:picChg chg="del">
          <ac:chgData name="Jennifer Luddy" userId="6196914d-b93c-4f30-a66d-336fa6b5459b" providerId="ADAL" clId="{8C08B614-20DE-4F9E-87A2-35E689760F77}" dt="2023-10-30T16:21:11.577" v="14" actId="478"/>
          <ac:picMkLst>
            <pc:docMk/>
            <pc:sldMk cId="1204414150" sldId="538"/>
            <ac:picMk id="1026" creationId="{B777145F-4C44-1DDE-62E2-6D99046DEF42}"/>
          </ac:picMkLst>
        </pc:picChg>
        <pc:picChg chg="del">
          <ac:chgData name="Jennifer Luddy" userId="6196914d-b93c-4f30-a66d-336fa6b5459b" providerId="ADAL" clId="{8C08B614-20DE-4F9E-87A2-35E689760F77}" dt="2023-10-30T16:21:01.912" v="10" actId="478"/>
          <ac:picMkLst>
            <pc:docMk/>
            <pc:sldMk cId="1204414150" sldId="538"/>
            <ac:picMk id="1028" creationId="{F04515BF-A540-E4BD-4F13-538EADC3E4B3}"/>
          </ac:picMkLst>
        </pc:picChg>
        <pc:picChg chg="mod">
          <ac:chgData name="Jennifer Luddy" userId="6196914d-b93c-4f30-a66d-336fa6b5459b" providerId="ADAL" clId="{8C08B614-20DE-4F9E-87A2-35E689760F77}" dt="2023-10-30T16:31:42.497" v="276" actId="14100"/>
          <ac:picMkLst>
            <pc:docMk/>
            <pc:sldMk cId="1204414150" sldId="538"/>
            <ac:picMk id="1030" creationId="{BECD4F5A-1EFC-65DA-5362-0E54CAFECA60}"/>
          </ac:picMkLst>
        </pc:picChg>
        <pc:picChg chg="add mod">
          <ac:chgData name="Jennifer Luddy" userId="6196914d-b93c-4f30-a66d-336fa6b5459b" providerId="ADAL" clId="{8C08B614-20DE-4F9E-87A2-35E689760F77}" dt="2023-10-30T16:31:19.575" v="269" actId="14100"/>
          <ac:picMkLst>
            <pc:docMk/>
            <pc:sldMk cId="1204414150" sldId="538"/>
            <ac:picMk id="1032" creationId="{4A9C2737-B789-8AFF-1A33-4E748768BF9B}"/>
          </ac:picMkLst>
        </pc:picChg>
      </pc:sldChg>
      <pc:sldChg chg="modSp mod">
        <pc:chgData name="Jennifer Luddy" userId="6196914d-b93c-4f30-a66d-336fa6b5459b" providerId="ADAL" clId="{8C08B614-20DE-4F9E-87A2-35E689760F77}" dt="2023-10-30T17:24:49.141" v="979" actId="20577"/>
        <pc:sldMkLst>
          <pc:docMk/>
          <pc:sldMk cId="4222770875" sldId="2147477922"/>
        </pc:sldMkLst>
        <pc:spChg chg="mod">
          <ac:chgData name="Jennifer Luddy" userId="6196914d-b93c-4f30-a66d-336fa6b5459b" providerId="ADAL" clId="{8C08B614-20DE-4F9E-87A2-35E689760F77}" dt="2023-10-30T17:24:49.141" v="979" actId="20577"/>
          <ac:spMkLst>
            <pc:docMk/>
            <pc:sldMk cId="4222770875" sldId="2147477922"/>
            <ac:spMk id="8" creationId="{CF051676-DC01-A8FC-BC67-7857B81779F5}"/>
          </ac:spMkLst>
        </pc:spChg>
      </pc:sldChg>
      <pc:sldChg chg="modNotesTx">
        <pc:chgData name="Jennifer Luddy" userId="6196914d-b93c-4f30-a66d-336fa6b5459b" providerId="ADAL" clId="{8C08B614-20DE-4F9E-87A2-35E689760F77}" dt="2023-10-30T17:22:15.447" v="977" actId="20577"/>
        <pc:sldMkLst>
          <pc:docMk/>
          <pc:sldMk cId="4201318328" sldId="2147477949"/>
        </pc:sldMkLst>
      </pc:sldChg>
      <pc:sldChg chg="modNotesTx">
        <pc:chgData name="Jennifer Luddy" userId="6196914d-b93c-4f30-a66d-336fa6b5459b" providerId="ADAL" clId="{8C08B614-20DE-4F9E-87A2-35E689760F77}" dt="2023-10-30T16:54:35.826" v="417" actId="20577"/>
        <pc:sldMkLst>
          <pc:docMk/>
          <pc:sldMk cId="768467040" sldId="2147477953"/>
        </pc:sldMkLst>
      </pc:sldChg>
      <pc:sldChg chg="modSp mod">
        <pc:chgData name="Jennifer Luddy" userId="6196914d-b93c-4f30-a66d-336fa6b5459b" providerId="ADAL" clId="{8C08B614-20DE-4F9E-87A2-35E689760F77}" dt="2023-10-30T16:42:38.710" v="292" actId="1076"/>
        <pc:sldMkLst>
          <pc:docMk/>
          <pc:sldMk cId="2009172453" sldId="2147477966"/>
        </pc:sldMkLst>
        <pc:spChg chg="mod">
          <ac:chgData name="Jennifer Luddy" userId="6196914d-b93c-4f30-a66d-336fa6b5459b" providerId="ADAL" clId="{8C08B614-20DE-4F9E-87A2-35E689760F77}" dt="2023-10-30T16:42:38.710" v="292" actId="1076"/>
          <ac:spMkLst>
            <pc:docMk/>
            <pc:sldMk cId="2009172453" sldId="2147477966"/>
            <ac:spMk id="4" creationId="{C61AFC24-D9B2-83F1-3C7D-7F3581C6BFD0}"/>
          </ac:spMkLst>
        </pc:spChg>
      </pc:sldChg>
      <pc:sldChg chg="modSp mod modNotesTx">
        <pc:chgData name="Jennifer Luddy" userId="6196914d-b93c-4f30-a66d-336fa6b5459b" providerId="ADAL" clId="{8C08B614-20DE-4F9E-87A2-35E689760F77}" dt="2023-10-30T16:46:08.625" v="298" actId="20577"/>
        <pc:sldMkLst>
          <pc:docMk/>
          <pc:sldMk cId="1473012265" sldId="2147478174"/>
        </pc:sldMkLst>
        <pc:spChg chg="mod">
          <ac:chgData name="Jennifer Luddy" userId="6196914d-b93c-4f30-a66d-336fa6b5459b" providerId="ADAL" clId="{8C08B614-20DE-4F9E-87A2-35E689760F77}" dt="2023-10-30T16:45:59.667" v="296" actId="20577"/>
          <ac:spMkLst>
            <pc:docMk/>
            <pc:sldMk cId="1473012265" sldId="2147478174"/>
            <ac:spMk id="8" creationId="{D92CC18B-FCC8-6B75-413C-73E83DAA8569}"/>
          </ac:spMkLst>
        </pc:spChg>
      </pc:sldChg>
      <pc:sldChg chg="del">
        <pc:chgData name="Jennifer Luddy" userId="6196914d-b93c-4f30-a66d-336fa6b5459b" providerId="ADAL" clId="{8C08B614-20DE-4F9E-87A2-35E689760F77}" dt="2023-10-30T19:34:20.824" v="982" actId="47"/>
        <pc:sldMkLst>
          <pc:docMk/>
          <pc:sldMk cId="3573335315" sldId="2147478181"/>
        </pc:sldMkLst>
      </pc:sldChg>
      <pc:sldChg chg="add modNotesTx">
        <pc:chgData name="Jennifer Luddy" userId="6196914d-b93c-4f30-a66d-336fa6b5459b" providerId="ADAL" clId="{8C08B614-20DE-4F9E-87A2-35E689760F77}" dt="2023-10-30T19:37:24.420" v="1017" actId="20577"/>
        <pc:sldMkLst>
          <pc:docMk/>
          <pc:sldMk cId="3821078394" sldId="2147478212"/>
        </pc:sldMkLst>
      </pc:sldChg>
    </pc:docChg>
  </pc:docChgLst>
  <pc:docChgLst>
    <pc:chgData name="Jennifer Luddy" clId="Web-{FB37BC91-5A0B-40E1-ABBE-8771D45B8E5A}"/>
    <pc:docChg chg="modSld">
      <pc:chgData name="Jennifer Luddy" userId="" providerId="" clId="Web-{FB37BC91-5A0B-40E1-ABBE-8771D45B8E5A}" dt="2023-10-30T21:32:11.937" v="2" actId="1076"/>
      <pc:docMkLst>
        <pc:docMk/>
      </pc:docMkLst>
      <pc:sldChg chg="addSp modSp">
        <pc:chgData name="Jennifer Luddy" userId="" providerId="" clId="Web-{FB37BC91-5A0B-40E1-ABBE-8771D45B8E5A}" dt="2023-10-30T21:32:11.937" v="2" actId="1076"/>
        <pc:sldMkLst>
          <pc:docMk/>
          <pc:sldMk cId="1204414150" sldId="538"/>
        </pc:sldMkLst>
        <pc:spChg chg="add mod">
          <ac:chgData name="Jennifer Luddy" userId="" providerId="" clId="Web-{FB37BC91-5A0B-40E1-ABBE-8771D45B8E5A}" dt="2023-10-30T21:32:11.937" v="2" actId="1076"/>
          <ac:spMkLst>
            <pc:docMk/>
            <pc:sldMk cId="1204414150" sldId="538"/>
            <ac:spMk id="12" creationId="{F5D1A6CF-E8A4-DFA5-9DED-85270FFC9BB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4A055B-4EB3-C0E1-5D90-A0B2A38369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3E780-40C0-60A6-2589-1A20F34FD8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4A1125-A593-9345-A4EE-682E7CAB2E1E}" type="datetimeFigureOut">
              <a:rPr lang="en-US" smtClean="0"/>
              <a:t>10/30/2023</a:t>
            </a:fld>
            <a:endParaRPr lang="en-US"/>
          </a:p>
        </p:txBody>
      </p:sp>
      <p:sp>
        <p:nvSpPr>
          <p:cNvPr id="4" name="Footer Placeholder 3">
            <a:extLst>
              <a:ext uri="{FF2B5EF4-FFF2-40B4-BE49-F238E27FC236}">
                <a16:creationId xmlns:a16="http://schemas.microsoft.com/office/drawing/2014/main" id="{E1CA6DCC-C4E7-FD5C-E83C-4270447B27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779632-42A3-4B2B-C3F3-7AB5D572D5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4D771-ADFB-D148-94A0-F5009E24C338}" type="slidenum">
              <a:rPr lang="en-US" smtClean="0"/>
              <a:t>‹#›</a:t>
            </a:fld>
            <a:endParaRPr lang="en-US"/>
          </a:p>
        </p:txBody>
      </p:sp>
    </p:spTree>
    <p:extLst>
      <p:ext uri="{BB962C8B-B14F-4D97-AF65-F5344CB8AC3E}">
        <p14:creationId xmlns:p14="http://schemas.microsoft.com/office/powerpoint/2010/main" val="4186982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4CBAA-90DF-C74C-8032-AD86D0076539}"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C0ED-9B61-0A41-8FC1-54C77A1D0A9D}" type="slidenum">
              <a:rPr lang="en-US" smtClean="0"/>
              <a:t>‹#›</a:t>
            </a:fld>
            <a:endParaRPr lang="en-US"/>
          </a:p>
        </p:txBody>
      </p:sp>
    </p:spTree>
    <p:extLst>
      <p:ext uri="{BB962C8B-B14F-4D97-AF65-F5344CB8AC3E}">
        <p14:creationId xmlns:p14="http://schemas.microsoft.com/office/powerpoint/2010/main" val="3398258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In 2002, </a:t>
            </a:r>
            <a:r>
              <a:rPr lang="en-US" sz="1200" b="0" i="0" kern="1200" dirty="0">
                <a:solidFill>
                  <a:schemeClr val="tx1"/>
                </a:solidFill>
                <a:effectLst/>
                <a:latin typeface="+mn-lt"/>
                <a:ea typeface="+mn-ea"/>
                <a:cs typeface="+mn-cs"/>
              </a:rPr>
              <a:t>we set out to find a better way to connect doctors and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dirty="0"/>
              <a:t>And while our company, and the digital health industry, has massively evolved over the last 20 years, our mission has remained remarkably consistent.</a:t>
            </a:r>
          </a:p>
          <a:p>
            <a:endParaRPr lang="en-US" dirty="0"/>
          </a:p>
          <a:p>
            <a:r>
              <a:rPr lang="en-US" dirty="0"/>
              <a:t>Our goal isn’t to disrupt healthcare, but to empower people by transforming the healthcare experience to help people live their healthiest lives.</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FCB41-1C9A-EC4A-A496-C255E6EEAD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998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100" dirty="0"/>
              <a:t>High-quality care is our top priority at Teladoc Health. We take this responsibility to heart and work tirelessly to both deliver exceptional care today, while also as industry leader shaping the future of virtual care, at large.</a:t>
            </a:r>
          </a:p>
          <a:p>
            <a:pPr marL="0" marR="0" lvl="0" indent="0" algn="l" defTabSz="609585"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609585" rtl="0" eaLnBrk="1" fontAlgn="auto" latinLnBrk="0" hangingPunct="1">
              <a:lnSpc>
                <a:spcPct val="100000"/>
              </a:lnSpc>
              <a:spcBef>
                <a:spcPts val="0"/>
              </a:spcBef>
              <a:spcAft>
                <a:spcPts val="0"/>
              </a:spcAft>
              <a:buClrTx/>
              <a:buSzTx/>
              <a:buFontTx/>
              <a:buNone/>
              <a:tabLst/>
              <a:defRPr/>
            </a:pPr>
            <a:r>
              <a:rPr lang="en-US" sz="1100" dirty="0"/>
              <a:t>Each day, our members trust us to deliver the right healthcare services at their time of need &amp; our clients rely on us to improve access, outcomes, and savings. Our medical network &amp; our clinical quality leadership ensure that we deliver on this commitment. </a:t>
            </a:r>
            <a:br>
              <a:rPr lang="en-US" sz="1100" dirty="0"/>
            </a:br>
            <a:br>
              <a:rPr lang="en-US" sz="1100" dirty="0"/>
            </a:br>
            <a:r>
              <a:rPr lang="en-US" sz="1100" u="none" dirty="0"/>
              <a:t>We have the </a:t>
            </a:r>
            <a:r>
              <a:rPr lang="en-US" sz="1100" u="sng" dirty="0"/>
              <a:t>largest and most diverse virtual care-focused medical network </a:t>
            </a:r>
            <a:r>
              <a:rPr lang="en-US" sz="1100" u="none" dirty="0"/>
              <a:t>in the world with more than 10,000 licensed care providers spanning multiple specialties. We </a:t>
            </a:r>
            <a:r>
              <a:rPr lang="en-US" sz="1100" b="0" dirty="0">
                <a:solidFill>
                  <a:schemeClr val="tx1">
                    <a:lumMod val="85000"/>
                    <a:lumOff val="15000"/>
                  </a:schemeClr>
                </a:solidFill>
                <a:ea typeface="+mn-lt"/>
                <a:cs typeface="+mn-lt"/>
              </a:rPr>
              <a:t>deliver exceptional, equitable healthcare that makes a positive impact and empowers people to achieve new levels of health. These clinicians hold a commitment to clinical quality, applying virtual care best practices and data-driven insights to deliver effective, compassionate and trustworthy care for every member we serve.</a:t>
            </a:r>
            <a:endParaRPr lang="en-US" sz="1100" u="none" dirty="0"/>
          </a:p>
          <a:p>
            <a:pPr marL="0" marR="0" lvl="0" indent="0" algn="l" defTabSz="609585" rtl="0" eaLnBrk="1" fontAlgn="auto" latinLnBrk="0" hangingPunct="1">
              <a:lnSpc>
                <a:spcPct val="100000"/>
              </a:lnSpc>
              <a:spcBef>
                <a:spcPts val="0"/>
              </a:spcBef>
              <a:spcAft>
                <a:spcPts val="0"/>
              </a:spcAft>
              <a:buClrTx/>
              <a:buSzTx/>
              <a:buFontTx/>
              <a:buNone/>
              <a:tabLst/>
              <a:defRPr/>
            </a:pPr>
            <a:br>
              <a:rPr lang="en-US" sz="1100" b="0" dirty="0">
                <a:ea typeface="+mn-ea"/>
                <a:cs typeface="+mn-cs"/>
              </a:rPr>
            </a:br>
            <a:r>
              <a:rPr lang="en-US" sz="1100" b="0" dirty="0">
                <a:ea typeface="+mn-ea"/>
                <a:cs typeface="+mn-cs"/>
              </a:rPr>
              <a:t>The Teladoc Health Medical Group recruits, credentials and supports provider relations for our U.S. network. Teladoc Health is accredited for credentialing by the National </a:t>
            </a:r>
            <a:r>
              <a:rPr lang="en-US" sz="1100" b="0" dirty="0">
                <a:solidFill>
                  <a:schemeClr val="tx1">
                    <a:lumMod val="85000"/>
                    <a:lumOff val="15000"/>
                  </a:schemeClr>
                </a:solidFill>
                <a:ea typeface="+mn-lt"/>
                <a:cs typeface="+mn-lt"/>
              </a:rPr>
              <a:t>Committee for Quality Assurance (NCQA) </a:t>
            </a:r>
            <a:r>
              <a:rPr lang="en-US" sz="1100" b="0" dirty="0">
                <a:ea typeface="+mn-ea"/>
                <a:cs typeface="+mn-cs"/>
              </a:rPr>
              <a:t>and has been continuously accredited since 2013. The accreditation affirms that Teladoc Health has a thorough credentialing process with multiple layers of quality control.</a:t>
            </a:r>
            <a:br>
              <a:rPr lang="en-US" sz="1100" b="0" dirty="0">
                <a:ea typeface="+mn-ea"/>
                <a:cs typeface="+mn-cs"/>
              </a:rPr>
            </a:br>
            <a:br>
              <a:rPr lang="en-US" sz="1100" b="0" i="0" u="sng" dirty="0">
                <a:ea typeface="+mn-ea"/>
                <a:cs typeface="+mn-cs"/>
              </a:rPr>
            </a:br>
            <a:r>
              <a:rPr lang="en-US" sz="1400" dirty="0"/>
              <a:t>We connect people to the </a:t>
            </a:r>
            <a:r>
              <a:rPr lang="en-US" sz="1400" u="sng" dirty="0"/>
              <a:t>right care at the right time:</a:t>
            </a:r>
            <a:r>
              <a:rPr lang="en-US" sz="1400" u="none" dirty="0"/>
              <a:t> our stepped care model helps members </a:t>
            </a:r>
            <a:r>
              <a:rPr lang="en-US" sz="1800" dirty="0">
                <a:solidFill>
                  <a:srgbClr val="000000"/>
                </a:solidFill>
                <a:effectLst/>
                <a:latin typeface="Calibri" panose="020F0502020204030204" pitchFamily="34" charset="0"/>
                <a:ea typeface="Times New Roman" panose="02020603050405020304" pitchFamily="18" charset="0"/>
              </a:rPr>
              <a:t>experience digital interactions when that's appropriate and sufficient, and interact with a highly trained, highly specialized physician when that's really necessary.</a:t>
            </a:r>
            <a:r>
              <a:rPr lang="en-US" sz="1800" u="none" dirty="0">
                <a:solidFill>
                  <a:srgbClr val="000000"/>
                </a:solidFill>
                <a:effectLst/>
                <a:latin typeface="Calibri" panose="020F0502020204030204" pitchFamily="34" charset="0"/>
                <a:ea typeface="Times New Roman" panose="02020603050405020304" pitchFamily="18" charset="0"/>
              </a:rPr>
              <a:t> We offer a broad spectrum of care and support ranging f</a:t>
            </a:r>
            <a:r>
              <a:rPr lang="en-US" sz="1400" dirty="0"/>
              <a:t>rom smart connected devices and AI-driven “nudges,” to health coaches and therapists, to board-certified physicians and the world’s leading specialists.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100" b="0" dirty="0">
                <a:ea typeface="+mn-ea"/>
                <a:cs typeface="+mn-cs"/>
              </a:rPr>
            </a:br>
            <a:r>
              <a:rPr lang="en-US" sz="1100" b="0" noProof="1">
                <a:solidFill>
                  <a:schemeClr val="tx1">
                    <a:lumMod val="65000"/>
                    <a:lumOff val="35000"/>
                  </a:schemeClr>
                </a:solidFill>
              </a:rPr>
              <a:t>Teladoc Health </a:t>
            </a:r>
            <a:r>
              <a:rPr lang="en-US" sz="1100" b="0" u="sng" noProof="1">
                <a:solidFill>
                  <a:schemeClr val="tx1">
                    <a:lumMod val="65000"/>
                    <a:lumOff val="35000"/>
                  </a:schemeClr>
                </a:solidFill>
              </a:rPr>
              <a:t>assures high quality of care </a:t>
            </a:r>
            <a:r>
              <a:rPr lang="en-US" sz="1100" b="0" noProof="1">
                <a:solidFill>
                  <a:schemeClr val="tx1">
                    <a:lumMod val="65000"/>
                    <a:lumOff val="35000"/>
                  </a:schemeClr>
                </a:solidFill>
              </a:rPr>
              <a:t>by delivering industry leading, high-quality programs and applying evidence-based clinical guidelines and selecting, monitoring and improving outcomes that matter. </a:t>
            </a:r>
            <a:r>
              <a:rPr lang="en-US" sz="1100" dirty="0">
                <a:solidFill>
                  <a:schemeClr val="tx1">
                    <a:lumMod val="85000"/>
                    <a:lumOff val="15000"/>
                  </a:schemeClr>
                </a:solidFill>
                <a:ea typeface="+mn-lt"/>
                <a:cs typeface="+mn-lt"/>
              </a:rPr>
              <a:t>We leverage the National Academy of Medicine’s (formerly Institute of Medicine) 6 Domains of Health Care Quality - striving for care the is safe, timely, efficient, effective, patient centered and equitable. </a:t>
            </a:r>
            <a:r>
              <a:rPr lang="en-US" sz="1800" b="0" i="0" u="none" strike="noStrike" baseline="0" dirty="0">
                <a:solidFill>
                  <a:srgbClr val="000000"/>
                </a:solidFill>
                <a:latin typeface="Effra"/>
                <a:ea typeface="+mn-lt"/>
                <a:cs typeface="+mn-lt"/>
              </a:rPr>
              <a:t>Our standards of care are </a:t>
            </a:r>
            <a:r>
              <a:rPr lang="en-US" sz="1800" b="0" i="0" u="none" strike="noStrike" baseline="0" dirty="0">
                <a:solidFill>
                  <a:srgbClr val="000000"/>
                </a:solidFill>
                <a:latin typeface="Effra Light"/>
              </a:rPr>
              <a:t>distinguished by our research-based clinical policies and more than 100 proprietary practice guidelines developed over our 20+ years of delivering care via telemedicine.</a:t>
            </a:r>
            <a:endParaRPr lang="en-US" sz="1100" dirty="0"/>
          </a:p>
          <a:p>
            <a:pPr marL="0" marR="0" lvl="0" indent="0" algn="l" defTabSz="609585" rtl="0" eaLnBrk="1" fontAlgn="auto" latinLnBrk="0" hangingPunct="1">
              <a:lnSpc>
                <a:spcPct val="100000"/>
              </a:lnSpc>
              <a:spcBef>
                <a:spcPts val="0"/>
              </a:spcBef>
              <a:spcAft>
                <a:spcPts val="0"/>
              </a:spcAft>
              <a:buClrTx/>
              <a:buSzTx/>
              <a:buFontTx/>
              <a:buNone/>
              <a:tabLst/>
              <a:defRPr/>
            </a:pPr>
            <a:endParaRPr lang="en-US" sz="1100" b="0" dirty="0">
              <a:solidFill>
                <a:schemeClr val="tx1">
                  <a:lumMod val="65000"/>
                  <a:lumOff val="35000"/>
                </a:schemeClr>
              </a:solidFill>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en-US" sz="1100" b="0" dirty="0">
                <a:solidFill>
                  <a:schemeClr val="tx1">
                    <a:lumMod val="65000"/>
                    <a:lumOff val="35000"/>
                  </a:schemeClr>
                </a:solidFill>
              </a:rPr>
              <a:t>Our layered clinician oversight program offers multifaceted, consistent performance measuring tools offering clinicians the oversight, evaluation and feedback that drives quality assurance while positively impacting lives. </a:t>
            </a:r>
            <a:r>
              <a:rPr lang="en-US" sz="1100" dirty="0"/>
              <a:t>Provider dashboards and ongoing peer feedback serve as a foundation for clinical innovation and continuous quality improvement.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indent="0">
              <a:buNone/>
            </a:pPr>
            <a:r>
              <a:rPr lang="en-US" sz="1100" dirty="0"/>
              <a:t>As the </a:t>
            </a:r>
            <a:r>
              <a:rPr lang="en-US" sz="1100" u="sng" dirty="0"/>
              <a:t>industry leader </a:t>
            </a:r>
            <a:r>
              <a:rPr lang="en-US" sz="1100" dirty="0"/>
              <a:t>in virtual care and a learning health organization, we are collaboratively advancing virtual care delivery and advocating for high-quality care practices. </a:t>
            </a:r>
            <a:r>
              <a:rPr lang="en-US" sz="1100" noProof="1">
                <a:solidFill>
                  <a:schemeClr val="tx1">
                    <a:lumMod val="65000"/>
                    <a:lumOff val="35000"/>
                  </a:schemeClr>
                </a:solidFill>
              </a:rPr>
              <a:t>Each year, our clinicians contribute to medical research to advance the field of medicine and shape policies that improve quality and access. Leveraging our unique data and expertise, we also partner with leading research institutions to advance improved clinical decision making, safer prescribing, and better health outcomes. </a:t>
            </a:r>
            <a:br>
              <a:rPr lang="en-US" sz="1100" noProof="1">
                <a:solidFill>
                  <a:schemeClr val="tx1">
                    <a:lumMod val="65000"/>
                    <a:lumOff val="35000"/>
                  </a:schemeClr>
                </a:solidFill>
              </a:rPr>
            </a:br>
            <a:endParaRPr lang="en-US" sz="1100" dirty="0"/>
          </a:p>
          <a:p>
            <a:pPr marL="228600" indent="-228600">
              <a:buAutoNum type="arabicPeriod"/>
            </a:pPr>
            <a:r>
              <a:rPr lang="en-US" sz="1100" dirty="0"/>
              <a:t>As part of our successful antibiotic prescribing stewardship program, we have undertaken a five-year, AHRQ grant-funded research study together with the University of Southern California (USC) Schaeffer Center for Health Policy &amp; Economics and Northwestern University, to lead the first-ever, large-scale study to assess antibiotic prescribing practices in telemedicine.</a:t>
            </a:r>
          </a:p>
          <a:p>
            <a:pPr marL="228600" indent="-228600">
              <a:buAutoNum type="arabicPeriod"/>
            </a:pPr>
            <a:endParaRPr lang="en-US" sz="1100" dirty="0"/>
          </a:p>
          <a:p>
            <a:pPr marL="228600" indent="-228600">
              <a:buAutoNum type="arabicPeriod"/>
            </a:pPr>
            <a:r>
              <a:rPr lang="en-US" sz="1100" dirty="0"/>
              <a:t>Our executive clinical teams thought leadership contributes to the innovation of the telehealth industry. They are frequent speakers on the topic and contribute to key clinical research in associations such as NCQA taskforce on telehealth policy. </a:t>
            </a:r>
          </a:p>
          <a:p>
            <a:pPr marL="228600" indent="-228600">
              <a:buAutoNum type="arabicPeriod"/>
            </a:pPr>
            <a:endParaRPr lang="en-US" sz="11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100" dirty="0"/>
              <a:t>In May 2019, Teladoc Health founded the healthcare industry’s first Patient Safety Organization (PSO) dedicated to virtual care. Known as The Institute for Patient Safety and Quality of Virtual Care, this entity is listed and certified by the Agency for Healthcare Research and Quality (AHRQ) and formally recognized by the U.S. Department of Health and Human Services (HHS). The PSO conducts quality and safety initiatives with and on behalf of key healthcare stakeholders to improve the safe delivery of virtual care. </a:t>
            </a:r>
            <a:r>
              <a:rPr lang="en-US" sz="1800" dirty="0">
                <a:solidFill>
                  <a:srgbClr val="000000"/>
                </a:solidFill>
                <a:effectLst/>
                <a:latin typeface="Times New Roman" panose="02020603050405020304" pitchFamily="18" charset="0"/>
                <a:ea typeface="Times New Roman" panose="02020603050405020304" pitchFamily="18" charset="0"/>
              </a:rPr>
              <a:t>The goal of the PSO is to allow for a safe place for clinicians to report errors to help improve patient safety and healthcare quality. The PSO makes it possible for information from healthcare providers to receive certain legal protections in spirit of safety and improvement. With this information the PSO team can apply root cause analysis to understand the true root of any issues, recommend and participate in implementing solutions, and help educate care providers to promote learning and prevent future safety events.</a:t>
            </a:r>
            <a:br>
              <a:rPr lang="en-US" sz="1800" dirty="0">
                <a:solidFill>
                  <a:srgbClr val="000000"/>
                </a:solidFill>
                <a:effectLst/>
                <a:latin typeface="Times New Roman" panose="02020603050405020304" pitchFamily="18" charset="0"/>
                <a:ea typeface="Times New Roman" panose="02020603050405020304" pitchFamily="18" charset="0"/>
              </a:rPr>
            </a:br>
            <a:endParaRPr lang="en-US" sz="1800" dirty="0">
              <a:solidFill>
                <a:srgbClr val="000000"/>
              </a:solidFill>
              <a:effectLst/>
              <a:latin typeface="Times New Roman" panose="02020603050405020304" pitchFamily="18" charset="0"/>
              <a:ea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dirty="0">
                <a:solidFill>
                  <a:srgbClr val="000000"/>
                </a:solidFill>
                <a:effectLst/>
                <a:latin typeface="Arial" panose="020B0604020202020204" pitchFamily="34" charset="0"/>
                <a:ea typeface="Times New Roman" panose="02020603050405020304" pitchFamily="18" charset="0"/>
              </a:rPr>
              <a:t>Teladoc Health was selected to participate in The National Quality Forum (NQF) Action Team on Virtual Healthcare Quality. Working with other experts, we </a:t>
            </a:r>
            <a:r>
              <a:rPr lang="en-US" sz="1800" dirty="0">
                <a:effectLst/>
                <a:latin typeface="Arial" panose="020B0604020202020204" pitchFamily="34" charset="0"/>
                <a:ea typeface="Times New Roman" panose="02020603050405020304" pitchFamily="18" charset="0"/>
              </a:rPr>
              <a:t>collaboratively identified priority challenges and recommended actionable objectives to improve virtual healthcare quality.  </a:t>
            </a:r>
            <a:endParaRPr lang="en-US" sz="1800" dirty="0">
              <a:effectLst/>
              <a:latin typeface="Times New Roman" panose="02020603050405020304" pitchFamily="18" charset="0"/>
              <a:ea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9AC0ED-9B61-0A41-8FC1-54C77A1D0A9D}" type="slidenum">
              <a:rPr lang="en-US" smtClean="0"/>
              <a:t>10</a:t>
            </a:fld>
            <a:endParaRPr lang="en-US"/>
          </a:p>
        </p:txBody>
      </p:sp>
    </p:spTree>
    <p:extLst>
      <p:ext uri="{BB962C8B-B14F-4D97-AF65-F5344CB8AC3E}">
        <p14:creationId xmlns:p14="http://schemas.microsoft.com/office/powerpoint/2010/main" val="109937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Our ability to leverage data to power personalized care and experiences is truly unique. With more than 20 years of virtual care experience, we have aggregated more than 2 billion data points developed from an array of different sources, both internal and external to Teladoc Health. Our deep expertise in data science and machine learning turns this data into insights that create a personalized care experience that creates high levels of health engagement.</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and AI are at the heart of combining clinical science and data science, codifying an impactful next best health action to take for consumers and providers alike. Applied Health Signals, deployed at scale, are the difference between a care model that looks good in theory, and one that actually works in practice as a bridge to personalized care plans.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Examples:</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Montserrat" pitchFamily="2" charset="77"/>
                <a:ea typeface="+mn-ea"/>
                <a:cs typeface="+mn-cs"/>
              </a:rPr>
              <a:t>Referral</a:t>
            </a:r>
            <a:r>
              <a:rPr kumimoji="0" lang="en-US" sz="1600" b="0" i="0" u="none" strike="noStrike" kern="1200" cap="none" spc="0" normalizeH="0" baseline="0" noProof="0" dirty="0">
                <a:ln>
                  <a:noFill/>
                </a:ln>
                <a:solidFill>
                  <a:srgbClr val="ED7D31"/>
                </a:solidFill>
                <a:effectLst/>
                <a:uLnTx/>
                <a:uFillTx/>
                <a:latin typeface="Montserrat" pitchFamily="2" charset="77"/>
                <a:ea typeface="+mn-ea"/>
                <a:cs typeface="+mn-cs"/>
              </a:rPr>
              <a:t> </a:t>
            </a:r>
            <a:r>
              <a:rPr kumimoji="0" lang="en-US" sz="16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to Mental Health or Chronic Condition Management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Montserrat"/>
                <a:ea typeface="+mn-ea"/>
                <a:cs typeface="+mn-cs"/>
              </a:rPr>
              <a:t>Sophisticated </a:t>
            </a:r>
            <a:r>
              <a:rPr kumimoji="0" lang="en-US" sz="1600" b="1" i="0" u="none" strike="noStrike" kern="1200" cap="none" spc="0" normalizeH="0" baseline="0" noProof="0" dirty="0">
                <a:ln>
                  <a:noFill/>
                </a:ln>
                <a:solidFill>
                  <a:srgbClr val="ED7D31"/>
                </a:solidFill>
                <a:effectLst/>
                <a:uLnTx/>
                <a:uFillTx/>
                <a:latin typeface="Montserrat"/>
                <a:ea typeface="+mn-ea"/>
                <a:cs typeface="+mn-cs"/>
              </a:rPr>
              <a:t>matching of patients </a:t>
            </a:r>
            <a:r>
              <a:rPr kumimoji="0" lang="en-US" sz="1600" b="0" i="0" u="none" strike="noStrike" kern="1200" cap="none" spc="0" normalizeH="0" baseline="0" noProof="0" dirty="0">
                <a:ln>
                  <a:noFill/>
                </a:ln>
                <a:solidFill>
                  <a:prstClr val="black">
                    <a:lumMod val="75000"/>
                    <a:lumOff val="25000"/>
                  </a:prstClr>
                </a:solidFill>
                <a:effectLst/>
                <a:uLnTx/>
                <a:uFillTx/>
                <a:latin typeface="Montserrat"/>
                <a:ea typeface="+mn-ea"/>
                <a:cs typeface="+mn-cs"/>
              </a:rPr>
              <a:t>and best care providers</a:t>
            </a:r>
            <a:endParaRPr kumimoji="0" lang="en-US" sz="16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Montserrat" pitchFamily="2" charset="77"/>
                <a:ea typeface="+mn-ea"/>
                <a:cs typeface="+mn-cs"/>
              </a:rPr>
              <a:t>Nudges</a:t>
            </a:r>
            <a:r>
              <a:rPr kumimoji="0" lang="en-US" sz="16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 to drive member (and clinician) behavior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Montserrat" pitchFamily="2" charset="77"/>
                <a:ea typeface="+mn-ea"/>
                <a:cs typeface="+mn-cs"/>
              </a:rPr>
              <a:t>Triaging</a:t>
            </a:r>
            <a:r>
              <a:rPr kumimoji="0" lang="en-US" sz="16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 of consumers to right level of care, including self-management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Deeply </a:t>
            </a:r>
            <a:r>
              <a:rPr kumimoji="0" lang="en-US" sz="1600" b="1" i="0" u="none" strike="noStrike" kern="1200" cap="none" spc="0" normalizeH="0" baseline="0" noProof="0" dirty="0">
                <a:ln>
                  <a:noFill/>
                </a:ln>
                <a:solidFill>
                  <a:srgbClr val="ED7D31"/>
                </a:solidFill>
                <a:effectLst/>
                <a:uLnTx/>
                <a:uFillTx/>
                <a:latin typeface="Montserrat" pitchFamily="2" charset="77"/>
                <a:ea typeface="+mn-ea"/>
                <a:cs typeface="+mn-cs"/>
              </a:rPr>
              <a:t>personalized digital experiences</a:t>
            </a:r>
            <a:r>
              <a:rPr kumimoji="0" lang="en-US" sz="16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 supporting Health Equity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Montserrat" pitchFamily="2" charset="77"/>
                <a:ea typeface="+mn-ea"/>
                <a:cs typeface="+mn-cs"/>
              </a:rPr>
              <a:t>Automated triggers </a:t>
            </a:r>
            <a:r>
              <a:rPr kumimoji="0" lang="en-US" sz="16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for clinical interventions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7D31"/>
                </a:solidFill>
                <a:effectLst/>
                <a:uLnTx/>
                <a:uFillTx/>
                <a:latin typeface="Montserrat" pitchFamily="2" charset="77"/>
                <a:ea typeface="+mn-ea"/>
                <a:cs typeface="+mn-cs"/>
              </a:rPr>
              <a:t>Evidence-based medicine prompts </a:t>
            </a:r>
            <a:r>
              <a:rPr kumimoji="0" lang="en-US" sz="1600" b="0" i="0" u="none" strike="noStrike" kern="1200" cap="none" spc="0" normalizeH="0" baseline="0" noProof="0" dirty="0">
                <a:ln>
                  <a:noFill/>
                </a:ln>
                <a:solidFill>
                  <a:prstClr val="black">
                    <a:lumMod val="75000"/>
                    <a:lumOff val="25000"/>
                  </a:prstClr>
                </a:solidFill>
                <a:effectLst/>
                <a:uLnTx/>
                <a:uFillTx/>
                <a:latin typeface="Montserrat" pitchFamily="2" charset="77"/>
                <a:ea typeface="+mn-ea"/>
                <a:cs typeface="+mn-cs"/>
              </a:rPr>
              <a:t>to support clinicians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8025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technology platform is purpose-built, virtually native, and provides a secure, scalable foundation for whole-person virtual care. We have </a:t>
            </a:r>
            <a:r>
              <a:rPr lang="en-US" dirty="0">
                <a:effectLst/>
              </a:rPr>
              <a:t>invested in technical, logistical, operational infrastructure that </a:t>
            </a:r>
            <a:r>
              <a:rPr lang="en-US" dirty="0"/>
              <a:t>gives </a:t>
            </a:r>
            <a:r>
              <a:rPr lang="en-US" dirty="0">
                <a:effectLst/>
              </a:rPr>
              <a:t>us the unique ability to deliver high-quality, personalized care at scale in a comprehensive manner.</a:t>
            </a:r>
            <a:r>
              <a:rPr lang="en-US" dirty="0"/>
              <a:t> And we continue to invest and innovate to improve and expand these capabilities.</a:t>
            </a:r>
            <a:br>
              <a:rPr lang="en-US" dirty="0"/>
            </a:br>
            <a:endParaRPr lang="en-US" dirty="0">
              <a:ea typeface="Calibri"/>
              <a:cs typeface="Calibri"/>
            </a:endParaRPr>
          </a:p>
          <a:p>
            <a:r>
              <a:rPr lang="en-US" dirty="0"/>
              <a:t>To give you a sense for some of the strengths of the platform:</a:t>
            </a:r>
            <a:endParaRPr lang="en-US" dirty="0">
              <a:ea typeface="Calibri"/>
              <a:cs typeface="Calibri"/>
            </a:endParaRPr>
          </a:p>
          <a:p>
            <a:endParaRPr lang="en-US" dirty="0"/>
          </a:p>
          <a:p>
            <a:pPr marL="171450" indent="-171450">
              <a:buFont typeface="Arial" panose="020B0604020202020204" pitchFamily="34" charset="0"/>
              <a:buChar char="•"/>
            </a:pPr>
            <a:r>
              <a:rPr lang="en-US" dirty="0"/>
              <a:t>Unified data fabric:  We have built a powerful integration of data from various points, including member-provided information, interactions, behavior, personalized experiences and preferences.</a:t>
            </a:r>
            <a:endParaRPr lang="en-US" dirty="0">
              <a:ea typeface="Calibri" panose="020F0502020204030204"/>
              <a:cs typeface="Calibri" panose="020F0502020204030204"/>
            </a:endParaRPr>
          </a:p>
          <a:p>
            <a:pPr marL="171450" indent="-171450">
              <a:buFont typeface="Arial" panose="020B0604020202020204" pitchFamily="34" charset="0"/>
              <a:buChar char="•"/>
            </a:pPr>
            <a:endParaRPr lang="en-US" dirty="0">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Integrated benefits administration: Regardless of plan design, we verify service eligibility and insurance coverage to streamline access and effectively facilitate administrative and financial transactions with carriers </a:t>
            </a:r>
            <a:br>
              <a:rPr lang="en-US" dirty="0">
                <a:cs typeface="+mn-lt"/>
              </a:rPr>
            </a:br>
            <a:endParaRPr lang="en-US" dirty="0"/>
          </a:p>
          <a:p>
            <a:pPr marL="171450" indent="-171450">
              <a:buFont typeface="Arial" panose="020B0604020202020204" pitchFamily="34" charset="0"/>
              <a:buChar char="•"/>
              <a:defRPr/>
            </a:pPr>
            <a:r>
              <a:rPr lang="en-US" dirty="0"/>
              <a:t>Unified service delivery infrastructure: Our unified approach to service delivery drives an integrated view of the customer and can provide high quality, streamlined support. </a:t>
            </a:r>
          </a:p>
          <a:p>
            <a:pPr marL="171450" indent="-171450">
              <a:buFont typeface="Arial" panose="020B0604020202020204" pitchFamily="34" charset="0"/>
              <a:buChar char="•"/>
              <a:defRPr/>
            </a:pPr>
            <a:endParaRPr lang="en-US" dirty="0">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Integrated patient experience:  Patients have a global ID for accessing all care services in an integrated app experience. Powered by data, we are able to deliver personalized communications, nudges and “n</a:t>
            </a:r>
            <a:r>
              <a:rPr lang="en-US" sz="1200" dirty="0">
                <a:effectLst/>
                <a:latin typeface="Calibri"/>
                <a:ea typeface="Times New Roman" panose="02020603050405020304" pitchFamily="18" charset="0"/>
                <a:cs typeface="Calibri"/>
              </a:rPr>
              <a:t>ext best action” recommendations to drive greater health engagement and outcomes</a:t>
            </a:r>
            <a:br>
              <a:rPr lang="en-US" sz="1200" dirty="0">
                <a:effectLst/>
                <a:latin typeface="Calibri" panose="020F0502020204030204" pitchFamily="34" charset="0"/>
                <a:ea typeface="Times New Roman" panose="02020603050405020304" pitchFamily="18" charset="0"/>
                <a:cs typeface="Calibri"/>
              </a:rPr>
            </a:br>
            <a:endParaRPr lang="en-US" sz="1200" dirty="0">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Multi-disciplinary care hub: </a:t>
            </a:r>
            <a:r>
              <a:rPr lang="en-US" sz="1200" dirty="0">
                <a:effectLst/>
                <a:latin typeface="Calibri"/>
                <a:cs typeface="Calibri"/>
              </a:rPr>
              <a:t>O</a:t>
            </a:r>
            <a:r>
              <a:rPr lang="en-US" sz="1200" dirty="0">
                <a:effectLst/>
                <a:latin typeface="Calibri"/>
                <a:ea typeface="Times New Roman" panose="02020603050405020304" pitchFamily="18" charset="0"/>
                <a:cs typeface="Calibri"/>
              </a:rPr>
              <a:t>ur EMR and clinical practice platform are optimized for high-quality virtual care delivery, including care coordination, referral management, and pharmacy management</a:t>
            </a:r>
            <a:br>
              <a:rPr lang="en-US" sz="1200" dirty="0">
                <a:effectLst/>
                <a:latin typeface="Calibri" panose="020F0502020204030204" pitchFamily="34" charset="0"/>
                <a:ea typeface="Times New Roman" panose="02020603050405020304" pitchFamily="18" charset="0"/>
                <a:cs typeface="Calibri"/>
              </a:rPr>
            </a:br>
            <a:endParaRPr lang="en-US" sz="1200" dirty="0">
              <a:effectLst/>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defRPr/>
            </a:pPr>
            <a:r>
              <a:rPr lang="en-US" dirty="0"/>
              <a:t>Designed for collaboration:  Open APIs enable secure data exchange with partners, third-party care providers, lab services, and devices for care continuity and to streamline the patient and care provider experience.</a:t>
            </a:r>
            <a:endParaRPr lang="en-US" dirty="0">
              <a:ea typeface="Calibri"/>
              <a:cs typeface="Calibri"/>
            </a:endParaRPr>
          </a:p>
          <a:p>
            <a:endParaRPr lang="en-US" sz="1800" dirty="0">
              <a:solidFill>
                <a:srgbClr val="000000"/>
              </a:solidFill>
              <a:effectLst/>
              <a:latin typeface="Arial" panose="020B0604020202020204" pitchFamily="34" charset="0"/>
              <a:ea typeface="Times New Roman" panose="02020603050405020304" pitchFamily="18" charset="0"/>
            </a:endParaRPr>
          </a:p>
          <a:p>
            <a:r>
              <a:rPr lang="en-US" sz="1800" dirty="0">
                <a:solidFill>
                  <a:srgbClr val="000000"/>
                </a:solidFill>
                <a:effectLst/>
                <a:latin typeface="Arial" panose="020B0604020202020204" pitchFamily="34" charset="0"/>
                <a:ea typeface="Times New Roman" panose="02020603050405020304" pitchFamily="18" charset="0"/>
              </a:rPr>
              <a:t>As we leverage the power of data and analytics, we’re fierce advocates for doing so in a way that protects the privacy and sensitive information of the people we serve.  We are committed to transparency in how we collect, store and use information, and offer people meaningful choices about how their information is used. </a:t>
            </a:r>
            <a:r>
              <a:rPr lang="en-US" sz="1800" dirty="0">
                <a:solidFill>
                  <a:srgbClr val="000000"/>
                </a:solidFill>
                <a:effectLst/>
                <a:latin typeface="Arial" panose="020B0604020202020204" pitchFamily="34" charset="0"/>
                <a:ea typeface="Calibri" panose="020F0502020204030204" pitchFamily="34" charset="0"/>
              </a:rPr>
              <a:t>We conduct mandatory annual compliance training for all employees on the importance of full compliance with privacy and security principles</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Arial" panose="020B0604020202020204" pitchFamily="34" charset="0"/>
                <a:ea typeface="Times New Roman" panose="02020603050405020304" pitchFamily="18" charset="0"/>
              </a:rPr>
              <a:t>We are committed to designing experiences and tools that protect consumer privacy and safety.</a:t>
            </a:r>
            <a:endParaRPr lang="en-US" sz="1800" dirty="0">
              <a:solidFill>
                <a:srgbClr val="000000"/>
              </a:solidFill>
              <a:effectLst/>
              <a:latin typeface="Times New Roman" panose="02020603050405020304" pitchFamily="18" charset="0"/>
              <a:ea typeface="Times New Roman" panose="02020603050405020304" pitchFamily="18" charset="0"/>
            </a:endParaRPr>
          </a:p>
          <a:p>
            <a:pPr>
              <a:defRPr/>
            </a:pPr>
            <a:br>
              <a:rPr lang="en-US" dirty="0"/>
            </a:br>
            <a:r>
              <a:rPr lang="en-US" dirty="0"/>
              <a:t>Teladoc Health has achieved HITRUST CSF certiﬁcation—the benchmark healthcare organizations require to safeguard their protected health information (PHI) and measure proficiency for information protection—as well as SOC 2 Type II certification. The HITRUST framework includes compliance with the Health Insurance Portability and Accountability Act (HIPAA) and Health Information Technology for Economic and Clinical Health (HITECH) standards, addressing cybersecurity threats and vulnerabilities, data protection standards and physical security. </a:t>
            </a:r>
            <a:br>
              <a:rPr lang="en-US" dirty="0">
                <a:cs typeface="+mn-lt"/>
              </a:rPr>
            </a:br>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1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baseline="0" dirty="0">
                <a:solidFill>
                  <a:schemeClr val="tx1"/>
                </a:solidFill>
                <a:latin typeface="+mn-lt"/>
                <a:ea typeface="+mn-ea"/>
                <a:cs typeface="+mn-cs"/>
              </a:rPr>
              <a:t>Around the world, we are work with more than 12,000 clients including the world’s leading insurers, employers, hospitals and health systems. Together, we are continually advancing the healthcare experience.</a:t>
            </a:r>
          </a:p>
          <a:p>
            <a:endParaRPr lang="en-US" sz="2000" b="0" i="0" u="none" strike="noStrike" kern="1200" baseline="0" dirty="0">
              <a:solidFill>
                <a:schemeClr val="tx1"/>
              </a:solidFill>
              <a:latin typeface="+mn-lt"/>
              <a:ea typeface="+mn-ea"/>
              <a:cs typeface="+mn-cs"/>
            </a:endParaRPr>
          </a:p>
          <a:p>
            <a:r>
              <a:rPr lang="en-US" sz="1600" dirty="0"/>
              <a:t>Our clients span all sectors of healthcare, including:</a:t>
            </a:r>
          </a:p>
          <a:p>
            <a:endParaRPr lang="en-US" sz="1600" dirty="0"/>
          </a:p>
          <a:p>
            <a:pPr marL="171450" indent="-171450">
              <a:buFont typeface="Arial" panose="020B0604020202020204" pitchFamily="34" charset="0"/>
              <a:buChar char="•"/>
            </a:pPr>
            <a:r>
              <a:rPr lang="en-US" sz="1600" dirty="0"/>
              <a:t>More than 60% of the Fortune 500 employers such as AT&amp;T, Cisco, Hyatt, Microsoft, SAP – as well as thousands of small businesses, labor unions and public sector employers</a:t>
            </a:r>
            <a:br>
              <a:rPr lang="en-US" sz="1600" dirty="0"/>
            </a:br>
            <a:endParaRPr lang="en-US" sz="1600" dirty="0"/>
          </a:p>
          <a:p>
            <a:pPr marL="171450" indent="-171450">
              <a:buFont typeface="Arial" panose="020B0604020202020204" pitchFamily="34" charset="0"/>
              <a:buChar char="•"/>
            </a:pPr>
            <a:r>
              <a:rPr lang="en-US" sz="1600" dirty="0"/>
              <a:t>More than 100 U.S. health plans including </a:t>
            </a:r>
            <a:r>
              <a:rPr lang="en-US" sz="1600" kern="1200" dirty="0">
                <a:solidFill>
                  <a:schemeClr val="tx1"/>
                </a:solidFill>
                <a:effectLst/>
                <a:latin typeface="+mn-lt"/>
                <a:ea typeface="+mn-ea"/>
                <a:cs typeface="+mn-cs"/>
              </a:rPr>
              <a:t>Aetna, Amerigroup, Centene and many Blue Cross Blue Shield plans. We support all lines of business including Self Insured, Fully Insured, ACO, Medicare, Medicaid and Exchange populations.</a:t>
            </a:r>
          </a:p>
          <a:p>
            <a:pPr marL="171450" indent="-171450">
              <a:buFont typeface="Arial" panose="020B0604020202020204" pitchFamily="34" charset="0"/>
              <a:buChar char="•"/>
            </a:pPr>
            <a:endParaRPr lang="en-US"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600" dirty="0"/>
              <a:t>More than 150 global insurance and financial services firms such as </a:t>
            </a:r>
            <a:r>
              <a:rPr lang="en-US" sz="1600" kern="1200" dirty="0">
                <a:solidFill>
                  <a:schemeClr val="tx1"/>
                </a:solidFill>
                <a:effectLst/>
                <a:latin typeface="+mn-lt"/>
                <a:ea typeface="+mn-ea"/>
                <a:cs typeface="+mn-cs"/>
              </a:rPr>
              <a:t>AIG, AXA Global, Canada Life and MLC who make our virtual care services available to their clients and members.</a:t>
            </a:r>
            <a:br>
              <a:rPr lang="en-US" sz="1600" kern="1200" dirty="0">
                <a:solidFill>
                  <a:schemeClr val="tx1"/>
                </a:solidFill>
                <a:effectLst/>
                <a:latin typeface="+mn-lt"/>
                <a:ea typeface="+mn-ea"/>
                <a:cs typeface="+mn-cs"/>
              </a:rPr>
            </a:br>
            <a:endParaRPr lang="en-US"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600" dirty="0"/>
              <a:t>More than 60% of the top 100 U.S. hospitals and health systems and many others around the world such as Cleveland Clinic, Jefferson Health, Johns Hopkins, Mayo Clinic, and Northwell.</a:t>
            </a:r>
            <a:br>
              <a:rPr lang="en-US" sz="1600" dirty="0"/>
            </a:br>
            <a:endParaRPr lang="en-US"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600" kern="1200" dirty="0">
                <a:solidFill>
                  <a:schemeClr val="tx1"/>
                </a:solidFill>
                <a:effectLst/>
                <a:latin typeface="+mn-lt"/>
                <a:ea typeface="+mn-ea"/>
                <a:cs typeface="+mn-cs"/>
              </a:rPr>
              <a:t>Through close collaboration, we develop tailored solutions and create meaningful results with our clients and partners. Our client NPS (+60) and retention rates (+90%) are high as a result of the close partnerships and value we create. </a:t>
            </a:r>
            <a:br>
              <a:rPr lang="en-US" sz="1600" kern="1200" dirty="0">
                <a:solidFill>
                  <a:schemeClr val="tx1"/>
                </a:solidFill>
                <a:effectLst/>
                <a:latin typeface="+mn-lt"/>
                <a:ea typeface="+mn-ea"/>
                <a:cs typeface="+mn-cs"/>
              </a:rPr>
            </a:br>
            <a:br>
              <a:rPr lang="en-US" sz="1600" kern="1200" dirty="0">
                <a:solidFill>
                  <a:schemeClr val="tx1"/>
                </a:solidFill>
                <a:effectLst/>
                <a:latin typeface="+mn-lt"/>
                <a:ea typeface="+mn-ea"/>
                <a:cs typeface="+mn-cs"/>
              </a:rPr>
            </a:br>
            <a:br>
              <a:rPr lang="en-US" sz="1600" b="0" i="0" dirty="0">
                <a:solidFill>
                  <a:srgbClr val="000000"/>
                </a:solidFill>
                <a:effectLst/>
                <a:latin typeface="Montserrat" panose="00000500000000000000" pitchFamily="2" charset="0"/>
              </a:rPr>
            </a:br>
            <a:endParaRPr lang="en-US" sz="1600" b="0" i="0" dirty="0">
              <a:solidFill>
                <a:srgbClr val="000000"/>
              </a:solidFill>
              <a:effectLst/>
              <a:latin typeface="Montserrat" panose="00000500000000000000" pitchFamily="2" charset="0"/>
            </a:endParaRP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cs typeface="+mn-lt"/>
            </a:endParaRP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ea typeface="Calibri"/>
              <a:cs typeface="Calibri"/>
            </a:endParaRPr>
          </a:p>
          <a:p>
            <a:endParaRPr lang="en-US" sz="1600" dirty="0"/>
          </a:p>
          <a:p>
            <a:pPr marL="0" indent="0">
              <a:buFont typeface="Arial" panose="020B0604020202020204" pitchFamily="34" charset="0"/>
              <a:buNone/>
            </a:pPr>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710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rPr>
              <a:t>Teladoc Health’s Hospital and Health Systems business delivers a fully integrated suite of </a:t>
            </a:r>
            <a:r>
              <a:rPr lang="en-US" sz="1100" b="0" dirty="0">
                <a:effectLst/>
              </a:rPr>
              <a:t>connected care solutions </a:t>
            </a:r>
            <a:r>
              <a:rPr lang="en-US" sz="1100" dirty="0">
                <a:effectLst/>
              </a:rPr>
              <a:t>(hardware, software, and services) to help hospitals and health systems of all sizes offer state-of-the-art, in-house telehealth solutions. Teladoc Health is more than a single point solution vendor --  we are a strategic partner with health systems, applying solutions to help transform care delivery, while solving the most pressing issues (workforce shortages, clinician burn out, financial pressures, patient access and equity). More than 60% of all health systems have selected Teladoc Health as their partner</a:t>
            </a:r>
          </a:p>
          <a:p>
            <a:pPr rtl="0"/>
            <a:endParaRPr lang="en-US" sz="1100" dirty="0">
              <a:effectLst/>
            </a:endParaRPr>
          </a:p>
          <a:p>
            <a:pPr rtl="0"/>
            <a:r>
              <a:rPr lang="en-US" sz="1100" dirty="0">
                <a:effectLst/>
              </a:rPr>
              <a:t>Teladoc Health continues to innovate with partners like Microsoft to provide enhanced value and capabilities to a health system’s EHR and other third-party systems to help deliver a seamless experience for clinicians and patients that spans across the care continuum, from Inpatient, Emergent and Ambulatory care to the patient’s home.</a:t>
            </a:r>
          </a:p>
          <a:p>
            <a:pPr rtl="0"/>
            <a:endParaRPr lang="en-US" sz="1100" dirty="0">
              <a:effectLst/>
            </a:endParaRPr>
          </a:p>
          <a:p>
            <a:pPr marL="0" marR="0" lvl="0" indent="0">
              <a:lnSpc>
                <a:spcPct val="107000"/>
              </a:lnSpc>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Partnering with Teladoc Health’s solution for hospitals and health systems means bringing a global leader in virtual care directly into your organization and joining hundreds of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hospital and </a:t>
            </a:r>
            <a:r>
              <a:rPr lang="en-US" sz="1100" dirty="0">
                <a:effectLst/>
                <a:latin typeface="Calibri" panose="020F0502020204030204" pitchFamily="34" charset="0"/>
                <a:ea typeface="Calibri" panose="020F0502020204030204" pitchFamily="34" charset="0"/>
                <a:cs typeface="Times New Roman" panose="02020603050405020304" pitchFamily="18" charset="0"/>
              </a:rPr>
              <a:t>health system clients in their digital transformation and the way they deliver care.</a:t>
            </a:r>
          </a:p>
          <a:p>
            <a:pPr marL="0" marR="0" lvl="0" indent="0">
              <a:lnSpc>
                <a:spcPct val="107000"/>
              </a:lnSpc>
              <a:spcBef>
                <a:spcPts val="0"/>
              </a:spcBef>
              <a:spcAft>
                <a:spcPts val="0"/>
              </a:spcAft>
              <a:buFont typeface="Symbol" panose="05050102010706020507" pitchFamily="18" charset="2"/>
              <a:buNone/>
            </a:pP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Teladoc Health clients are uniquely equipped to support personalized care in any environment, harness data analytics through a single platform, and scale into high-performing systems that help improve the health of whole communities. An enterprise-wide approach to virtual care can help address some of the core issues that challenge the financial stability of hospital and health systems.</a:t>
            </a:r>
          </a:p>
          <a:p>
            <a:pPr marL="0" marR="0" lvl="0" indent="0">
              <a:lnSpc>
                <a:spcPct val="107000"/>
              </a:lnSpc>
              <a:spcBef>
                <a:spcPts val="0"/>
              </a:spcBef>
              <a:spcAft>
                <a:spcPts val="0"/>
              </a:spcAft>
              <a:buFont typeface="Symbol" panose="05050102010706020507" pitchFamily="18" charset="2"/>
              <a:buNone/>
            </a:pP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Teladoc Health’s enterprise solution, Solo, integrates with existing technologies like the EMR and in-room telehealth products to provide a unified virtual care solution. It reduces administrative burden, facilitates collaboration and empowers better patient care.</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With endless use cases that are completely catered to an organization’s workflow, some of the most common include:</a:t>
            </a:r>
          </a:p>
          <a:p>
            <a:pPr marL="628650" marR="0" lvl="1" indent="-1714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Inpatient Services – enable virtual nursing, critical care, hospitalists and more </a:t>
            </a:r>
          </a:p>
          <a:p>
            <a:pPr marL="628650" marR="0" lvl="1" indent="-1714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Emergency Services – facilitate collaboration, quickly, with virtual stroke, neonatology and behavioral health solutions</a:t>
            </a:r>
          </a:p>
          <a:p>
            <a:pPr marL="628650" marR="0" lvl="1" indent="-1714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Ambulatory Services – Keep care teams connected to patients throughout their care journey, wherever they are</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Integrated virtual care can stabilize workforce challenges, expand and strengthen consumer relationships, advance on health equity, and scale operational efficiencies and cost savings.</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An enterprise-wide approach is the most effective way to leverage existing technology investments to expand capacity or deepen capabilities.</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By marrying wrap-around, in-person functions with virtual care technologies, hospitals and health systems can sustain a new dimension of care that flows across the entire care continuum.</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EMR integration with our virtual care platform that operates on a secure cloud gives providers access to the complete range of virtual health solutions while easing the burden on IT resources.</a:t>
            </a:r>
          </a:p>
          <a:p>
            <a:pPr marL="171450" marR="0" lvl="0" indent="-171450">
              <a:lnSpc>
                <a:spcPct val="107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Cincinnati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childrens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CAMC</a:t>
            </a:r>
          </a:p>
          <a:p>
            <a:pPr marL="0" marR="0" lvl="0" indent="0">
              <a:lnSpc>
                <a:spcPct val="107000"/>
              </a:lnSpc>
              <a:spcBef>
                <a:spcPts val="0"/>
              </a:spcBef>
              <a:spcAft>
                <a:spcPts val="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Parkview</a:t>
            </a:r>
          </a:p>
          <a:p>
            <a:pPr marL="0" marR="0" lvl="0" indent="0">
              <a:lnSpc>
                <a:spcPct val="107000"/>
              </a:lnSpc>
              <a:spcBef>
                <a:spcPts val="0"/>
              </a:spcBef>
              <a:spcAft>
                <a:spcPts val="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Novant </a:t>
            </a:r>
          </a:p>
          <a:p>
            <a:pPr marL="0" marR="0" lvl="0" indent="0">
              <a:lnSpc>
                <a:spcPct val="107000"/>
              </a:lnSpc>
              <a:spcBef>
                <a:spcPts val="0"/>
              </a:spcBef>
              <a:spcAft>
                <a:spcPts val="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Hackensack</a:t>
            </a:r>
          </a:p>
          <a:p>
            <a:pPr marL="0" marR="0" lvl="0" indent="0">
              <a:lnSpc>
                <a:spcPct val="107000"/>
              </a:lnSpc>
              <a:spcBef>
                <a:spcPts val="0"/>
              </a:spcBef>
              <a:spcAft>
                <a:spcPts val="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St Luke’s</a:t>
            </a:r>
          </a:p>
          <a:p>
            <a:pPr marL="0" marR="0" lvl="0" indent="0">
              <a:lnSpc>
                <a:spcPct val="107000"/>
              </a:lnSpc>
              <a:spcBef>
                <a:spcPts val="0"/>
              </a:spcBef>
              <a:spcAft>
                <a:spcPts val="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UAB</a:t>
            </a:r>
          </a:p>
          <a:p>
            <a:pPr marL="0" marR="0" lvl="0" indent="0">
              <a:lnSpc>
                <a:spcPct val="107000"/>
              </a:lnSpc>
              <a:spcBef>
                <a:spcPts val="0"/>
              </a:spcBef>
              <a:spcAft>
                <a:spcPts val="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Franciscan</a:t>
            </a:r>
          </a:p>
          <a:p>
            <a:pPr marL="0" marR="0" lvl="0" indent="0">
              <a:lnSpc>
                <a:spcPct val="107000"/>
              </a:lnSpc>
              <a:spcBef>
                <a:spcPts val="0"/>
              </a:spcBef>
              <a:spcAft>
                <a:spcPts val="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Bryan</a:t>
            </a:r>
          </a:p>
          <a:p>
            <a:pPr marL="0" marR="0" lvl="0" indent="0">
              <a:lnSpc>
                <a:spcPct val="107000"/>
              </a:lnSpc>
              <a:spcBef>
                <a:spcPts val="0"/>
              </a:spcBef>
              <a:spcAft>
                <a:spcPts val="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102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800" b="0" i="0" dirty="0">
                <a:effectLst/>
                <a:latin typeface="Times New Roman" panose="02020603050405020304" pitchFamily="18" charset="0"/>
              </a:rPr>
              <a:t>We understand the importance of a unified healthcare experience and the fatigue that fragmented solutions can create for consumers and plan sponsors alike.</a:t>
            </a:r>
            <a:r>
              <a:rPr lang="en-US" sz="2800" b="0" i="0" dirty="0">
                <a:effectLst/>
                <a:latin typeface="Arial" panose="020B0604020202020204" pitchFamily="34" charset="0"/>
              </a:rPr>
              <a:t> </a:t>
            </a:r>
            <a:br>
              <a:rPr lang="en-US" sz="2800" b="0" i="0" dirty="0">
                <a:effectLst/>
                <a:latin typeface="Arial" panose="020B0604020202020204" pitchFamily="34" charset="0"/>
              </a:rPr>
            </a:br>
            <a:br>
              <a:rPr lang="en-US" sz="2800" b="0" i="0" dirty="0">
                <a:effectLst/>
                <a:latin typeface="Arial" panose="020B0604020202020204" pitchFamily="34" charset="0"/>
              </a:rPr>
            </a:br>
            <a:r>
              <a:rPr lang="en-US" sz="4000" b="0" i="0" dirty="0">
                <a:effectLst/>
                <a:latin typeface="Arial" panose="020B0604020202020204" pitchFamily="34" charset="0"/>
              </a:rPr>
              <a:t>Teladoc Health’s whole-person care solution uniquely addresses the broadest spectrum of a person’s care needs </a:t>
            </a:r>
            <a:r>
              <a:rPr lang="en-US" sz="40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b="0" i="0" dirty="0">
                <a:effectLst/>
                <a:latin typeface="Arial" panose="020B0604020202020204" pitchFamily="34" charset="0"/>
              </a:rPr>
              <a:t> </a:t>
            </a:r>
            <a:r>
              <a:rPr lang="en-US" sz="4000" dirty="0">
                <a:effectLst/>
                <a:latin typeface="Calibri" panose="020F0502020204030204" pitchFamily="34" charset="0"/>
                <a:ea typeface="Calibri" panose="020F0502020204030204" pitchFamily="34" charset="0"/>
                <a:cs typeface="Times New Roman" panose="02020603050405020304" pitchFamily="18" charset="0"/>
              </a:rPr>
              <a:t>primary care, chronic care, and mental healthcare – in a single integrated app experience. W</a:t>
            </a:r>
            <a:r>
              <a:rPr lang="en-US" sz="5400" b="0" i="0" dirty="0">
                <a:effectLst/>
                <a:latin typeface="Arial" panose="020B0604020202020204" pitchFamily="34" charset="0"/>
              </a:rPr>
              <a:t>hether connecting immediately with a doctor about cold/flu symptoms, identifying a leading specialist for a review of cancer treatment, providing personalized mental health resources or supporting members with chronic care solutions and coaching, virtual care simplifies how members navigate the complex healthcare system—often helping them resolve their needs without the need to leave home.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help members reach their health goals, closing gaps in care and improving your quality measures. W</a:t>
            </a:r>
            <a:r>
              <a:rPr lang="en-US" sz="2800" b="0" i="0" dirty="0">
                <a:effectLst/>
                <a:latin typeface="Arial" panose="020B0604020202020204" pitchFamily="34" charset="0"/>
              </a:rPr>
              <a:t>e deliver industry-leading clinical outcomes through our multi-condition, longitudinal care that engages members, facilitates early identification of chronic conditions, supports sustained behavior change, and helps to reduce the risk of costly health events. Our clinical improvement results are both immediate and sustained over 5+ years – for all your members – with even greater results for your uncontrolled members – as measured by A1c, blood pressure, and weight reduction. This creates a significant return on investment for you and real impact to your members’ health (source: Teladoc Health savings methodology decks). </a:t>
            </a:r>
            <a:br>
              <a:rPr lang="en-US" sz="2800" b="0" i="0" dirty="0">
                <a:effectLst/>
                <a:latin typeface="Arial" panose="020B060402020202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
                <a:srgbClr val="351F65"/>
              </a:buClr>
              <a:buSzPct val="120000"/>
              <a:buFont typeface="Arial" panose="020B0604020202020204" pitchFamily="34" charset="0"/>
              <a:buNone/>
              <a:tabLst/>
              <a:defRPr/>
            </a:pPr>
            <a:r>
              <a:rPr lang="en-US" sz="2400" b="0" i="0" dirty="0">
                <a:solidFill>
                  <a:schemeClr val="accent4"/>
                </a:solidFill>
                <a:effectLst/>
                <a:latin typeface="Segoe UI" panose="020B0502040204020203" pitchFamily="34" charset="0"/>
              </a:rPr>
              <a:t>The </a:t>
            </a:r>
            <a:r>
              <a:rPr lang="en-US" sz="2400" dirty="0">
                <a:latin typeface="Montserrat Medium" panose="00000600000000000000" pitchFamily="2" charset="0"/>
                <a:ea typeface="Cambria" panose="02040503050406030204" pitchFamily="18" charset="0"/>
                <a:cs typeface="Times New Roman" panose="02020603050405020304" pitchFamily="18" charset="0"/>
              </a:rPr>
              <a:t>Teladoc Health brand is well known and trusted to serve the broadest spectrum of healthcare needs. </a:t>
            </a:r>
            <a:r>
              <a:rPr lang="en-US" sz="2400" b="0" i="0" dirty="0">
                <a:solidFill>
                  <a:schemeClr val="accent4"/>
                </a:solidFill>
                <a:effectLst/>
                <a:latin typeface="Segoe UI" panose="020B0502040204020203" pitchFamily="34" charset="0"/>
              </a:rPr>
              <a:t>Our team of more than 150+ data scientists and consumer engagement specialists leverages experience, best practice and expertise to drive industry-leading engagement, enrollment, and utilization of our virtual care services. Our data-driven, j</a:t>
            </a:r>
            <a:r>
              <a:rPr lang="en-US" sz="2400" dirty="0">
                <a:solidFill>
                  <a:schemeClr val="dk1"/>
                </a:solidFill>
              </a:rPr>
              <a:t>ourney-based campaigns meet individuals where they are and provide support in the moments they are making important health decisions. Leveraging our </a:t>
            </a:r>
            <a:r>
              <a:rPr lang="en-US" sz="2400" b="0" i="0" dirty="0">
                <a:solidFill>
                  <a:schemeClr val="accent4"/>
                </a:solidFill>
                <a:effectLst/>
                <a:latin typeface="Segoe UI" panose="020B0502040204020203" pitchFamily="34" charset="0"/>
              </a:rPr>
              <a:t>large library of customizable marketing assets (on engagementcenter.com), we partner with clients to activate </a:t>
            </a:r>
            <a:r>
              <a:rPr lang="en-US" sz="2400" dirty="0">
                <a:effectLst/>
                <a:latin typeface="Montserrat Medium" panose="00000600000000000000" pitchFamily="2" charset="0"/>
                <a:ea typeface="Cambria" panose="02040503050406030204" pitchFamily="18" charset="0"/>
                <a:cs typeface="Times New Roman" panose="02020603050405020304" pitchFamily="18" charset="0"/>
              </a:rPr>
              <a:t>campaigns that complement their benefits and communication strategies and </a:t>
            </a:r>
            <a:r>
              <a:rPr lang="en-US" sz="2400" b="0" i="0" dirty="0">
                <a:solidFill>
                  <a:schemeClr val="accent4"/>
                </a:solidFill>
                <a:effectLst/>
                <a:latin typeface="Segoe UI" panose="020B0502040204020203" pitchFamily="34" charset="0"/>
              </a:rPr>
              <a:t>empower each member to progress on their journey to better health. </a:t>
            </a:r>
            <a:endParaRPr lang="en-US" sz="2400" i="0" dirty="0"/>
          </a:p>
          <a:p>
            <a:pPr marL="0" marR="0" lvl="0" indent="0">
              <a:lnSpc>
                <a:spcPct val="107000"/>
              </a:lnSpc>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2800" b="0" i="0" dirty="0">
                <a:effectLst/>
                <a:latin typeface="Arial" panose="020B0604020202020204" pitchFamily="34" charset="0"/>
              </a:rPr>
              <a:t>More than 80% of our clients indicate that they view us as a strategic partner to their organization. We work together with clients to share best practices and insights, defining together how v</a:t>
            </a:r>
            <a:r>
              <a:rPr lang="en-US" sz="5400" b="0" i="0" dirty="0">
                <a:effectLst/>
                <a:latin typeface="Arial" panose="020B0604020202020204" pitchFamily="34" charset="0"/>
              </a:rPr>
              <a:t>irtual care can amplify your longer-term benefits strategy. </a:t>
            </a:r>
            <a:r>
              <a:rPr lang="en-US" sz="2800" b="0" i="0" dirty="0">
                <a:effectLst/>
                <a:latin typeface="Arial" panose="020B0604020202020204" pitchFamily="34" charset="0"/>
              </a:rPr>
              <a:t>According to our survey of large employers, the majority of respondents (73%) are at a pivotal point in their transformation journey. While they may be offering a variety of solutions to address individual health needs, these offerings are not optimally integrated, fully adopted or driven by a virtual-first plan. Leveraging our Virtual Care Transformation Model, Teladoc Health experts can work with you to develop a baseline and define a path forward to help </a:t>
            </a:r>
            <a:r>
              <a:rPr lang="en-US" sz="2800" dirty="0">
                <a:effectLst/>
                <a:latin typeface="Arial" panose="020B0604020202020204" pitchFamily="34" charset="0"/>
              </a:rPr>
              <a:t>your organization respond to—and anticipate—market dynamics, emerging virtual care solutions and technologies, and the needs of the people you serve.</a:t>
            </a:r>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058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000000"/>
                </a:solidFill>
                <a:effectLst/>
                <a:latin typeface="Montserrat" panose="00000500000000000000" pitchFamily="2" charset="0"/>
              </a:rPr>
              <a:t>Because we are unlocking value for all stakeholders – consumers, clinicians, and care providers – the demand for unified whole-person care continues to accelerate.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9094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686868"/>
                </a:solidFill>
                <a:effectLst/>
                <a:latin typeface="Arial" panose="020B0604020202020204" pitchFamily="34" charset="0"/>
              </a:rPr>
              <a:t>We are committed to advancing greater health equity and creating greater access to healthcare for all people everywhere. This commitment shows up in the people we hire and with whom we work, the products and experiences we create, the quality of healthcare we deliver and the investments we make to improve access to healthcare.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686868"/>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686868"/>
                </a:solidFill>
                <a:effectLst/>
                <a:latin typeface="Arial" panose="020B0604020202020204" pitchFamily="34" charset="0"/>
              </a:rPr>
              <a:t>We’ve established governance, leadership and workforce infrastructure to ensure our people focus on health equity in each area and every level of our business. </a:t>
            </a:r>
            <a:r>
              <a:rPr lang="en-US" sz="1800">
                <a:solidFill>
                  <a:srgbClr val="000000"/>
                </a:solidFill>
                <a:effectLst/>
                <a:latin typeface="Arial" panose="020B0604020202020204" pitchFamily="34" charset="0"/>
                <a:ea typeface="Arial" panose="020B0604020202020204" pitchFamily="34" charset="0"/>
              </a:rPr>
              <a:t>For example, we have integrated diversity, equity and inclusion into our decision-making framework with the addition of our first Chief Health Equity Officer, and by elevating the position of Diversity, Equity and Inclusion Officer to our company’s Operating Committee. </a:t>
            </a:r>
            <a:br>
              <a:rPr lang="en-US" sz="1800">
                <a:solidFill>
                  <a:srgbClr val="000000"/>
                </a:solidFill>
                <a:effectLst/>
                <a:latin typeface="Arial" panose="020B0604020202020204" pitchFamily="34" charset="0"/>
                <a:ea typeface="Arial" panose="020B0604020202020204" pitchFamily="34" charset="0"/>
              </a:rPr>
            </a:b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686868"/>
                </a:solidFill>
                <a:effectLst/>
                <a:latin typeface="Arial" panose="020B0604020202020204" pitchFamily="34" charset="0"/>
              </a:rPr>
              <a:t>We create and evolve our products and services to support a range of health needs and we’re making healthcare more accessible by:</a:t>
            </a:r>
          </a:p>
          <a:p>
            <a:endParaRPr lang="en-US" b="0" i="0">
              <a:solidFill>
                <a:srgbClr val="686868"/>
              </a:solidFill>
              <a:effectLst/>
              <a:latin typeface="Arial" panose="020B0604020202020204" pitchFamily="34" charset="0"/>
            </a:endParaRPr>
          </a:p>
          <a:p>
            <a:pPr marL="228600" indent="-228600">
              <a:buFont typeface="Arial" panose="020B0604020202020204" pitchFamily="34" charset="0"/>
              <a:buChar char="•"/>
            </a:pPr>
            <a:r>
              <a:rPr lang="en-US" b="0" i="0">
                <a:solidFill>
                  <a:srgbClr val="686868"/>
                </a:solidFill>
                <a:effectLst/>
                <a:latin typeface="Arial" panose="020B0604020202020204" pitchFamily="34" charset="0"/>
              </a:rPr>
              <a:t>We advocate for policies that address disparities in technology, connectivity, digital literacy and access to healthcare. For example, we have convened </a:t>
            </a:r>
            <a:r>
              <a:rPr lang="en-US" b="0" i="0">
                <a:solidFill>
                  <a:srgbClr val="242424"/>
                </a:solidFill>
                <a:effectLst/>
                <a:latin typeface="-apple-system"/>
              </a:rPr>
              <a:t>partners from across the health system -- such as Ascension, AARP, the American Hospital Association, the American Heart Association and the American Medical Association -- to launch </a:t>
            </a:r>
            <a:r>
              <a:rPr lang="en-US" b="0" i="0">
                <a:solidFill>
                  <a:srgbClr val="686868"/>
                </a:solidFill>
                <a:effectLst/>
                <a:latin typeface="Arial" panose="020B0604020202020204" pitchFamily="34" charset="0"/>
              </a:rPr>
              <a:t>Telehealth Access for America (TAFA), a public education campaign committed to better care, expanded patient choice, and protecting access to critical telehealth services.</a:t>
            </a:r>
            <a:br>
              <a:rPr lang="en-US" sz="1200" b="0" i="0" u="none" strike="noStrike" baseline="0">
                <a:solidFill>
                  <a:srgbClr val="686868"/>
                </a:solidFill>
                <a:effectLst/>
                <a:latin typeface="Arial" panose="020B0604020202020204" pitchFamily="34" charset="0"/>
              </a:rPr>
            </a:br>
            <a:endParaRPr lang="en-US" sz="1200" b="0" i="0" u="none" strike="noStrike" baseline="0">
              <a:solidFill>
                <a:srgbClr val="686868"/>
              </a:solidFill>
              <a:effectLst/>
              <a:latin typeface="Arial" panose="020B0604020202020204" pitchFamily="34" charset="0"/>
            </a:endParaRPr>
          </a:p>
          <a:p>
            <a:pPr marL="228600" indent="-228600">
              <a:buFont typeface="Arial" panose="020B0604020202020204" pitchFamily="34" charset="0"/>
              <a:buChar char="•"/>
            </a:pPr>
            <a:r>
              <a:rPr lang="en-US" sz="1800" b="0" i="0" u="none" strike="noStrike" baseline="0">
                <a:solidFill>
                  <a:srgbClr val="000000"/>
                </a:solidFill>
                <a:latin typeface="Effra Light"/>
              </a:rPr>
              <a:t>We made new investments this year to collect more quantitative and qualitative patient data, helping to further support identification of disparities at the population level and improve care. Beginning in 2023, we’re launching new capabilities for our members to self-report an expanded range of health equity-related data including race, ethnicity, gender identity, pronouns and preferred language.</a:t>
            </a:r>
            <a:br>
              <a:rPr lang="en-US" sz="1800" b="0" i="0" u="none" strike="noStrike" baseline="0">
                <a:solidFill>
                  <a:srgbClr val="000000"/>
                </a:solidFill>
                <a:latin typeface="Effra Light"/>
              </a:rPr>
            </a:br>
            <a:endParaRPr lang="en-US" sz="1800" b="0" i="0" u="none" strike="noStrike" baseline="0">
              <a:solidFill>
                <a:srgbClr val="000000"/>
              </a:solidFill>
              <a:latin typeface="Effra Light"/>
            </a:endParaRPr>
          </a:p>
          <a:p>
            <a:pPr marL="228600" indent="-228600">
              <a:buFont typeface="Arial" panose="020B0604020202020204" pitchFamily="34" charset="0"/>
              <a:buChar char="•"/>
            </a:pPr>
            <a:r>
              <a:rPr lang="en-US" b="0" i="0">
                <a:solidFill>
                  <a:srgbClr val="686868"/>
                </a:solidFill>
                <a:effectLst/>
                <a:latin typeface="Arial" panose="020B0604020202020204" pitchFamily="34" charset="0"/>
              </a:rPr>
              <a:t>We deliver care members in more than 240 languages including a full Spanish language app experience. Over the last year, the company has also invested in bringing on more than 100 new Spanish-speaking providers. Early data indicates these steps have already made an immediate and measurable impact. For example, as of late 2022, the satisfaction ratings among Spanish-speaking individuals using Teladoc Health services exceeds that of non-Spanish speaking individuals.</a:t>
            </a:r>
            <a:br>
              <a:rPr lang="en-US" b="0" i="0">
                <a:solidFill>
                  <a:srgbClr val="686868"/>
                </a:solidFill>
                <a:effectLst/>
                <a:latin typeface="Arial" panose="020B0604020202020204" pitchFamily="34" charset="0"/>
              </a:rPr>
            </a:br>
            <a:endParaRPr lang="en-US" b="0" i="0">
              <a:solidFill>
                <a:srgbClr val="686868"/>
              </a:solidFill>
              <a:effectLst/>
              <a:latin typeface="Arial" panose="020B0604020202020204" pitchFamily="34" charset="0"/>
            </a:endParaRPr>
          </a:p>
          <a:p>
            <a:pPr marL="228600" indent="-228600">
              <a:buFont typeface="Arial" panose="020B0604020202020204" pitchFamily="34" charset="0"/>
              <a:buChar char="•"/>
            </a:pPr>
            <a:r>
              <a:rPr lang="en-US" b="0" i="0">
                <a:solidFill>
                  <a:srgbClr val="351F65"/>
                </a:solidFill>
                <a:effectLst/>
                <a:latin typeface="Effra-Regular"/>
              </a:rPr>
              <a:t>We are committed to ensuring our products and communications are accessible for people of diverse abilities and health literacy levels. For example, we have been increasing our accessibility features to better accommodate phone-based preferences, low-bandwidth environments and support people with visual and physical impairments.</a:t>
            </a:r>
            <a:br>
              <a:rPr lang="en-US" b="0" i="0">
                <a:solidFill>
                  <a:srgbClr val="351F65"/>
                </a:solidFill>
                <a:effectLst/>
                <a:latin typeface="Effra-Regular"/>
              </a:rPr>
            </a:br>
            <a:endParaRPr lang="en-US" b="0" i="0">
              <a:solidFill>
                <a:srgbClr val="351F65"/>
              </a:solidFill>
              <a:effectLst/>
              <a:latin typeface="Effra-Regular"/>
            </a:endParaRPr>
          </a:p>
          <a:p>
            <a:pPr marL="228600" indent="-228600">
              <a:buFont typeface="Arial" panose="020B0604020202020204" pitchFamily="34" charset="0"/>
              <a:buChar char="•"/>
            </a:pPr>
            <a:r>
              <a:rPr lang="en-US" sz="1800" b="0" i="0">
                <a:solidFill>
                  <a:srgbClr val="351F65"/>
                </a:solidFill>
                <a:effectLst/>
                <a:latin typeface="Effra-Regular"/>
                <a:ea typeface="Times New Roman" panose="02020603050405020304" pitchFamily="18" charset="0"/>
              </a:rPr>
              <a:t>The World </a:t>
            </a:r>
            <a:r>
              <a:rPr lang="en-US" sz="1800">
                <a:solidFill>
                  <a:srgbClr val="000000"/>
                </a:solidFill>
                <a:effectLst/>
                <a:latin typeface="Arial" panose="020B0604020202020204" pitchFamily="34" charset="0"/>
                <a:ea typeface="Times New Roman" panose="02020603050405020304" pitchFamily="18" charset="0"/>
              </a:rPr>
              <a:t>Telehealth Initiative (WTI), a non-profit organization, provides sustainable medical expertise to the world’s most vulnerable communities to build local capacity and deliver core health services through a network of volunteer healthcare professionals supported by Teladoc Health technology. For example, we helped WTI quickly mobilize to address the humanitarian crisis in Ukraine, training Ukrainian surgeons via video to handle battlefield trauma injuries and providing specialty medical care for those in need, building skills and reducing the burden on local health systems.</a:t>
            </a:r>
            <a:br>
              <a:rPr lang="en-US" sz="1800">
                <a:solidFill>
                  <a:srgbClr val="000000"/>
                </a:solidFill>
                <a:effectLst/>
                <a:latin typeface="Arial" panose="020B0604020202020204" pitchFamily="34" charset="0"/>
                <a:ea typeface="Times New Roman" panose="02020603050405020304" pitchFamily="18" charset="0"/>
              </a:rPr>
            </a:br>
            <a:endParaRPr lang="en-US" sz="1800">
              <a:solidFill>
                <a:srgbClr val="000000"/>
              </a:solidFill>
              <a:effectLst/>
              <a:latin typeface="Arial" panose="020B0604020202020204" pitchFamily="34" charset="0"/>
              <a:ea typeface="Times New Roman" panose="02020603050405020304" pitchFamily="18" charset="0"/>
            </a:endParaRPr>
          </a:p>
          <a:p>
            <a:pPr marL="228600" indent="-228600">
              <a:buFont typeface="Arial" panose="020B0604020202020204" pitchFamily="34" charset="0"/>
              <a:buChar char="•"/>
            </a:pPr>
            <a:r>
              <a:rPr lang="en-US" sz="1800">
                <a:effectLst/>
                <a:latin typeface="Arial" panose="020B0604020202020204" pitchFamily="34" charset="0"/>
                <a:ea typeface="Times New Roman" panose="02020603050405020304" pitchFamily="18" charset="0"/>
              </a:rPr>
              <a:t>One of the devastating impacts of climate change is the rise in natural disasters, which can sharpen health disparities and limit care access. Building on a first-of-its-kind partnership with the American Red Cross launched in 2016, we are proud to continue offering 24/7 free access for those impacted by natural disasters, which this year included response efforts in 12 states. </a:t>
            </a:r>
            <a:r>
              <a:rPr lang="en-US" sz="1800">
                <a:solidFill>
                  <a:srgbClr val="000000"/>
                </a:solidFill>
                <a:effectLst/>
                <a:latin typeface="Arial" panose="020B0604020202020204" pitchFamily="34" charset="0"/>
                <a:ea typeface="Times New Roman" panose="02020603050405020304" pitchFamily="18" charset="0"/>
              </a:rPr>
              <a:t> </a:t>
            </a:r>
            <a:br>
              <a:rPr lang="en-US" sz="1800">
                <a:solidFill>
                  <a:srgbClr val="000000"/>
                </a:solidFill>
                <a:effectLst/>
                <a:latin typeface="Arial" panose="020B0604020202020204" pitchFamily="34" charset="0"/>
                <a:ea typeface="Times New Roman" panose="02020603050405020304" pitchFamily="18" charset="0"/>
              </a:rPr>
            </a:br>
            <a:endParaRPr lang="en-US" b="0" i="0">
              <a:solidFill>
                <a:srgbClr val="686868"/>
              </a:solidFill>
              <a:effectLst/>
              <a:latin typeface="Arial" panose="020B0604020202020204" pitchFamily="34" charset="0"/>
            </a:endParaRPr>
          </a:p>
          <a:p>
            <a:r>
              <a:rPr lang="en-US" b="0" i="0">
                <a:solidFill>
                  <a:srgbClr val="686868"/>
                </a:solidFill>
                <a:effectLst/>
                <a:latin typeface="Arial" panose="020B0604020202020204" pitchFamily="34" charset="0"/>
              </a:rPr>
              <a:t>We believe that healthy minds and diverse perspectives inspire innovation. To that end, we emphasize a work environment that enables employees to be their healthiest and most authentic selves. As a foundational element of our Diversity, Equity &amp; Inclusion ecosystem, our seven active business resource groups (BRGs) connect people, support authenticity and build community. These internal employee networks help amplify the Teladoc Health culture of inclusion, both inside and outside of the company, and serve as a critical space for networking, workshops, mentoring and more. </a:t>
            </a:r>
          </a:p>
          <a:p>
            <a:endParaRPr lang="en-US" b="0" i="0">
              <a:solidFill>
                <a:srgbClr val="686868"/>
              </a:solidFill>
              <a:effectLst/>
              <a:latin typeface="Arial" panose="020B0604020202020204" pitchFamily="34" charset="0"/>
            </a:endParaRPr>
          </a:p>
          <a:p>
            <a:r>
              <a:rPr lang="en-US" b="0" i="0">
                <a:solidFill>
                  <a:srgbClr val="686868"/>
                </a:solidFill>
                <a:effectLst/>
                <a:latin typeface="Arial" panose="020B0604020202020204" pitchFamily="34" charset="0"/>
              </a:rPr>
              <a:t>We also understand the importance of representation across the organization. We continue to advance our commitment to recruit, promote and support a culturally and linguistically diverse workforce that is responsive to the communities we serve. As we continue to work toward these goals, we are proud of the progress we’ve made. In fact, 53% of U.S. new hires identified as Asian, Hispanic or Latino, Black or African American, or other diverse backgrounds. </a:t>
            </a:r>
          </a:p>
          <a:p>
            <a:endParaRPr lang="en-US" b="0" i="0">
              <a:solidFill>
                <a:srgbClr val="686868"/>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10">
                <a:solidFill>
                  <a:srgbClr val="000000"/>
                </a:solidFill>
                <a:effectLst/>
                <a:latin typeface="Calibri" panose="020F0502020204030204" pitchFamily="34" charset="0"/>
                <a:ea typeface="Calibri" panose="020F0502020204030204" pitchFamily="34" charset="0"/>
              </a:rPr>
              <a:t>Our company values center on taking care of others, and when we work together, we can help even more people, including those in our local communities. </a:t>
            </a:r>
            <a:r>
              <a:rPr lang="en-US" sz="1800">
                <a:solidFill>
                  <a:srgbClr val="000000"/>
                </a:solidFill>
                <a:effectLst/>
                <a:latin typeface="Arial" panose="020B0604020202020204" pitchFamily="34" charset="0"/>
                <a:ea typeface="Times New Roman" panose="02020603050405020304" pitchFamily="18" charset="0"/>
              </a:rPr>
              <a:t>We set an ambitious goal last year to clock a collective 15,000 hours of volunteering as a company. Our employees exceeded that goal—by addressing food insecurity, raising funds to combat juvenile diabetes and contributing their time to many other causes that matter to them.</a:t>
            </a:r>
            <a:endParaRPr lang="en-US" sz="180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br>
              <a:rPr lang="en-US" sz="1800" b="0" i="0" spc="10">
                <a:solidFill>
                  <a:srgbClr val="000000"/>
                </a:solidFill>
                <a:effectLst/>
                <a:latin typeface="Calibri" panose="020F0502020204030204" pitchFamily="34" charset="0"/>
              </a:rPr>
            </a:br>
            <a:r>
              <a:rPr lang="en-US" sz="1800" b="0" i="0" u="none" strike="noStrike" baseline="0">
                <a:solidFill>
                  <a:srgbClr val="000000"/>
                </a:solidFill>
                <a:latin typeface="Effra"/>
              </a:rPr>
              <a:t>We are proud to be recognized for our culture </a:t>
            </a:r>
            <a:r>
              <a:rPr lang="en-US" sz="1800" b="0" i="0" u="none" strike="noStrike" baseline="0">
                <a:solidFill>
                  <a:srgbClr val="000000"/>
                </a:solidFill>
                <a:latin typeface="Effra Light"/>
              </a:rPr>
              <a:t>—one that prioritizes employees’ health and well-being and offers them tools and support to thrive personally and professionally. We measure our success in terms of increased employee diversity, engagement and satisfaction. In 2022, </a:t>
            </a:r>
            <a:r>
              <a:rPr lang="en-US" b="0" i="0">
                <a:solidFill>
                  <a:srgbClr val="686868"/>
                </a:solidFill>
                <a:effectLst/>
                <a:latin typeface="Arial" panose="020B0604020202020204" pitchFamily="34" charset="0"/>
              </a:rPr>
              <a:t>Teladoc Health was certified as a Great Place to Work and named to </a:t>
            </a:r>
            <a:r>
              <a:rPr lang="en-US" sz="1800">
                <a:solidFill>
                  <a:srgbClr val="000000"/>
                </a:solidFill>
                <a:effectLst/>
                <a:latin typeface="Arial" panose="020B0604020202020204" pitchFamily="34" charset="0"/>
                <a:ea typeface="Times New Roman" panose="02020603050405020304" pitchFamily="18" charset="0"/>
              </a:rPr>
              <a:t>LinkedIn Top Companies in Health Care, Forbes Best Employers For Women and America’s Best Employers Diversity.</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686868"/>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1178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a:solidFill>
                  <a:schemeClr val="tx1"/>
                </a:solidFill>
                <a:effectLst/>
                <a:latin typeface="+mn-lt"/>
                <a:ea typeface="+mn-ea"/>
                <a:cs typeface="+mn-cs"/>
              </a:rPr>
              <a:t>When we work to serve our clients and patients, you’ll find that our colleagues and our care providers are guided by a shared set of core values. We are a mission-driven organization focused on taking care of people, creating value, and leading with integrity.</a:t>
            </a:r>
            <a:br>
              <a:rPr lang="en-US" sz="1600" b="0" i="0" kern="1200">
                <a:solidFill>
                  <a:schemeClr val="tx1"/>
                </a:solidFill>
                <a:effectLst/>
                <a:latin typeface="+mn-lt"/>
                <a:ea typeface="+mn-ea"/>
                <a:cs typeface="+mn-cs"/>
              </a:rPr>
            </a:br>
            <a:br>
              <a:rPr lang="en-US" sz="1600" b="0" i="0" kern="1200">
                <a:solidFill>
                  <a:schemeClr val="tx1"/>
                </a:solidFill>
                <a:effectLst/>
                <a:latin typeface="+mn-lt"/>
                <a:ea typeface="+mn-ea"/>
                <a:cs typeface="+mn-cs"/>
              </a:rPr>
            </a:br>
            <a:r>
              <a:rPr lang="en-US" sz="1600" b="0" i="0" kern="1200">
                <a:solidFill>
                  <a:schemeClr val="tx1"/>
                </a:solidFill>
                <a:effectLst/>
                <a:latin typeface="+mn-lt"/>
                <a:ea typeface="+mn-ea"/>
                <a:cs typeface="+mn-cs"/>
              </a:rPr>
              <a:t>As a result, we’re uniquely able to lead and innovate in virtual care  creating a positive impact at scale for organizations like yours.</a:t>
            </a:r>
          </a:p>
          <a:p>
            <a:endParaRPr lang="en-US" sz="1600" b="0" i="0" kern="1200">
              <a:solidFill>
                <a:schemeClr val="tx1"/>
              </a:solidFill>
              <a:effectLst/>
              <a:latin typeface="+mn-lt"/>
              <a:ea typeface="+mn-ea"/>
              <a:cs typeface="+mn-cs"/>
            </a:endParaRPr>
          </a:p>
          <a:p>
            <a:endParaRPr lang="en-US" sz="1600" b="0" i="0" kern="1200">
              <a:solidFill>
                <a:schemeClr val="tx1"/>
              </a:solidFill>
              <a:effectLst/>
              <a:latin typeface="+mn-lt"/>
              <a:ea typeface="+mn-ea"/>
              <a:cs typeface="+mn-cs"/>
            </a:endParaRPr>
          </a:p>
          <a:p>
            <a:endParaRPr lang="en-US" sz="1600" b="0" i="0" u="none" strike="noStrike" kern="1200" baseline="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453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C0ED-9B61-0A41-8FC1-54C77A1D0A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47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In 2002, </a:t>
            </a:r>
            <a:r>
              <a:rPr lang="en-US" sz="1200" b="0" i="0" kern="1200">
                <a:solidFill>
                  <a:schemeClr val="tx1"/>
                </a:solidFill>
                <a:effectLst/>
                <a:latin typeface="+mn-lt"/>
                <a:ea typeface="+mn-ea"/>
                <a:cs typeface="+mn-cs"/>
              </a:rPr>
              <a:t>we set out to find a better way to connect doctors and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r>
              <a:rPr lang="en-US"/>
              <a:t>And while our company, and the digital health industry, has massively evolved over the last 20 years, our mission has remained remarkably consistent.</a:t>
            </a:r>
          </a:p>
          <a:p>
            <a:endParaRPr lang="en-US"/>
          </a:p>
          <a:p>
            <a:r>
              <a:rPr lang="en-US"/>
              <a:t>Our goal isn’t to disrupt healthcare, but to empower people by transforming the healthcare experience to help people live their healthiest lives.</a:t>
            </a:r>
            <a:br>
              <a:rPr lang="en-US"/>
            </a:br>
            <a:br>
              <a:rPr lang="en-US"/>
            </a:b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FCB41-1C9A-EC4A-A496-C255E6EEAD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569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read the news and know that it’s an uncertain economic environment. Interest rates are up, financing markets have tightened and the ability to access liquidity are testing all-time lows. It’s clear that privately-held startups ay struggle in this environment as they deal with the fact that it’s harder – and more expensive – for them to get the funding they need.</a:t>
            </a:r>
          </a:p>
          <a:p>
            <a:endParaRPr lang="en-US" dirty="0"/>
          </a:p>
          <a:p>
            <a:r>
              <a:rPr lang="en-US" dirty="0"/>
              <a:t>Within this macroeconomic context, we appreciate that financial strength must be a more important criteria than ever in your decision making. As a leader in your organization, you are looking to make thoughtful selections of strategic partners who demonstrate ability to deliver on commitments and create value in the near-term </a:t>
            </a:r>
            <a:r>
              <a:rPr lang="en-US" u="sng" dirty="0"/>
              <a:t>and </a:t>
            </a:r>
            <a:r>
              <a:rPr lang="en-US" dirty="0"/>
              <a:t>to invest in the infrastructure and innovation that will position your programs to thrive in future. </a:t>
            </a:r>
          </a:p>
          <a:p>
            <a:endParaRPr lang="en-US" dirty="0"/>
          </a:p>
          <a:p>
            <a:r>
              <a:rPr lang="en-US" b="1" dirty="0"/>
              <a:t>As we look across the digital health sector, it’s clear that Teladoc Health is the most financially strong company in digital health.</a:t>
            </a:r>
            <a:r>
              <a:rPr lang="en-US" dirty="0"/>
              <a:t> </a:t>
            </a:r>
            <a:br>
              <a:rPr lang="en-US" dirty="0">
                <a:cs typeface="+mn-lt"/>
              </a:rPr>
            </a:br>
            <a:endParaRPr lang="en-US" dirty="0">
              <a:cs typeface="+mn-lt"/>
            </a:endParaRPr>
          </a:p>
          <a:p>
            <a:pPr marL="228600" indent="-228600">
              <a:buAutoNum type="arabicParenR"/>
            </a:pPr>
            <a:r>
              <a:rPr lang="en-US" dirty="0"/>
              <a:t>We've been leading the way in virtual care since 2002. Since we were founded more than two decades ago, we have been focused on our mission that everyone should have access to the best healthcare and we have been leveraging insights, data, and clinical expertise to drive better health around the world.</a:t>
            </a:r>
            <a:br>
              <a:rPr lang="en-US" dirty="0">
                <a:cs typeface="+mn-lt"/>
              </a:rPr>
            </a:br>
            <a:endParaRPr lang="en-US" dirty="0">
              <a:cs typeface="Calibri"/>
            </a:endParaRPr>
          </a:p>
          <a:p>
            <a:pPr marL="228600" indent="-228600">
              <a:buAutoNum type="arabicParenR"/>
            </a:pPr>
            <a:r>
              <a:rPr lang="en-US" dirty="0"/>
              <a:t>We deliver high-quality virtual care at an unrivaled scale: more than 60 million visits since our founding and 18 million visits last year alone.  More than 85 million people have access to our services including 1 in 4 Americans. Enrollment in our chronic care programs now exceeds 1 million.</a:t>
            </a:r>
            <a:br>
              <a:rPr lang="en-US" dirty="0">
                <a:cs typeface="+mn-lt"/>
              </a:rPr>
            </a:br>
            <a:endParaRPr lang="en-US" dirty="0">
              <a:cs typeface="Calibri"/>
            </a:endParaRPr>
          </a:p>
          <a:p>
            <a:pPr marL="228600" indent="-228600">
              <a:buAutoNum type="arabicParenR"/>
            </a:pPr>
            <a:r>
              <a:rPr lang="en-US" dirty="0"/>
              <a:t>Built on a strong foundation, we are also a growing company with great momentum:  $2.4 annual revenue in 2022 with an outlook to deliver </a:t>
            </a:r>
            <a:r>
              <a:rPr lang="en-US" b="0" i="0" dirty="0">
                <a:solidFill>
                  <a:srgbClr val="293849"/>
                </a:solidFill>
                <a:effectLst/>
                <a:latin typeface="Arial" panose="020B0604020202020204" pitchFamily="34" charset="0"/>
              </a:rPr>
              <a:t>$2.6 - $2.675 million in revenue in </a:t>
            </a:r>
            <a:r>
              <a:rPr lang="en-US" dirty="0"/>
              <a:t>2023.</a:t>
            </a:r>
            <a:r>
              <a:rPr lang="en-US" dirty="0">
                <a:cs typeface="Calibri"/>
              </a:rPr>
              <a:t> Because we are a publicly-traded company (NYSE: TDOC) our quarterly financial reporting is transparently available to you.</a:t>
            </a:r>
            <a:br>
              <a:rPr lang="en-US" dirty="0">
                <a:cs typeface="+mn-lt"/>
              </a:rPr>
            </a:br>
            <a:endParaRPr lang="en-US" dirty="0">
              <a:cs typeface="Calibri"/>
            </a:endParaRPr>
          </a:p>
          <a:p>
            <a:pPr marL="228600" indent="-228600">
              <a:buAutoNum type="arabicParenR"/>
            </a:pPr>
            <a:r>
              <a:rPr lang="en-US" dirty="0">
                <a:cs typeface="Calibri"/>
              </a:rPr>
              <a:t>As a well-run company, we are focused on balanced growth of revenue and profitability and our cash position is very strong.  We have more than $950 million </a:t>
            </a:r>
            <a:r>
              <a:rPr lang="en-US" dirty="0"/>
              <a:t>in cash on our balance sheet and we anticipate generating free cash flow of at least $100 million in 2023 – which positions us to confidently invest in our business.</a:t>
            </a:r>
            <a:br>
              <a:rPr lang="en-US" dirty="0">
                <a:cs typeface="+mn-lt"/>
              </a:rPr>
            </a:br>
            <a:endParaRPr lang="en-US" dirty="0">
              <a:cs typeface="+mn-lt"/>
            </a:endParaRPr>
          </a:p>
          <a:p>
            <a:pPr marL="228600" indent="-228600">
              <a:buAutoNum type="arabicParenR"/>
            </a:pPr>
            <a:r>
              <a:rPr lang="en-US" dirty="0"/>
              <a:t>We are investing more in R&amp;D ($400 million in 2022) than at any time in our history, deeply innovating to advance connected, hybrid whole-person</a:t>
            </a:r>
            <a:endParaRPr lang="en-US" dirty="0">
              <a:cs typeface="Calibri"/>
            </a:endParaRPr>
          </a:p>
          <a:p>
            <a:pPr marL="228600" indent="-228600">
              <a:buAutoNum type="arabicParenR"/>
            </a:pPr>
            <a:endParaRPr lang="en-US" dirty="0">
              <a:cs typeface="Calibri"/>
            </a:endParaRPr>
          </a:p>
          <a:p>
            <a:r>
              <a:rPr lang="en-US" dirty="0"/>
              <a:t>If you’re looking for a virtual care partner that's going to be around for the long-term, Teladoc Health is it. We’ve made strategic decisions that put our company in a strong position for years to come. And we are well positioned to innovate, integrate, and scale to support your success as your partner for today and tomorrow.</a:t>
            </a:r>
            <a:endParaRPr lang="en-US" dirty="0">
              <a:cs typeface="Calibri"/>
            </a:endParaRPr>
          </a:p>
        </p:txBody>
      </p:sp>
      <p:sp>
        <p:nvSpPr>
          <p:cNvPr id="4" name="Slide Number Placeholder 3"/>
          <p:cNvSpPr>
            <a:spLocks noGrp="1"/>
          </p:cNvSpPr>
          <p:nvPr>
            <p:ph type="sldNum" sz="quarter" idx="5"/>
          </p:nvPr>
        </p:nvSpPr>
        <p:spPr/>
        <p:txBody>
          <a:bodyPr/>
          <a:lstStyle/>
          <a:p>
            <a:fld id="{1B9AC0ED-9B61-0A41-8FC1-54C77A1D0A9D}" type="slidenum">
              <a:rPr lang="en-US" smtClean="0"/>
              <a:t>20</a:t>
            </a:fld>
            <a:endParaRPr lang="en-US"/>
          </a:p>
        </p:txBody>
      </p:sp>
    </p:spTree>
    <p:extLst>
      <p:ext uri="{BB962C8B-B14F-4D97-AF65-F5344CB8AC3E}">
        <p14:creationId xmlns:p14="http://schemas.microsoft.com/office/powerpoint/2010/main" val="3197619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9AC0ED-9B61-0A41-8FC1-54C77A1D0A9D}" type="slidenum">
              <a:rPr lang="en-US" smtClean="0"/>
              <a:t>24</a:t>
            </a:fld>
            <a:endParaRPr lang="en-US"/>
          </a:p>
        </p:txBody>
      </p:sp>
    </p:spTree>
    <p:extLst>
      <p:ext uri="{BB962C8B-B14F-4D97-AF65-F5344CB8AC3E}">
        <p14:creationId xmlns:p14="http://schemas.microsoft.com/office/powerpoint/2010/main" val="41156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FCB41-1C9A-EC4A-A496-C255E6EEAD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575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FCB41-1C9A-EC4A-A496-C255E6EEAD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608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FCB41-1C9A-EC4A-A496-C255E6EEAD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141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FCB41-1C9A-EC4A-A496-C255E6EEAD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380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FCB41-1C9A-EC4A-A496-C255E6EEAD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141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FCB41-1C9A-EC4A-A496-C255E6EEAD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836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9AC0ED-9B61-0A41-8FC1-54C77A1D0A9D}" type="slidenum">
              <a:rPr lang="en-US" smtClean="0"/>
              <a:t>31</a:t>
            </a:fld>
            <a:endParaRPr lang="en-US"/>
          </a:p>
        </p:txBody>
      </p:sp>
    </p:spTree>
    <p:extLst>
      <p:ext uri="{BB962C8B-B14F-4D97-AF65-F5344CB8AC3E}">
        <p14:creationId xmlns:p14="http://schemas.microsoft.com/office/powerpoint/2010/main" val="4263846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C0ED-9B61-0A41-8FC1-54C77A1D0A9D}" type="slidenum">
              <a:rPr lang="en-US" smtClean="0"/>
              <a:t>32</a:t>
            </a:fld>
            <a:endParaRPr lang="en-US"/>
          </a:p>
        </p:txBody>
      </p:sp>
    </p:spTree>
    <p:extLst>
      <p:ext uri="{BB962C8B-B14F-4D97-AF65-F5344CB8AC3E}">
        <p14:creationId xmlns:p14="http://schemas.microsoft.com/office/powerpoint/2010/main" val="401092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Today, we are recognized as the global leader in whole-person virtual care and serve the growing virtual care needs of consumers and healthcare professionals around the world.</a:t>
            </a:r>
            <a:r>
              <a:rPr lang="en-US" dirty="0"/>
              <a:t>  </a:t>
            </a:r>
            <a:r>
              <a:rPr lang="en-US" sz="1200" dirty="0"/>
              <a:t>Our corporate headquarters is in New York and offices are located throughout the Americas, Europe and Asia Pacific regions. </a:t>
            </a:r>
            <a:endParaRPr lang="en-US" sz="1200" b="0" i="0" kern="1200" dirty="0">
              <a:solidFill>
                <a:schemeClr val="tx1"/>
              </a:solidFill>
              <a:effectLst/>
              <a:latin typeface="+mn-lt"/>
              <a:ea typeface="+mn-ea"/>
              <a:cs typeface="+mn-cs"/>
            </a:endParaRP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were the first telehealth company to hit one million visits in 2015 and today, we deli</a:t>
            </a:r>
            <a:r>
              <a:rPr lang="en-US" b="0" dirty="0"/>
              <a:t>vered more than </a:t>
            </a:r>
            <a:r>
              <a:rPr lang="en-US" b="1" dirty="0"/>
              <a:t>60 million cumulative virtual care visits</a:t>
            </a:r>
            <a:r>
              <a:rPr lang="en-US" b="0" dirty="0"/>
              <a:t>.</a:t>
            </a:r>
            <a:br>
              <a:rPr lang="en-US" sz="1200" b="0" i="0" kern="1200" dirty="0">
                <a:effectLst/>
                <a:cs typeface="+mn-lt"/>
              </a:rPr>
            </a:br>
            <a:endParaRPr lang="en-US" sz="1200" b="0" i="0" kern="1200" dirty="0">
              <a:solidFill>
                <a:schemeClr val="tx1"/>
              </a:solidFill>
              <a:effectLst/>
              <a:latin typeface="+mn-lt"/>
              <a:ea typeface="+mn-ea"/>
              <a:cs typeface="+mn-cs"/>
            </a:endParaRP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More than </a:t>
            </a:r>
            <a:r>
              <a:rPr lang="en-US" b="1" dirty="0"/>
              <a:t>90 million individuals around the world</a:t>
            </a:r>
            <a:r>
              <a:rPr lang="en-US" dirty="0"/>
              <a:t>, including 1 in 4 Americans, have access to our services through an insurer or employer – and more than </a:t>
            </a:r>
            <a:r>
              <a:rPr lang="en-US" sz="1400" dirty="0">
                <a:latin typeface="Calibri"/>
                <a:ea typeface="Calibri"/>
                <a:cs typeface="Calibri"/>
              </a:rPr>
              <a:t>1 million</a:t>
            </a:r>
            <a:r>
              <a:rPr lang="en-US" sz="1400" dirty="0">
                <a:effectLst/>
                <a:latin typeface="Calibri"/>
                <a:ea typeface="Calibri"/>
                <a:cs typeface="Calibri"/>
              </a:rPr>
              <a:t> are enrolled in our chronic condition management solutions.</a:t>
            </a:r>
            <a:br>
              <a:rPr lang="en-US" sz="1400" dirty="0">
                <a:effectLst/>
                <a:latin typeface="Calibri" panose="020F0502020204030204" pitchFamily="34" charset="0"/>
                <a:ea typeface="Calibri" panose="020F0502020204030204" pitchFamily="34" charset="0"/>
                <a:cs typeface="Calibri"/>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unmatched scale enables us to serve more people than any other virtual care organization. </a:t>
            </a:r>
            <a:r>
              <a:rPr lang="en-US" sz="1200" b="0" i="0" kern="1200" dirty="0">
                <a:solidFill>
                  <a:schemeClr val="tx1"/>
                </a:solidFill>
                <a:effectLst/>
                <a:latin typeface="+mn-lt"/>
                <a:ea typeface="+mn-ea"/>
                <a:cs typeface="+mn-cs"/>
              </a:rPr>
              <a:t>In total, we have had more than </a:t>
            </a:r>
            <a:r>
              <a:rPr lang="en-US" sz="1200" b="1" i="0" kern="1200" dirty="0">
                <a:solidFill>
                  <a:schemeClr val="tx1"/>
                </a:solidFill>
                <a:effectLst/>
                <a:latin typeface="+mn-lt"/>
                <a:ea typeface="+mn-ea"/>
                <a:cs typeface="+mn-cs"/>
              </a:rPr>
              <a:t>500 million health interactions </a:t>
            </a:r>
            <a:r>
              <a:rPr lang="en-US" sz="1200" b="0" i="0" kern="1200" dirty="0">
                <a:solidFill>
                  <a:schemeClr val="tx1"/>
                </a:solidFill>
                <a:effectLst/>
                <a:latin typeface="+mn-lt"/>
                <a:ea typeface="+mn-ea"/>
                <a:cs typeface="+mn-cs"/>
              </a:rPr>
              <a:t>with members who have conducted a virtual care visit, checked their health with a connected device, connected with a coach, engaged with digital health content (for example). </a:t>
            </a:r>
            <a:br>
              <a:rPr lang="en-US" sz="1200" b="0" i="0" kern="1200" dirty="0">
                <a:effectLst/>
                <a:cs typeface="+mn-lt"/>
              </a:rPr>
            </a:br>
            <a:endParaRPr lang="en-US" sz="1200" b="0" i="0" kern="1200" dirty="0">
              <a:solidFill>
                <a:schemeClr val="tx1"/>
              </a:solidFill>
              <a:effectLst/>
              <a:latin typeface="+mn-lt"/>
              <a:ea typeface="+mn-ea"/>
              <a:cs typeface="+mn-cs"/>
            </a:endParaRP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We’re proud to </a:t>
            </a:r>
            <a:r>
              <a:rPr lang="en-US" dirty="0"/>
              <a:t>deliver and enable care at this scale while also earning high marks from our clients and members with a Net Promoter Score of +60. We are also the most recognized virtual care brand amongst consumers. </a:t>
            </a:r>
            <a:br>
              <a:rPr lang="en-US" dirty="0"/>
            </a:br>
            <a:endParaRPr lang="en-US" dirty="0"/>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And we’re honored to do this work with </a:t>
            </a:r>
            <a:r>
              <a:rPr lang="en-US" sz="1200" b="1" dirty="0"/>
              <a:t>more than 5000 employees worldwide </a:t>
            </a:r>
            <a:r>
              <a:rPr lang="en-US" sz="1200" b="0" dirty="0"/>
              <a:t>who have </a:t>
            </a:r>
            <a:r>
              <a:rPr lang="en-US" b="0" i="0" dirty="0">
                <a:solidFill>
                  <a:srgbClr val="000000"/>
                </a:solidFill>
                <a:effectLst/>
                <a:latin typeface="Montserrat" panose="00000500000000000000" pitchFamily="2" charset="0"/>
              </a:rPr>
              <a:t>been recognized as one of Newsweek America’s Most Trusted Companies, Great Places to Work and LinkedIn’s Top Companies in Healthcare. </a:t>
            </a:r>
            <a:br>
              <a:rPr lang="en-US" sz="1200" dirty="0">
                <a:cs typeface="+mn-lt"/>
              </a:rPr>
            </a:br>
            <a:br>
              <a:rPr lang="en-US" sz="1200" dirty="0">
                <a:cs typeface="+mn-lt"/>
              </a:rPr>
            </a:br>
            <a:endParaRPr lang="en-US" dirty="0"/>
          </a:p>
        </p:txBody>
      </p:sp>
      <p:sp>
        <p:nvSpPr>
          <p:cNvPr id="4" name="Slide Number Placeholder 3"/>
          <p:cNvSpPr>
            <a:spLocks noGrp="1"/>
          </p:cNvSpPr>
          <p:nvPr>
            <p:ph type="sldNum" sz="quarter" idx="5"/>
          </p:nvPr>
        </p:nvSpPr>
        <p:spPr/>
        <p:txBody>
          <a:bodyPr/>
          <a:lstStyle/>
          <a:p>
            <a:fld id="{1B9AC0ED-9B61-0A41-8FC1-54C77A1D0A9D}" type="slidenum">
              <a:rPr lang="en-US" smtClean="0"/>
              <a:t>3</a:t>
            </a:fld>
            <a:endParaRPr lang="en-US"/>
          </a:p>
        </p:txBody>
      </p:sp>
    </p:spTree>
    <p:extLst>
      <p:ext uri="{BB962C8B-B14F-4D97-AF65-F5344CB8AC3E}">
        <p14:creationId xmlns:p14="http://schemas.microsoft.com/office/powerpoint/2010/main" val="426971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Today’s consumers want a high-quality experience they can trust to connect them with the care they need—and maybe even care they didn’t realize just how much they needed—at every step in their healthcare journey.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Meanwhile, organizations demand increased value from their virtual care investments—from extending access to care for underserved populations to improving clinical outcomes among the people they serve. </a:t>
            </a:r>
            <a:br>
              <a:rPr lang="en-US" sz="1800" dirty="0">
                <a:solidFill>
                  <a:srgbClr val="000000"/>
                </a:solidFill>
                <a:effectLst/>
                <a:latin typeface="Arial" panose="020B0604020202020204" pitchFamily="34" charset="0"/>
                <a:ea typeface="Times New Roman" panose="02020603050405020304" pitchFamily="18" charset="0"/>
              </a:rPr>
            </a:br>
            <a:br>
              <a:rPr lang="en-US" sz="1800" dirty="0">
                <a:solidFill>
                  <a:srgbClr val="000000"/>
                </a:solidFill>
                <a:effectLst/>
                <a:latin typeface="Arial" panose="020B0604020202020204" pitchFamily="34" charset="0"/>
                <a:ea typeface="Times New Roman" panose="02020603050405020304" pitchFamily="18" charset="0"/>
              </a:rPr>
            </a:br>
            <a:r>
              <a:rPr lang="en-US" sz="1800" dirty="0">
                <a:solidFill>
                  <a:srgbClr val="000000"/>
                </a:solidFill>
                <a:effectLst/>
                <a:latin typeface="Arial" panose="020B0604020202020204" pitchFamily="34" charset="0"/>
                <a:ea typeface="Times New Roman" panose="02020603050405020304" pitchFamily="18" charset="0"/>
              </a:rPr>
              <a:t>Together with our clients, we are creating meaningful health outcomes that empower people to live healthier lives and reduce healthcare costs for consumers and plan sponsors.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0441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800" b="0" i="0" u="none" strike="noStrike" baseline="0" dirty="0">
                <a:solidFill>
                  <a:srgbClr val="000000"/>
                </a:solidFill>
                <a:latin typeface="Effra"/>
              </a:rPr>
              <a:t>In 2022, Teladoc Health celebrated our 20th year of delivering on the promise of virtual care. In that time, what was once a novel approach to care delivery has become an expectation. </a:t>
            </a:r>
            <a:r>
              <a:rPr lang="en-US" dirty="0">
                <a:cs typeface="Calibri"/>
              </a:rPr>
              <a:t>We’ve grown organically and through acquisition, always with a mind toward meeting the needs of what’s next in healthcare. </a:t>
            </a:r>
          </a:p>
          <a:p>
            <a:pPr marL="0" indent="0">
              <a:buFont typeface="Arial"/>
              <a:buNone/>
            </a:pPr>
            <a:endParaRPr lang="en-US" dirty="0">
              <a:cs typeface="Calibri"/>
            </a:endParaRPr>
          </a:p>
          <a:p>
            <a:pPr marL="0" indent="0">
              <a:buFont typeface="Arial"/>
              <a:buNone/>
            </a:pPr>
            <a:r>
              <a:rPr lang="en-US" dirty="0">
                <a:cs typeface="Calibri"/>
              </a:rPr>
              <a:t>Over this time, our care and range of supports have touched tens of millions of lives across communities near and far. We’ve always had a laser focus on the individual, personal experience that healthcare is for each of us. That’s an approach we’ve always carried with us and one that will see us well into the future.</a:t>
            </a:r>
          </a:p>
          <a:p>
            <a:pPr marL="0"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7FEE9-B0E7-D446-BDA5-A4B2BF550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99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7000"/>
              </a:lnSpc>
              <a:spcBef>
                <a:spcPts val="600"/>
              </a:spcBef>
              <a:spcAft>
                <a:spcPts val="1200"/>
              </a:spcAft>
              <a:buClrTx/>
              <a:buSzTx/>
              <a:buFontTx/>
              <a:buNone/>
              <a:tabLst/>
              <a:defRPr/>
            </a:pPr>
            <a:r>
              <a:rPr lang="en-US" sz="1800" dirty="0"/>
              <a:t>Our approach to innovation unlocks the promise of virtual care for clients and consumers. Our work is fundamentally virtually native, clinically data-driven, purpose-built for the intersection of healthcare and technology.</a:t>
            </a:r>
            <a:br>
              <a:rPr lang="en-US" sz="1800" dirty="0"/>
            </a:br>
            <a:endParaRPr lang="en-US" sz="1800" dirty="0"/>
          </a:p>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With more than $1 billion cash on balance sheet (as reported during Q3 2023 earnings) and more than $400 million invested in research and development in 2022, we’re clearly fueling the next wave of innovation in this unique approach to whole-person care, leading the </a:t>
            </a:r>
            <a:r>
              <a:rPr lang="en-US"/>
              <a:t>way to </a:t>
            </a:r>
            <a:r>
              <a:rPr lang="en-US" dirty="0"/>
              <a:t>help advance strategies and outcomes with our clients.</a:t>
            </a:r>
            <a:br>
              <a:rPr lang="en-US" dirty="0"/>
            </a:b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time, our</a:t>
            </a:r>
            <a:r>
              <a:rPr lang="en-US" b="1" dirty="0"/>
              <a:t> product offering </a:t>
            </a:r>
            <a:r>
              <a:rPr lang="en-US" dirty="0"/>
              <a:t>has evolved from a suite of point solutions to an </a:t>
            </a:r>
            <a:r>
              <a:rPr lang="en-US" b="1" dirty="0"/>
              <a:t>integrated</a:t>
            </a:r>
            <a:r>
              <a:rPr lang="en-US" dirty="0"/>
              <a:t> </a:t>
            </a:r>
            <a:r>
              <a:rPr lang="en-US" b="1" dirty="0"/>
              <a:t>whole-person solution portfolio </a:t>
            </a:r>
            <a:r>
              <a:rPr lang="en-US" b="0" dirty="0"/>
              <a:t>that help care teams address a broad spectrum of </a:t>
            </a:r>
            <a:r>
              <a:rPr lang="en-US" dirty="0"/>
              <a:t>population’s healthcare needs.</a:t>
            </a:r>
            <a:br>
              <a:rPr lang="en-US" dirty="0"/>
            </a:br>
            <a:br>
              <a:rPr lang="en-US" dirty="0"/>
            </a:br>
            <a:r>
              <a:rPr lang="en-US" dirty="0"/>
              <a:t>The pandemic was an inflection point for consumer expectations from virtual care.  Because of our groundbreaking work to create scalable virtual care offerings like our General Medicine, Mental Health, and Dermatology services in our earlier years of innovation, we were in a position to serve the burgeoning demand for care when people needed us most. </a:t>
            </a:r>
            <a:br>
              <a:rPr lang="en-US" dirty="0"/>
            </a:br>
            <a:br>
              <a:rPr lang="en-US" dirty="0"/>
            </a:br>
            <a:r>
              <a:rPr lang="en-US" dirty="0"/>
              <a:t>During the pandemic, our innovation didn’t rest. We focused on integrated solutions, serving Medicare and Medicaid populations, and new capabilities that support </a:t>
            </a:r>
            <a:r>
              <a:rPr lang="en-US" sz="1200" dirty="0"/>
              <a:t>virtually-native hybrid </a:t>
            </a:r>
            <a:r>
              <a:rPr lang="en-US" sz="1200" b="0" dirty="0"/>
              <a:t>care models that expand access, address care provider capacity constraints and lower costs of care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In 2023, we are investing in continued innovation to expand the value of whole-person care, supporting gaps in care closure and quality measures, and serving broader populations through our integrated experiences. </a:t>
            </a:r>
            <a:br>
              <a:rPr lang="en-US" sz="1200" b="0" dirty="0"/>
            </a:br>
            <a:br>
              <a:rPr lang="en-US" sz="1200" b="0" dirty="0"/>
            </a:br>
            <a:r>
              <a:rPr lang="en-US" sz="1200" b="0" dirty="0"/>
              <a:t>Unlike most of the virtual care market that is still focused on point solutions and narrow capabilities, Teladoc Health is here to partner with our clients across the broadest spectrum of care needs today &amp; we have the </a:t>
            </a:r>
            <a:r>
              <a:rPr lang="en-US" dirty="0"/>
              <a:t>knowledge, foresight, expertise, innovation, scale and capital to serve your future needs as well.</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1F719C5-D9F3-4819-84E3-DA410ED32AF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197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we were founded, we have been focused on a simple, yet revolutionary idea: that everyone should have access to a broader range of healthcare, anywhere in the world on their terms. </a:t>
            </a:r>
            <a:br>
              <a:rPr lang="en-US" dirty="0"/>
            </a:br>
            <a:br>
              <a:rPr lang="en-US" dirty="0"/>
            </a:br>
            <a:r>
              <a:rPr lang="en-US" dirty="0"/>
              <a:t>We have dedicated ourselves to transforming the healthcare experience by advancing whole-person care. Today, we are working with leaders and experts around the world to advance a whole-person care model that exceeds today’s expectations and anticipates whatever tomorrow will bring. </a:t>
            </a:r>
          </a:p>
          <a:p>
            <a:endParaRPr lang="en-US" dirty="0"/>
          </a:p>
          <a:p>
            <a:r>
              <a:rPr lang="en-US" dirty="0"/>
              <a:t>We believe that whole-person care must be:</a:t>
            </a:r>
          </a:p>
          <a:p>
            <a:endParaRPr lang="en-US" dirty="0"/>
          </a:p>
          <a:p>
            <a:r>
              <a:rPr lang="en-US" b="1" dirty="0"/>
              <a:t>Comprehensive and integrated: </a:t>
            </a:r>
            <a:r>
              <a:rPr lang="en-US" dirty="0"/>
              <a:t>Within a single unified platform, the widest range of virtual care capabilities best supports people throughout their lifelong journeys to care for their health. Whole-person care addresses everyday health and well-being needs, as well as chronic conditions and acute concerns. </a:t>
            </a:r>
          </a:p>
          <a:p>
            <a:endParaRPr lang="en-US" dirty="0"/>
          </a:p>
          <a:p>
            <a:r>
              <a:rPr lang="en-US" b="1" dirty="0"/>
              <a:t>Connected: </a:t>
            </a:r>
            <a:r>
              <a:rPr lang="en-US" dirty="0"/>
              <a:t>Delivering the right care in the right setting, whole-person care seamlessly combines virtual and in-person care in a hybrid model. Information is exchanged and clinicians are connected to help improve health outcomes for the patient and reduce the cost of care. </a:t>
            </a:r>
          </a:p>
          <a:p>
            <a:r>
              <a:rPr lang="en-US" dirty="0"/>
              <a:t> </a:t>
            </a:r>
          </a:p>
          <a:p>
            <a:r>
              <a:rPr lang="en-US" b="1" dirty="0"/>
              <a:t>Personalized: </a:t>
            </a:r>
            <a:r>
              <a:rPr lang="en-US" dirty="0"/>
              <a:t>Data-driven personalization takes into account an individual's socioeconomic background, health and risk factors, and preferences to create a better care experience. By applying these insights, whole-person care ensures all individuals feel seen, heard, and supported in their own healthcare journey. Experienced clinicians, informed by evidence-based care practices and insights about social determinants of health, deliver the highest quality whole-person care that fosters health equity and supports improved health outcomes for all people everywhere.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 Quality: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Care that is evidenced-based, enriched by experienced clinicians and infused with insights from the social determinants of health supports a whole-person care journey. Rigorous clinical quality evaluation, peer review, credentialing and documentation must be combined with data-informed insights of the lived experiences of members to create a Learning Health System approach to quality. That system supports a whole-person care journey because it never stops evolving and improving to meet the shifting needs of the individuals seeking care.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184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dirty="0">
                <a:solidFill>
                  <a:srgbClr val="000000"/>
                </a:solidFill>
                <a:effectLst/>
                <a:latin typeface="Montserrat" panose="00000500000000000000" pitchFamily="2" charset="0"/>
              </a:rPr>
              <a:t>Teladoc Health’s unique whole-person care model leverages insights, data, and clinical expertise to drive better health around the world.</a:t>
            </a:r>
            <a:endParaRPr lang="en-US" sz="1600" dirty="0">
              <a:cs typeface="Calibri"/>
            </a:endParaRPr>
          </a:p>
          <a:p>
            <a:br>
              <a:rPr lang="en-US" sz="1600" dirty="0"/>
            </a:br>
            <a:r>
              <a:rPr lang="en-US" sz="1600" dirty="0"/>
              <a:t>As we talk about what it means to care for the whole person, we start by recognizing and addressing unique individual needs. While some virtual care solutions address a niche population or care for a specific set of medical needs, Teladoc Health uniquely offers an integrated virtual care model that addresses the broadest spectrum of healthcare needs for more people.</a:t>
            </a:r>
          </a:p>
          <a:p>
            <a:endParaRPr lang="en-US" sz="1600" dirty="0"/>
          </a:p>
          <a:p>
            <a:pPr marL="0" marR="0" lvl="0" indent="0">
              <a:lnSpc>
                <a:spcPct val="107000"/>
              </a:lnSpc>
              <a:spcBef>
                <a:spcPts val="0"/>
              </a:spcBef>
              <a:spcAft>
                <a:spcPts val="0"/>
              </a:spcAft>
              <a:buFont typeface="Symbol" panose="05050102010706020507" pitchFamily="18" charset="2"/>
              <a:buNone/>
              <a:tabLst>
                <a:tab pos="628650" algn="l"/>
              </a:tabLst>
            </a:pPr>
            <a:r>
              <a:rPr lang="en-US" sz="1600" dirty="0"/>
              <a:t>While members often come to us with a specific initial healthcare need (like a concern about blood pressure, mental health, or a desire to find a new PCP or specialists), we gather information about their health, their socioeconomic and cultural background, their healthcare needs and preferences so that we can streamline the experience and guide people to the right care, right away.</a:t>
            </a:r>
            <a:br>
              <a:rPr lang="en-US" sz="1600" dirty="0"/>
            </a:br>
            <a:endParaRPr lang="en-US" sz="1600" dirty="0"/>
          </a:p>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820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dirty="0"/>
              <a:t>In Teladoc Health’s 2023 survey of more than 300 human resource decision makers, 95% of respondents agreed that whole-person care can improve the healthcare experience for employes and help them build a better benefits package. Other recent studies, completed by Teladoc Health, have shown that 78% of consumers want an integrated consumer experience for their mental and physical health. </a:t>
            </a:r>
            <a:r>
              <a:rPr lang="en-US" sz="1200" dirty="0">
                <a:gradFill>
                  <a:gsLst>
                    <a:gs pos="10577">
                      <a:schemeClr val="tx1"/>
                    </a:gs>
                    <a:gs pos="45192">
                      <a:schemeClr val="tx1"/>
                    </a:gs>
                  </a:gsLst>
                </a:gradFill>
              </a:rPr>
              <a:t>This is why we provide the most comprehensive, integrated spectrum of virtual care services in a single integrated experience that can include:</a:t>
            </a:r>
            <a:br>
              <a:rPr lang="en-US" sz="1200" dirty="0">
                <a:gradFill>
                  <a:gsLst>
                    <a:gs pos="10577">
                      <a:schemeClr val="tx1"/>
                    </a:gs>
                    <a:gs pos="45192">
                      <a:schemeClr val="tx1"/>
                    </a:gs>
                  </a:gsLst>
                </a:gradFill>
              </a:rPr>
            </a:br>
            <a:endParaRPr lang="en-US" dirty="0"/>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ko-KR" sz="1200" b="0" dirty="0">
                <a:gradFill>
                  <a:gsLst>
                    <a:gs pos="10577">
                      <a:schemeClr val="tx1"/>
                    </a:gs>
                    <a:gs pos="45192">
                      <a:schemeClr val="tx1"/>
                    </a:gs>
                  </a:gsLst>
                </a:gradFill>
              </a:rPr>
              <a:t>Primary Care: From the annual checkup and everyday health needs to managing chronic conditions and more complex challenges, members build an ongoing virtual care relationship with their primary care team. A personalized Care Plan offers clear next steps and follow-ups, and we provide referrals to in-person care as needed. </a:t>
            </a:r>
            <a:br>
              <a:rPr lang="en-US" altLang="ko-KR" sz="1200" b="0" dirty="0">
                <a:gradFill>
                  <a:gsLst>
                    <a:gs pos="10577">
                      <a:schemeClr val="tx1"/>
                    </a:gs>
                    <a:gs pos="45192">
                      <a:schemeClr val="tx1"/>
                    </a:gs>
                  </a:gsLst>
                </a:gradFill>
              </a:rPr>
            </a:br>
            <a:endParaRPr lang="en-US" altLang="ko-KR" sz="1200" b="0" dirty="0">
              <a:gradFill>
                <a:gsLst>
                  <a:gs pos="10577">
                    <a:schemeClr val="tx1"/>
                  </a:gs>
                  <a:gs pos="45192">
                    <a:schemeClr val="tx1"/>
                  </a:gs>
                </a:gsLst>
              </a:gradFill>
            </a:endParaRP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ko-KR" sz="1200" b="0" dirty="0">
                <a:gradFill>
                  <a:gsLst>
                    <a:gs pos="10577">
                      <a:schemeClr val="tx1"/>
                    </a:gs>
                    <a:gs pos="45192">
                      <a:schemeClr val="tx1"/>
                    </a:gs>
                  </a:gsLst>
                </a:gradFill>
              </a:rPr>
              <a:t>Mental Health: </a:t>
            </a:r>
            <a:r>
              <a:rPr lang="en-US" sz="1200" b="0" dirty="0">
                <a:gradFill>
                  <a:gsLst>
                    <a:gs pos="10577">
                      <a:schemeClr val="tx1"/>
                    </a:gs>
                    <a:gs pos="45192">
                      <a:schemeClr val="tx1"/>
                    </a:gs>
                  </a:gsLst>
                </a:gradFill>
              </a:rPr>
              <a:t>Convenient, stigma-free access to high-quality mental healthcare specialists, as well as content and tools to strengthen your emotional health on your own terms. In fact, on average, 90% of people who used our mental health solution say it helped them feel better.</a:t>
            </a:r>
            <a:br>
              <a:rPr lang="en-US" sz="1200" b="0" dirty="0">
                <a:gradFill>
                  <a:gsLst>
                    <a:gs pos="10577">
                      <a:schemeClr val="tx1"/>
                    </a:gs>
                    <a:gs pos="45192">
                      <a:schemeClr val="tx1"/>
                    </a:gs>
                  </a:gsLst>
                </a:gradFill>
              </a:rPr>
            </a:br>
            <a:r>
              <a:rPr lang="en-US" sz="1200" b="0" dirty="0">
                <a:gradFill>
                  <a:gsLst>
                    <a:gs pos="10577">
                      <a:schemeClr val="tx1"/>
                    </a:gs>
                    <a:gs pos="45192">
                      <a:schemeClr val="tx1"/>
                    </a:gs>
                  </a:gsLst>
                </a:gradFill>
              </a:rPr>
              <a:t> </a:t>
            </a:r>
            <a:endParaRPr lang="en-US" altLang="ko-KR" sz="1200" b="0" dirty="0">
              <a:gradFill>
                <a:gsLst>
                  <a:gs pos="10577">
                    <a:schemeClr val="tx1"/>
                  </a:gs>
                  <a:gs pos="45192">
                    <a:schemeClr val="tx1"/>
                  </a:gs>
                </a:gsLst>
              </a:gradFill>
            </a:endParaRP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b="0" dirty="0">
                <a:gradFill>
                  <a:gsLst>
                    <a:gs pos="10577">
                      <a:schemeClr val="tx1"/>
                    </a:gs>
                    <a:gs pos="45192">
                      <a:schemeClr val="tx1"/>
                    </a:gs>
                  </a:gsLst>
                </a:gradFill>
              </a:rPr>
              <a:t>Chronic Care:  Personalized care and support for chronic conditions includes access to smart devices and expert coaches to track your weight, blood sugar and blood pressure levels and develop healthier lifestyle habits.</a:t>
            </a:r>
            <a:br>
              <a:rPr lang="en-US" sz="1200" b="0" dirty="0">
                <a:gradFill>
                  <a:gsLst>
                    <a:gs pos="10577">
                      <a:schemeClr val="tx1"/>
                    </a:gs>
                    <a:gs pos="45192">
                      <a:schemeClr val="tx1"/>
                    </a:gs>
                  </a:gsLst>
                </a:gradFill>
              </a:rPr>
            </a:br>
            <a:endParaRPr lang="en-US" sz="1200" b="0" dirty="0">
              <a:gradFill>
                <a:gsLst>
                  <a:gs pos="10577">
                    <a:schemeClr val="tx1"/>
                  </a:gs>
                  <a:gs pos="45192">
                    <a:schemeClr val="tx1"/>
                  </a:gs>
                </a:gsLst>
              </a:gradFill>
            </a:endParaRP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b="0" dirty="0">
                <a:gradFill>
                  <a:gsLst>
                    <a:gs pos="10577">
                      <a:schemeClr val="tx1"/>
                    </a:gs>
                    <a:gs pos="45192">
                      <a:schemeClr val="tx1"/>
                    </a:gs>
                  </a:gsLst>
                </a:gradFill>
              </a:rPr>
              <a:t>Acute Care: 24x7 access to licensed care providers who diagnose &amp; treat non-emergency health conditions such as cold &amp; flu, sinus infections, allergies, pink eye, stomach aches and more</a:t>
            </a: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1200" b="0" dirty="0">
              <a:gradFill>
                <a:gsLst>
                  <a:gs pos="10577">
                    <a:schemeClr val="tx1"/>
                  </a:gs>
                  <a:gs pos="45192">
                    <a:schemeClr val="tx1"/>
                  </a:gs>
                </a:gsLst>
              </a:gradFill>
            </a:endParaRPr>
          </a:p>
          <a:p>
            <a:pPr marL="285750" marR="0" lvl="0" indent="-28575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b="0" dirty="0">
                <a:gradFill>
                  <a:gsLst>
                    <a:gs pos="10577">
                      <a:schemeClr val="tx1"/>
                    </a:gs>
                    <a:gs pos="45192">
                      <a:schemeClr val="tx1"/>
                    </a:gs>
                  </a:gsLst>
                </a:gradFill>
              </a:rPr>
              <a:t>Specialty Services:  Connect with high-quality care providers with expertise in dermatology, nutrition, joint care, and more. </a:t>
            </a:r>
            <a:r>
              <a:rPr lang="en-US" b="0" i="0" dirty="0">
                <a:solidFill>
                  <a:srgbClr val="351F65"/>
                </a:solidFill>
                <a:effectLst/>
                <a:latin typeface="Effra-Regular"/>
              </a:rPr>
              <a:t> Get an expert opinion on a diagnosis or treatment plan and help finding in-network medical providers to see in person.</a:t>
            </a:r>
            <a:br>
              <a:rPr lang="en-US" sz="1200" dirty="0">
                <a:gradFill>
                  <a:gsLst>
                    <a:gs pos="10577">
                      <a:schemeClr val="tx1"/>
                    </a:gs>
                    <a:gs pos="45192">
                      <a:schemeClr val="tx1"/>
                    </a:gs>
                  </a:gsLst>
                </a:gradFill>
              </a:rPr>
            </a:br>
            <a:endParaRPr lang="en-US" sz="1200" dirty="0">
              <a:gradFill>
                <a:gsLst>
                  <a:gs pos="10577">
                    <a:schemeClr val="tx1"/>
                  </a:gs>
                  <a:gs pos="45192">
                    <a:schemeClr val="tx1"/>
                  </a:gs>
                </a:gsLst>
              </a:gra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gradFill>
                  <a:gsLst>
                    <a:gs pos="10577">
                      <a:schemeClr val="tx1"/>
                    </a:gs>
                    <a:gs pos="45192">
                      <a:schemeClr val="tx1"/>
                    </a:gs>
                  </a:gsLst>
                </a:gradFill>
              </a:rPr>
              <a:t>We deliver this through a unified experience proven to drive greater engagement, utilization and satisfaction for consumers.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right side of the page highlights the foundational capabilities that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uniquely power our model &amp; create personalized, connected experiences at scale.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Innovative care models: </a:t>
            </a:r>
            <a:r>
              <a:rPr lang="en-US" sz="2000" dirty="0"/>
              <a:t>We connect people to the right care at the right time. From smart connected devices and AI-driven “nudges and data integration,” to health coaches and therapists, to board-certified physicians and the world’s leading specialists. By tapping into this broad spectrum of clinical services anytime, anywhere – people are empowered with real-time information and guidance to take care of their health and avoid the unchecked progression of illness.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Integrated platform:  </a:t>
            </a:r>
            <a:r>
              <a:rPr lang="en-US" sz="1600" dirty="0"/>
              <a:t>Our technology platform is purpose-built, virtually native, and provides a secure, scalable foundation for whole-person virtual care. </a:t>
            </a:r>
            <a:br>
              <a:rPr kumimoji="0" lang="en-US" sz="2400" b="0" i="0" u="none" strike="noStrike" kern="1200" cap="none" spc="0" normalizeH="0" baseline="0" noProof="0" dirty="0">
                <a:ln>
                  <a:noFill/>
                </a:ln>
                <a:solidFill>
                  <a:srgbClr val="595959"/>
                </a:solidFill>
                <a:effectLst/>
                <a:uLnTx/>
                <a:uFillTx/>
                <a:latin typeface="Century Gothic" panose="020B0502020202020204" pitchFamily="34" charset="0"/>
                <a:ea typeface="+mn-ea"/>
                <a:cs typeface="+mn-cs"/>
              </a:rPr>
            </a:b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Data and analytics: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Data is a differentiator for us, powering our personalized care experience. </a:t>
            </a:r>
            <a:r>
              <a:rPr lang="en-US" sz="2000" b="0" i="0" strike="noStrike" baseline="0" dirty="0">
                <a:solidFill>
                  <a:srgbClr val="242424"/>
                </a:solidFill>
                <a:effectLst/>
                <a:latin typeface="Segoe UI" panose="020B0502040204020203" pitchFamily="34" charset="0"/>
              </a:rPr>
              <a:t>Over 60% of our data is proprietary including self-reported values, propensity models, device readings, behavior-based triggers, clinical interactions, app usage, surveys, and referrals &amp; it is complemented by third-party , such as claims. All of this enables us to help improve their health journey.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Personalized experiences: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empower consumers to connect to care wherever they are, in sickness and in health, and doing so in personalized, targeted and relevant ways. Teladoc Health takes a journey-based approach to better health and provides increasingly personalized content/outreach based on the member’s interactions with us. And all along the way, members receiving appropriate, personalized nudges to engage with their care plan and care for their health – advancing the longitudinal relationship – and staying on track with goals.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Member engagement: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Our engagement is a game changer. It shapes an experience that empowers each member to progress on their journey to better health. Our trusted brand, broad marketing and healthcare partnerships, omni-channel outreach capabilities, proven best practices, robust library of tested marketing assets enables us to consult with clients and help improve virtual care engagement results with their populations.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3F03CDF-AA46-F54C-BB03-04DB2C38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0562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2872016"/>
            <a:ext cx="4303712" cy="2387600"/>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8" y="5311500"/>
            <a:ext cx="4303712"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96888" y="5848506"/>
            <a:ext cx="4303712" cy="365125"/>
          </a:xfrm>
        </p:spPr>
        <p:txBody>
          <a:bodyPr/>
          <a:lstStyle>
            <a:lvl1pPr algn="l">
              <a:defRPr sz="1200" b="0" i="0">
                <a:solidFill>
                  <a:schemeClr val="tx1"/>
                </a:solidFill>
                <a:latin typeface="Century Gothic" panose="020B0502020202020204" pitchFamily="34" charset="0"/>
              </a:defRPr>
            </a:lvl1pPr>
          </a:lstStyle>
          <a:p>
            <a:endParaRPr lang="en-US"/>
          </a:p>
        </p:txBody>
      </p:sp>
      <p:pic>
        <p:nvPicPr>
          <p:cNvPr id="11" name="Graphic 10">
            <a:extLst>
              <a:ext uri="{FF2B5EF4-FFF2-40B4-BE49-F238E27FC236}">
                <a16:creationId xmlns:a16="http://schemas.microsoft.com/office/drawing/2014/main" id="{79219FD3-851E-A0D2-2FCB-5419EEF899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726" y="389807"/>
            <a:ext cx="1803448" cy="953655"/>
          </a:xfrm>
          <a:prstGeom prst="rect">
            <a:avLst/>
          </a:prstGeom>
        </p:spPr>
      </p:pic>
    </p:spTree>
    <p:extLst>
      <p:ext uri="{BB962C8B-B14F-4D97-AF65-F5344CB8AC3E}">
        <p14:creationId xmlns:p14="http://schemas.microsoft.com/office/powerpoint/2010/main" val="240197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ist vertical">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rPr>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80" name="Content Placeholder 2">
            <a:extLst>
              <a:ext uri="{FF2B5EF4-FFF2-40B4-BE49-F238E27FC236}">
                <a16:creationId xmlns:a16="http://schemas.microsoft.com/office/drawing/2014/main" id="{50FC9CF4-7F6E-E526-B71F-634998385B63}"/>
              </a:ext>
            </a:extLst>
          </p:cNvPr>
          <p:cNvSpPr>
            <a:spLocks noGrp="1"/>
          </p:cNvSpPr>
          <p:nvPr>
            <p:ph idx="1" hasCustomPrompt="1"/>
          </p:nvPr>
        </p:nvSpPr>
        <p:spPr>
          <a:xfrm>
            <a:off x="3922644" y="1711925"/>
            <a:ext cx="7772468" cy="881636"/>
          </a:xfrm>
        </p:spPr>
        <p:txBody>
          <a:bodyPr anchor="ctr" anchorCtr="0"/>
          <a:lstStyle>
            <a:lvl1pPr marL="0" indent="0">
              <a:spcBef>
                <a:spcPts val="900"/>
              </a:spcBef>
              <a:buFont typeface="Arial" panose="020B0604020202020204" pitchFamily="34" charset="0"/>
              <a:buNone/>
              <a:tabLst/>
              <a:defRPr sz="1400" b="0">
                <a:solidFill>
                  <a:schemeClr val="tx1"/>
                </a:solidFill>
              </a:defRPr>
            </a:lvl1pPr>
            <a:lvl2pPr marL="117475" indent="-104775">
              <a:spcBef>
                <a:spcPts val="600"/>
              </a:spcBef>
              <a:buFont typeface="Arial" panose="020B0604020202020204" pitchFamily="34" charset="0"/>
              <a:buChar char="•"/>
              <a:tabLst/>
              <a:defRPr sz="1200">
                <a:solidFill>
                  <a:schemeClr val="tx1"/>
                </a:solidFill>
              </a:defRPr>
            </a:lvl2pPr>
            <a:lvl3pPr>
              <a:defRPr sz="1000"/>
            </a:lvl3pPr>
            <a:lvl4pPr>
              <a:defRPr sz="800"/>
            </a:lvl4pPr>
            <a:lvl5pPr>
              <a:defRPr sz="800"/>
            </a:lvl5pPr>
          </a:lstStyle>
          <a:p>
            <a:pPr lvl="0"/>
            <a:r>
              <a:rPr lang="en-US"/>
              <a:t>Click to add text</a:t>
            </a:r>
          </a:p>
          <a:p>
            <a:pPr lvl="1"/>
            <a:r>
              <a:rPr lang="en-US"/>
              <a:t>Second level</a:t>
            </a:r>
          </a:p>
        </p:txBody>
      </p:sp>
      <p:sp>
        <p:nvSpPr>
          <p:cNvPr id="19" name="Content Placeholder 2">
            <a:extLst>
              <a:ext uri="{FF2B5EF4-FFF2-40B4-BE49-F238E27FC236}">
                <a16:creationId xmlns:a16="http://schemas.microsoft.com/office/drawing/2014/main" id="{307A2626-3BB2-F50C-81C1-6275ACA44192}"/>
              </a:ext>
            </a:extLst>
          </p:cNvPr>
          <p:cNvSpPr>
            <a:spLocks noGrp="1"/>
          </p:cNvSpPr>
          <p:nvPr>
            <p:ph idx="24" hasCustomPrompt="1"/>
          </p:nvPr>
        </p:nvSpPr>
        <p:spPr>
          <a:xfrm>
            <a:off x="3922644" y="3001029"/>
            <a:ext cx="7772468" cy="881636"/>
          </a:xfrm>
        </p:spPr>
        <p:txBody>
          <a:bodyPr anchor="ctr" anchorCtr="0"/>
          <a:lstStyle>
            <a:lvl1pPr marL="0" indent="0">
              <a:spcBef>
                <a:spcPts val="900"/>
              </a:spcBef>
              <a:buFont typeface="Arial" panose="020B0604020202020204" pitchFamily="34" charset="0"/>
              <a:buNone/>
              <a:tabLst/>
              <a:defRPr sz="1400" b="0">
                <a:solidFill>
                  <a:schemeClr val="tx1"/>
                </a:solidFill>
              </a:defRPr>
            </a:lvl1pPr>
            <a:lvl2pPr marL="117475" indent="-104775">
              <a:spcBef>
                <a:spcPts val="600"/>
              </a:spcBef>
              <a:buFont typeface="Arial" panose="020B0604020202020204" pitchFamily="34" charset="0"/>
              <a:buChar char="•"/>
              <a:tabLst/>
              <a:defRPr sz="1200">
                <a:solidFill>
                  <a:schemeClr val="tx1"/>
                </a:solidFill>
              </a:defRPr>
            </a:lvl2pPr>
            <a:lvl3pPr>
              <a:defRPr sz="1000"/>
            </a:lvl3pPr>
            <a:lvl4pPr>
              <a:defRPr sz="800"/>
            </a:lvl4pPr>
            <a:lvl5pPr>
              <a:defRPr sz="800"/>
            </a:lvl5pPr>
          </a:lstStyle>
          <a:p>
            <a:pPr lvl="0"/>
            <a:r>
              <a:rPr lang="en-US"/>
              <a:t>Click to add text</a:t>
            </a:r>
          </a:p>
          <a:p>
            <a:pPr lvl="1"/>
            <a:r>
              <a:rPr lang="en-US"/>
              <a:t>Second level</a:t>
            </a:r>
          </a:p>
        </p:txBody>
      </p:sp>
      <p:sp>
        <p:nvSpPr>
          <p:cNvPr id="20" name="Content Placeholder 2">
            <a:extLst>
              <a:ext uri="{FF2B5EF4-FFF2-40B4-BE49-F238E27FC236}">
                <a16:creationId xmlns:a16="http://schemas.microsoft.com/office/drawing/2014/main" id="{F69A37B8-FAFF-7C1B-B3F0-6F3370C962C7}"/>
              </a:ext>
            </a:extLst>
          </p:cNvPr>
          <p:cNvSpPr>
            <a:spLocks noGrp="1"/>
          </p:cNvSpPr>
          <p:nvPr>
            <p:ph idx="25" hasCustomPrompt="1"/>
          </p:nvPr>
        </p:nvSpPr>
        <p:spPr>
          <a:xfrm>
            <a:off x="3922644" y="4275846"/>
            <a:ext cx="7772468" cy="881636"/>
          </a:xfrm>
        </p:spPr>
        <p:txBody>
          <a:bodyPr anchor="ctr" anchorCtr="0"/>
          <a:lstStyle>
            <a:lvl1pPr marL="0" indent="0">
              <a:spcBef>
                <a:spcPts val="900"/>
              </a:spcBef>
              <a:buFont typeface="Arial" panose="020B0604020202020204" pitchFamily="34" charset="0"/>
              <a:buNone/>
              <a:tabLst/>
              <a:defRPr sz="1400" b="0">
                <a:solidFill>
                  <a:schemeClr val="tx1"/>
                </a:solidFill>
              </a:defRPr>
            </a:lvl1pPr>
            <a:lvl2pPr marL="117475" indent="-104775">
              <a:spcBef>
                <a:spcPts val="600"/>
              </a:spcBef>
              <a:buFont typeface="Arial" panose="020B0604020202020204" pitchFamily="34" charset="0"/>
              <a:buChar char="•"/>
              <a:tabLst/>
              <a:defRPr sz="1200">
                <a:solidFill>
                  <a:schemeClr val="tx1"/>
                </a:solidFill>
              </a:defRPr>
            </a:lvl2pPr>
            <a:lvl3pPr>
              <a:defRPr sz="1000"/>
            </a:lvl3pPr>
            <a:lvl4pPr>
              <a:defRPr sz="800"/>
            </a:lvl4pPr>
            <a:lvl5pPr>
              <a:defRPr sz="800"/>
            </a:lvl5pPr>
          </a:lstStyle>
          <a:p>
            <a:pPr lvl="0"/>
            <a:r>
              <a:rPr lang="en-US"/>
              <a:t>Click to add text</a:t>
            </a:r>
          </a:p>
          <a:p>
            <a:pPr lvl="1"/>
            <a:r>
              <a:rPr lang="en-US"/>
              <a:t>Second level</a:t>
            </a:r>
          </a:p>
        </p:txBody>
      </p:sp>
      <p:sp>
        <p:nvSpPr>
          <p:cNvPr id="29" name="Text Placeholder 28">
            <a:extLst>
              <a:ext uri="{FF2B5EF4-FFF2-40B4-BE49-F238E27FC236}">
                <a16:creationId xmlns:a16="http://schemas.microsoft.com/office/drawing/2014/main" id="{70515498-87C0-8339-1CE7-CCFE5E151BEB}"/>
              </a:ext>
            </a:extLst>
          </p:cNvPr>
          <p:cNvSpPr>
            <a:spLocks noGrp="1"/>
          </p:cNvSpPr>
          <p:nvPr>
            <p:ph type="body" sz="quarter" idx="27" hasCustomPrompt="1"/>
          </p:nvPr>
        </p:nvSpPr>
        <p:spPr>
          <a:xfrm>
            <a:off x="1" y="1573660"/>
            <a:ext cx="3657601" cy="1186740"/>
          </a:xfrm>
          <a:custGeom>
            <a:avLst/>
            <a:gdLst>
              <a:gd name="connsiteX0" fmla="*/ 0 w 3657601"/>
              <a:gd name="connsiteY0" fmla="*/ 0 h 1186740"/>
              <a:gd name="connsiteX1" fmla="*/ 1090259 w 3657601"/>
              <a:gd name="connsiteY1" fmla="*/ 0 h 1186740"/>
              <a:gd name="connsiteX2" fmla="*/ 1118347 w 3657601"/>
              <a:gd name="connsiteY2" fmla="*/ 0 h 1186740"/>
              <a:gd name="connsiteX3" fmla="*/ 3064231 w 3657601"/>
              <a:gd name="connsiteY3" fmla="*/ 0 h 1186740"/>
              <a:gd name="connsiteX4" fmla="*/ 3657601 w 3657601"/>
              <a:gd name="connsiteY4" fmla="*/ 593370 h 1186740"/>
              <a:gd name="connsiteX5" fmla="*/ 3657600 w 3657601"/>
              <a:gd name="connsiteY5" fmla="*/ 593370 h 1186740"/>
              <a:gd name="connsiteX6" fmla="*/ 3064230 w 3657601"/>
              <a:gd name="connsiteY6" fmla="*/ 1186740 h 1186740"/>
              <a:gd name="connsiteX7" fmla="*/ 1118354 w 3657601"/>
              <a:gd name="connsiteY7" fmla="*/ 1186739 h 1186740"/>
              <a:gd name="connsiteX8" fmla="*/ 1118346 w 3657601"/>
              <a:gd name="connsiteY8" fmla="*/ 1186740 h 1186740"/>
              <a:gd name="connsiteX9" fmla="*/ 0 w 3657601"/>
              <a:gd name="connsiteY9" fmla="*/ 1186740 h 11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601" h="1186740">
                <a:moveTo>
                  <a:pt x="0" y="0"/>
                </a:moveTo>
                <a:lnTo>
                  <a:pt x="1090259" y="0"/>
                </a:lnTo>
                <a:lnTo>
                  <a:pt x="1118347" y="0"/>
                </a:lnTo>
                <a:lnTo>
                  <a:pt x="3064231" y="0"/>
                </a:lnTo>
                <a:cubicBezTo>
                  <a:pt x="3391941" y="0"/>
                  <a:pt x="3657601" y="265661"/>
                  <a:pt x="3657601" y="593370"/>
                </a:cubicBezTo>
                <a:lnTo>
                  <a:pt x="3657600" y="593370"/>
                </a:lnTo>
                <a:cubicBezTo>
                  <a:pt x="3657600" y="921080"/>
                  <a:pt x="3391940" y="1186740"/>
                  <a:pt x="3064230" y="1186740"/>
                </a:cubicBezTo>
                <a:lnTo>
                  <a:pt x="1118354" y="1186739"/>
                </a:lnTo>
                <a:lnTo>
                  <a:pt x="1118346" y="1186740"/>
                </a:lnTo>
                <a:lnTo>
                  <a:pt x="0" y="1186740"/>
                </a:lnTo>
                <a:close/>
              </a:path>
            </a:pathLst>
          </a:custGeom>
          <a:solidFill>
            <a:schemeClr val="accent1"/>
          </a:solidFill>
        </p:spPr>
        <p:txBody>
          <a:bodyPr wrap="square" lIns="502920" anchor="ctr" anchorCtr="0">
            <a:noAutofit/>
          </a:bodyPr>
          <a:lstStyle>
            <a:lvl1pPr>
              <a:defRPr sz="1800">
                <a:solidFill>
                  <a:schemeClr val="bg1"/>
                </a:solidFill>
              </a:defRPr>
            </a:lvl1pPr>
            <a:lvl2pPr marL="6350" indent="0">
              <a:spcBef>
                <a:spcPts val="300"/>
              </a:spcBef>
              <a:buNone/>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add text</a:t>
            </a:r>
          </a:p>
          <a:p>
            <a:pPr lvl="1"/>
            <a:r>
              <a:rPr lang="en-US"/>
              <a:t>Second level</a:t>
            </a:r>
          </a:p>
        </p:txBody>
      </p:sp>
      <p:sp>
        <p:nvSpPr>
          <p:cNvPr id="30" name="Text Placeholder 29">
            <a:extLst>
              <a:ext uri="{FF2B5EF4-FFF2-40B4-BE49-F238E27FC236}">
                <a16:creationId xmlns:a16="http://schemas.microsoft.com/office/drawing/2014/main" id="{D8D816E1-5433-D20E-2338-88040DB22E78}"/>
              </a:ext>
            </a:extLst>
          </p:cNvPr>
          <p:cNvSpPr>
            <a:spLocks noGrp="1"/>
          </p:cNvSpPr>
          <p:nvPr>
            <p:ph type="body" sz="quarter" idx="28" hasCustomPrompt="1"/>
          </p:nvPr>
        </p:nvSpPr>
        <p:spPr>
          <a:xfrm>
            <a:off x="1" y="2848477"/>
            <a:ext cx="3657601" cy="1186740"/>
          </a:xfrm>
          <a:custGeom>
            <a:avLst/>
            <a:gdLst>
              <a:gd name="connsiteX0" fmla="*/ 0 w 3657601"/>
              <a:gd name="connsiteY0" fmla="*/ 0 h 1186740"/>
              <a:gd name="connsiteX1" fmla="*/ 1090259 w 3657601"/>
              <a:gd name="connsiteY1" fmla="*/ 0 h 1186740"/>
              <a:gd name="connsiteX2" fmla="*/ 1118347 w 3657601"/>
              <a:gd name="connsiteY2" fmla="*/ 0 h 1186740"/>
              <a:gd name="connsiteX3" fmla="*/ 3064231 w 3657601"/>
              <a:gd name="connsiteY3" fmla="*/ 0 h 1186740"/>
              <a:gd name="connsiteX4" fmla="*/ 3657601 w 3657601"/>
              <a:gd name="connsiteY4" fmla="*/ 593370 h 1186740"/>
              <a:gd name="connsiteX5" fmla="*/ 3657600 w 3657601"/>
              <a:gd name="connsiteY5" fmla="*/ 593370 h 1186740"/>
              <a:gd name="connsiteX6" fmla="*/ 3064230 w 3657601"/>
              <a:gd name="connsiteY6" fmla="*/ 1186740 h 1186740"/>
              <a:gd name="connsiteX7" fmla="*/ 1118354 w 3657601"/>
              <a:gd name="connsiteY7" fmla="*/ 1186739 h 1186740"/>
              <a:gd name="connsiteX8" fmla="*/ 1118346 w 3657601"/>
              <a:gd name="connsiteY8" fmla="*/ 1186740 h 1186740"/>
              <a:gd name="connsiteX9" fmla="*/ 0 w 3657601"/>
              <a:gd name="connsiteY9" fmla="*/ 1186740 h 11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601" h="1186740">
                <a:moveTo>
                  <a:pt x="0" y="0"/>
                </a:moveTo>
                <a:lnTo>
                  <a:pt x="1090259" y="0"/>
                </a:lnTo>
                <a:lnTo>
                  <a:pt x="1118347" y="0"/>
                </a:lnTo>
                <a:lnTo>
                  <a:pt x="3064231" y="0"/>
                </a:lnTo>
                <a:cubicBezTo>
                  <a:pt x="3391941" y="0"/>
                  <a:pt x="3657601" y="265661"/>
                  <a:pt x="3657601" y="593370"/>
                </a:cubicBezTo>
                <a:lnTo>
                  <a:pt x="3657600" y="593370"/>
                </a:lnTo>
                <a:cubicBezTo>
                  <a:pt x="3657600" y="921080"/>
                  <a:pt x="3391940" y="1186740"/>
                  <a:pt x="3064230" y="1186740"/>
                </a:cubicBezTo>
                <a:lnTo>
                  <a:pt x="1118354" y="1186739"/>
                </a:lnTo>
                <a:lnTo>
                  <a:pt x="1118346" y="1186740"/>
                </a:lnTo>
                <a:lnTo>
                  <a:pt x="0" y="1186740"/>
                </a:lnTo>
                <a:close/>
              </a:path>
            </a:pathLst>
          </a:custGeom>
          <a:solidFill>
            <a:schemeClr val="accent2"/>
          </a:solidFill>
        </p:spPr>
        <p:txBody>
          <a:bodyPr wrap="square" lIns="502920" anchor="ctr" anchorCtr="0">
            <a:noAutofit/>
          </a:bodyPr>
          <a:lstStyle>
            <a:lvl1pPr>
              <a:defRPr sz="1800">
                <a:solidFill>
                  <a:schemeClr val="tx1"/>
                </a:solidFill>
              </a:defRPr>
            </a:lvl1pPr>
            <a:lvl2pPr marL="6350" indent="0">
              <a:spcBef>
                <a:spcPts val="300"/>
              </a:spcBef>
              <a:buNone/>
              <a:defRPr sz="1200">
                <a:solidFill>
                  <a:schemeClr val="tx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add text</a:t>
            </a:r>
          </a:p>
          <a:p>
            <a:pPr lvl="1"/>
            <a:r>
              <a:rPr lang="en-US"/>
              <a:t>Second level</a:t>
            </a:r>
          </a:p>
        </p:txBody>
      </p:sp>
      <p:sp>
        <p:nvSpPr>
          <p:cNvPr id="31" name="Text Placeholder 30">
            <a:extLst>
              <a:ext uri="{FF2B5EF4-FFF2-40B4-BE49-F238E27FC236}">
                <a16:creationId xmlns:a16="http://schemas.microsoft.com/office/drawing/2014/main" id="{AA92AFD1-7C6B-3A83-DD44-CCB3559BA9EB}"/>
              </a:ext>
            </a:extLst>
          </p:cNvPr>
          <p:cNvSpPr>
            <a:spLocks noGrp="1"/>
          </p:cNvSpPr>
          <p:nvPr>
            <p:ph type="body" sz="quarter" idx="29" hasCustomPrompt="1"/>
          </p:nvPr>
        </p:nvSpPr>
        <p:spPr>
          <a:xfrm>
            <a:off x="1" y="4123294"/>
            <a:ext cx="3657601" cy="1186740"/>
          </a:xfrm>
          <a:custGeom>
            <a:avLst/>
            <a:gdLst>
              <a:gd name="connsiteX0" fmla="*/ 0 w 3657601"/>
              <a:gd name="connsiteY0" fmla="*/ 0 h 1186740"/>
              <a:gd name="connsiteX1" fmla="*/ 1090259 w 3657601"/>
              <a:gd name="connsiteY1" fmla="*/ 0 h 1186740"/>
              <a:gd name="connsiteX2" fmla="*/ 1118347 w 3657601"/>
              <a:gd name="connsiteY2" fmla="*/ 0 h 1186740"/>
              <a:gd name="connsiteX3" fmla="*/ 3064231 w 3657601"/>
              <a:gd name="connsiteY3" fmla="*/ 0 h 1186740"/>
              <a:gd name="connsiteX4" fmla="*/ 3657601 w 3657601"/>
              <a:gd name="connsiteY4" fmla="*/ 593370 h 1186740"/>
              <a:gd name="connsiteX5" fmla="*/ 3657600 w 3657601"/>
              <a:gd name="connsiteY5" fmla="*/ 593370 h 1186740"/>
              <a:gd name="connsiteX6" fmla="*/ 3064230 w 3657601"/>
              <a:gd name="connsiteY6" fmla="*/ 1186740 h 1186740"/>
              <a:gd name="connsiteX7" fmla="*/ 1118354 w 3657601"/>
              <a:gd name="connsiteY7" fmla="*/ 1186739 h 1186740"/>
              <a:gd name="connsiteX8" fmla="*/ 1118346 w 3657601"/>
              <a:gd name="connsiteY8" fmla="*/ 1186740 h 1186740"/>
              <a:gd name="connsiteX9" fmla="*/ 0 w 3657601"/>
              <a:gd name="connsiteY9" fmla="*/ 1186740 h 11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601" h="1186740">
                <a:moveTo>
                  <a:pt x="0" y="0"/>
                </a:moveTo>
                <a:lnTo>
                  <a:pt x="1090259" y="0"/>
                </a:lnTo>
                <a:lnTo>
                  <a:pt x="1118347" y="0"/>
                </a:lnTo>
                <a:lnTo>
                  <a:pt x="3064231" y="0"/>
                </a:lnTo>
                <a:cubicBezTo>
                  <a:pt x="3391941" y="0"/>
                  <a:pt x="3657601" y="265661"/>
                  <a:pt x="3657601" y="593370"/>
                </a:cubicBezTo>
                <a:lnTo>
                  <a:pt x="3657600" y="593370"/>
                </a:lnTo>
                <a:cubicBezTo>
                  <a:pt x="3657600" y="921080"/>
                  <a:pt x="3391940" y="1186740"/>
                  <a:pt x="3064230" y="1186740"/>
                </a:cubicBezTo>
                <a:lnTo>
                  <a:pt x="1118354" y="1186739"/>
                </a:lnTo>
                <a:lnTo>
                  <a:pt x="1118346" y="1186740"/>
                </a:lnTo>
                <a:lnTo>
                  <a:pt x="0" y="1186740"/>
                </a:lnTo>
                <a:close/>
              </a:path>
            </a:pathLst>
          </a:custGeom>
          <a:solidFill>
            <a:schemeClr val="accent5"/>
          </a:solidFill>
        </p:spPr>
        <p:txBody>
          <a:bodyPr wrap="square" lIns="502920" anchor="ctr" anchorCtr="0">
            <a:noAutofit/>
          </a:bodyPr>
          <a:lstStyle>
            <a:lvl1pPr>
              <a:defRPr sz="1800">
                <a:solidFill>
                  <a:schemeClr val="bg1"/>
                </a:solidFill>
              </a:defRPr>
            </a:lvl1pPr>
            <a:lvl2pPr marL="6350" indent="0">
              <a:spcBef>
                <a:spcPts val="300"/>
              </a:spcBef>
              <a:buNone/>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add text</a:t>
            </a:r>
          </a:p>
          <a:p>
            <a:pPr lvl="1"/>
            <a:r>
              <a:rPr lang="en-US"/>
              <a:t>Second level</a:t>
            </a:r>
          </a:p>
        </p:txBody>
      </p:sp>
      <p:pic>
        <p:nvPicPr>
          <p:cNvPr id="3" name="Graphic 2">
            <a:extLst>
              <a:ext uri="{FF2B5EF4-FFF2-40B4-BE49-F238E27FC236}">
                <a16:creationId xmlns:a16="http://schemas.microsoft.com/office/drawing/2014/main" id="{A50899CF-42BA-764A-4AAC-E619761799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422131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A58253D-D594-9BF3-6CC3-E5B7E02989FD}"/>
              </a:ext>
            </a:extLst>
          </p:cNvPr>
          <p:cNvSpPr>
            <a:spLocks noGrp="1"/>
          </p:cNvSpPr>
          <p:nvPr>
            <p:ph type="ftr" sz="quarter" idx="11"/>
          </p:nvPr>
        </p:nvSpPr>
        <p:spPr/>
        <p:txBody>
          <a:bodyPr/>
          <a:lstStyle>
            <a:lvl1pPr>
              <a:defRPr>
                <a:solidFill>
                  <a:schemeClr val="bg1"/>
                </a:solidFill>
              </a:defRPr>
            </a:lvl1pPr>
          </a:lstStyle>
          <a:p>
            <a:r>
              <a:rPr lang="en-US"/>
              <a:t>© Teladoc Health, Inc. All rights reserved.</a:t>
            </a:r>
          </a:p>
        </p:txBody>
      </p:sp>
      <p:sp>
        <p:nvSpPr>
          <p:cNvPr id="8" name="Slide Number Placeholder 7">
            <a:extLst>
              <a:ext uri="{FF2B5EF4-FFF2-40B4-BE49-F238E27FC236}">
                <a16:creationId xmlns:a16="http://schemas.microsoft.com/office/drawing/2014/main" id="{055802CB-1E1D-CFC9-2E83-F69CCE086A38}"/>
              </a:ext>
            </a:extLst>
          </p:cNvPr>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a:p>
        </p:txBody>
      </p:sp>
      <p:grpSp>
        <p:nvGrpSpPr>
          <p:cNvPr id="13" name="Graphic 11">
            <a:extLst>
              <a:ext uri="{FF2B5EF4-FFF2-40B4-BE49-F238E27FC236}">
                <a16:creationId xmlns:a16="http://schemas.microsoft.com/office/drawing/2014/main" id="{D4AE9221-4E0E-D119-18FD-9157CF585FA8}"/>
              </a:ext>
            </a:extLst>
          </p:cNvPr>
          <p:cNvGrpSpPr/>
          <p:nvPr/>
        </p:nvGrpSpPr>
        <p:grpSpPr>
          <a:xfrm>
            <a:off x="6277323" y="-4397"/>
            <a:ext cx="5914677" cy="5918984"/>
            <a:chOff x="6273208" y="-4397"/>
            <a:chExt cx="5914677" cy="5918984"/>
          </a:xfrm>
        </p:grpSpPr>
        <p:sp>
          <p:nvSpPr>
            <p:cNvPr id="19" name="Freeform 18">
              <a:extLst>
                <a:ext uri="{FF2B5EF4-FFF2-40B4-BE49-F238E27FC236}">
                  <a16:creationId xmlns:a16="http://schemas.microsoft.com/office/drawing/2014/main" id="{AD960B4A-FDC4-8F02-E48A-8C064E582316}"/>
                </a:ext>
              </a:extLst>
            </p:cNvPr>
            <p:cNvSpPr/>
            <p:nvPr/>
          </p:nvSpPr>
          <p:spPr>
            <a:xfrm>
              <a:off x="9230547" y="-4397"/>
              <a:ext cx="2957338" cy="2985855"/>
            </a:xfrm>
            <a:custGeom>
              <a:avLst/>
              <a:gdLst>
                <a:gd name="connsiteX0" fmla="*/ 2957339 w 2957338"/>
                <a:gd name="connsiteY0" fmla="*/ 2957339 h 2957338"/>
                <a:gd name="connsiteX1" fmla="*/ 0 w 2957338"/>
                <a:gd name="connsiteY1" fmla="*/ 2957339 h 2957338"/>
                <a:gd name="connsiteX2" fmla="*/ 0 w 2957338"/>
                <a:gd name="connsiteY2" fmla="*/ 0 h 2957338"/>
                <a:gd name="connsiteX3" fmla="*/ 2957339 w 2957338"/>
                <a:gd name="connsiteY3" fmla="*/ 2957339 h 2957338"/>
              </a:gdLst>
              <a:ahLst/>
              <a:cxnLst>
                <a:cxn ang="0">
                  <a:pos x="connsiteX0" y="connsiteY0"/>
                </a:cxn>
                <a:cxn ang="0">
                  <a:pos x="connsiteX1" y="connsiteY1"/>
                </a:cxn>
                <a:cxn ang="0">
                  <a:pos x="connsiteX2" y="connsiteY2"/>
                </a:cxn>
                <a:cxn ang="0">
                  <a:pos x="connsiteX3" y="connsiteY3"/>
                </a:cxn>
              </a:cxnLst>
              <a:rect l="l" t="t" r="r" b="b"/>
              <a:pathLst>
                <a:path w="2957338" h="2957338">
                  <a:moveTo>
                    <a:pt x="2957339" y="2957339"/>
                  </a:moveTo>
                  <a:lnTo>
                    <a:pt x="0" y="2957339"/>
                  </a:lnTo>
                  <a:lnTo>
                    <a:pt x="0" y="0"/>
                  </a:lnTo>
                  <a:cubicBezTo>
                    <a:pt x="1633300" y="0"/>
                    <a:pt x="2957339" y="1323949"/>
                    <a:pt x="2957339" y="2957339"/>
                  </a:cubicBezTo>
                  <a:close/>
                </a:path>
              </a:pathLst>
            </a:custGeom>
            <a:solidFill>
              <a:srgbClr val="CD01C0"/>
            </a:solidFill>
            <a:ln w="893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5C97F4B-6761-365D-89D6-0E752AC762FF}"/>
                </a:ext>
              </a:extLst>
            </p:cNvPr>
            <p:cNvSpPr/>
            <p:nvPr/>
          </p:nvSpPr>
          <p:spPr>
            <a:xfrm>
              <a:off x="7751833" y="0"/>
              <a:ext cx="1478624" cy="2957249"/>
            </a:xfrm>
            <a:custGeom>
              <a:avLst/>
              <a:gdLst>
                <a:gd name="connsiteX0" fmla="*/ 0 w 1478624"/>
                <a:gd name="connsiteY0" fmla="*/ 1478625 h 2957249"/>
                <a:gd name="connsiteX1" fmla="*/ 1478625 w 1478624"/>
                <a:gd name="connsiteY1" fmla="*/ 2957249 h 2957249"/>
                <a:gd name="connsiteX2" fmla="*/ 1478625 w 1478624"/>
                <a:gd name="connsiteY2" fmla="*/ 0 h 2957249"/>
                <a:gd name="connsiteX3" fmla="*/ 0 w 1478624"/>
                <a:gd name="connsiteY3" fmla="*/ 1478625 h 2957249"/>
              </a:gdLst>
              <a:ahLst/>
              <a:cxnLst>
                <a:cxn ang="0">
                  <a:pos x="connsiteX0" y="connsiteY0"/>
                </a:cxn>
                <a:cxn ang="0">
                  <a:pos x="connsiteX1" y="connsiteY1"/>
                </a:cxn>
                <a:cxn ang="0">
                  <a:pos x="connsiteX2" y="connsiteY2"/>
                </a:cxn>
                <a:cxn ang="0">
                  <a:pos x="connsiteX3" y="connsiteY3"/>
                </a:cxn>
              </a:cxnLst>
              <a:rect l="l" t="t" r="r" b="b"/>
              <a:pathLst>
                <a:path w="1478624" h="2957249">
                  <a:moveTo>
                    <a:pt x="0" y="1478625"/>
                  </a:moveTo>
                  <a:cubicBezTo>
                    <a:pt x="0" y="2295275"/>
                    <a:pt x="661975" y="2957249"/>
                    <a:pt x="1478625" y="2957249"/>
                  </a:cubicBezTo>
                  <a:lnTo>
                    <a:pt x="1478625" y="0"/>
                  </a:lnTo>
                  <a:cubicBezTo>
                    <a:pt x="661975" y="0"/>
                    <a:pt x="0" y="661975"/>
                    <a:pt x="0" y="1478625"/>
                  </a:cubicBezTo>
                  <a:close/>
                </a:path>
              </a:pathLst>
            </a:custGeom>
            <a:solidFill>
              <a:srgbClr val="6241E7"/>
            </a:solidFill>
            <a:ln w="893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358D810-9D96-3ED9-651A-D160C85DDD7C}"/>
                </a:ext>
              </a:extLst>
            </p:cNvPr>
            <p:cNvSpPr/>
            <p:nvPr/>
          </p:nvSpPr>
          <p:spPr>
            <a:xfrm rot="10800000">
              <a:off x="6273208" y="2957249"/>
              <a:ext cx="3916057" cy="2957338"/>
            </a:xfrm>
            <a:custGeom>
              <a:avLst/>
              <a:gdLst>
                <a:gd name="connsiteX0" fmla="*/ 1074323 w 3916057"/>
                <a:gd name="connsiteY0" fmla="*/ 0 h 2957338"/>
                <a:gd name="connsiteX1" fmla="*/ 1074323 w 3916057"/>
                <a:gd name="connsiteY1" fmla="*/ 0 h 2957338"/>
                <a:gd name="connsiteX2" fmla="*/ 3916058 w 3916057"/>
                <a:gd name="connsiteY2" fmla="*/ 2841735 h 2957338"/>
                <a:gd name="connsiteX3" fmla="*/ 3916058 w 3916057"/>
                <a:gd name="connsiteY3" fmla="*/ 2957339 h 2957338"/>
                <a:gd name="connsiteX4" fmla="*/ 1074323 w 3916057"/>
                <a:gd name="connsiteY4" fmla="*/ 2957339 h 2957338"/>
                <a:gd name="connsiteX5" fmla="*/ 0 w 3916057"/>
                <a:gd name="connsiteY5" fmla="*/ 1882926 h 2957338"/>
                <a:gd name="connsiteX6" fmla="*/ 0 w 3916057"/>
                <a:gd name="connsiteY6" fmla="*/ 1074323 h 2957338"/>
                <a:gd name="connsiteX7" fmla="*/ 1074323 w 3916057"/>
                <a:gd name="connsiteY7" fmla="*/ 0 h 295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6057" h="2957338">
                  <a:moveTo>
                    <a:pt x="1074323" y="0"/>
                  </a:moveTo>
                  <a:lnTo>
                    <a:pt x="1074323" y="0"/>
                  </a:lnTo>
                  <a:cubicBezTo>
                    <a:pt x="2642713" y="0"/>
                    <a:pt x="3916058" y="1273345"/>
                    <a:pt x="3916058" y="2841735"/>
                  </a:cubicBezTo>
                  <a:lnTo>
                    <a:pt x="3916058" y="2957339"/>
                  </a:lnTo>
                  <a:lnTo>
                    <a:pt x="1074323" y="2957339"/>
                  </a:lnTo>
                  <a:cubicBezTo>
                    <a:pt x="481371" y="2957339"/>
                    <a:pt x="0" y="2475878"/>
                    <a:pt x="0" y="1882926"/>
                  </a:cubicBezTo>
                  <a:lnTo>
                    <a:pt x="0" y="1074323"/>
                  </a:lnTo>
                  <a:cubicBezTo>
                    <a:pt x="0" y="481371"/>
                    <a:pt x="481371" y="0"/>
                    <a:pt x="1074323" y="0"/>
                  </a:cubicBezTo>
                  <a:close/>
                </a:path>
              </a:pathLst>
            </a:custGeom>
            <a:solidFill>
              <a:srgbClr val="00B4E2"/>
            </a:solidFill>
            <a:ln w="893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A93C16D-0442-3BCD-DECB-CDA40F85CA9C}"/>
                </a:ext>
              </a:extLst>
            </p:cNvPr>
            <p:cNvSpPr/>
            <p:nvPr/>
          </p:nvSpPr>
          <p:spPr>
            <a:xfrm>
              <a:off x="6273209" y="0"/>
              <a:ext cx="1478624" cy="2957338"/>
            </a:xfrm>
            <a:custGeom>
              <a:avLst/>
              <a:gdLst>
                <a:gd name="connsiteX0" fmla="*/ 1478625 w 1478624"/>
                <a:gd name="connsiteY0" fmla="*/ 1478625 h 2957338"/>
                <a:gd name="connsiteX1" fmla="*/ 0 w 1478624"/>
                <a:gd name="connsiteY1" fmla="*/ 0 h 2957338"/>
                <a:gd name="connsiteX2" fmla="*/ 0 w 1478624"/>
                <a:gd name="connsiteY2" fmla="*/ 2957339 h 2957338"/>
                <a:gd name="connsiteX3" fmla="*/ 1478625 w 1478624"/>
                <a:gd name="connsiteY3" fmla="*/ 1478714 h 2957338"/>
              </a:gdLst>
              <a:ahLst/>
              <a:cxnLst>
                <a:cxn ang="0">
                  <a:pos x="connsiteX0" y="connsiteY0"/>
                </a:cxn>
                <a:cxn ang="0">
                  <a:pos x="connsiteX1" y="connsiteY1"/>
                </a:cxn>
                <a:cxn ang="0">
                  <a:pos x="connsiteX2" y="connsiteY2"/>
                </a:cxn>
                <a:cxn ang="0">
                  <a:pos x="connsiteX3" y="connsiteY3"/>
                </a:cxn>
              </a:cxnLst>
              <a:rect l="l" t="t" r="r" b="b"/>
              <a:pathLst>
                <a:path w="1478624" h="2957338">
                  <a:moveTo>
                    <a:pt x="1478625" y="1478625"/>
                  </a:moveTo>
                  <a:cubicBezTo>
                    <a:pt x="1478625" y="661975"/>
                    <a:pt x="816650" y="0"/>
                    <a:pt x="0" y="0"/>
                  </a:cubicBezTo>
                  <a:lnTo>
                    <a:pt x="0" y="2957339"/>
                  </a:lnTo>
                  <a:cubicBezTo>
                    <a:pt x="816650" y="2957339"/>
                    <a:pt x="1478625" y="2295364"/>
                    <a:pt x="1478625" y="1478714"/>
                  </a:cubicBezTo>
                  <a:close/>
                </a:path>
              </a:pathLst>
            </a:custGeom>
            <a:solidFill>
              <a:srgbClr val="0FAD26"/>
            </a:solidFill>
            <a:ln w="8935"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6FEBD50B-9E60-524D-E38B-84C6658193E6}"/>
                </a:ext>
              </a:extLst>
            </p:cNvPr>
            <p:cNvSpPr/>
            <p:nvPr userDrawn="1"/>
          </p:nvSpPr>
          <p:spPr>
            <a:xfrm rot="10800000">
              <a:off x="6466883" y="2957249"/>
              <a:ext cx="3916057" cy="2957338"/>
            </a:xfrm>
            <a:custGeom>
              <a:avLst/>
              <a:gdLst>
                <a:gd name="connsiteX0" fmla="*/ 1074323 w 3916057"/>
                <a:gd name="connsiteY0" fmla="*/ 0 h 2957338"/>
                <a:gd name="connsiteX1" fmla="*/ 1074323 w 3916057"/>
                <a:gd name="connsiteY1" fmla="*/ 0 h 2957338"/>
                <a:gd name="connsiteX2" fmla="*/ 3916058 w 3916057"/>
                <a:gd name="connsiteY2" fmla="*/ 2841735 h 2957338"/>
                <a:gd name="connsiteX3" fmla="*/ 3916058 w 3916057"/>
                <a:gd name="connsiteY3" fmla="*/ 2957339 h 2957338"/>
                <a:gd name="connsiteX4" fmla="*/ 1074323 w 3916057"/>
                <a:gd name="connsiteY4" fmla="*/ 2957339 h 2957338"/>
                <a:gd name="connsiteX5" fmla="*/ 0 w 3916057"/>
                <a:gd name="connsiteY5" fmla="*/ 1882926 h 2957338"/>
                <a:gd name="connsiteX6" fmla="*/ 0 w 3916057"/>
                <a:gd name="connsiteY6" fmla="*/ 1074323 h 2957338"/>
                <a:gd name="connsiteX7" fmla="*/ 1074323 w 3916057"/>
                <a:gd name="connsiteY7" fmla="*/ 0 h 295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6057" h="2957338">
                  <a:moveTo>
                    <a:pt x="1074323" y="0"/>
                  </a:moveTo>
                  <a:lnTo>
                    <a:pt x="1074323" y="0"/>
                  </a:lnTo>
                  <a:cubicBezTo>
                    <a:pt x="2642713" y="0"/>
                    <a:pt x="3916058" y="1273345"/>
                    <a:pt x="3916058" y="2841735"/>
                  </a:cubicBezTo>
                  <a:lnTo>
                    <a:pt x="3916058" y="2957339"/>
                  </a:lnTo>
                  <a:lnTo>
                    <a:pt x="1074323" y="2957339"/>
                  </a:lnTo>
                  <a:cubicBezTo>
                    <a:pt x="481371" y="2957339"/>
                    <a:pt x="0" y="2475878"/>
                    <a:pt x="0" y="1882926"/>
                  </a:cubicBezTo>
                  <a:lnTo>
                    <a:pt x="0" y="1074323"/>
                  </a:lnTo>
                  <a:cubicBezTo>
                    <a:pt x="0" y="481371"/>
                    <a:pt x="481371" y="0"/>
                    <a:pt x="1074323" y="0"/>
                  </a:cubicBezTo>
                  <a:close/>
                </a:path>
              </a:pathLst>
            </a:custGeom>
            <a:solidFill>
              <a:srgbClr val="00B4E2"/>
            </a:solidFill>
            <a:ln w="893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B74F21F-8FFD-4730-EE35-AB69ED7DDE02}"/>
                </a:ext>
              </a:extLst>
            </p:cNvPr>
            <p:cNvSpPr/>
            <p:nvPr/>
          </p:nvSpPr>
          <p:spPr>
            <a:xfrm>
              <a:off x="9230547" y="2958812"/>
              <a:ext cx="2957338" cy="2951543"/>
            </a:xfrm>
            <a:custGeom>
              <a:avLst/>
              <a:gdLst>
                <a:gd name="connsiteX0" fmla="*/ 0 w 2957338"/>
                <a:gd name="connsiteY0" fmla="*/ 0 h 2957338"/>
                <a:gd name="connsiteX1" fmla="*/ 2957339 w 2957338"/>
                <a:gd name="connsiteY1" fmla="*/ 0 h 2957338"/>
                <a:gd name="connsiteX2" fmla="*/ 2957339 w 2957338"/>
                <a:gd name="connsiteY2" fmla="*/ 2957339 h 2957338"/>
                <a:gd name="connsiteX3" fmla="*/ 0 w 2957338"/>
                <a:gd name="connsiteY3" fmla="*/ 2957339 h 2957338"/>
              </a:gdLst>
              <a:ahLst/>
              <a:cxnLst>
                <a:cxn ang="0">
                  <a:pos x="connsiteX0" y="connsiteY0"/>
                </a:cxn>
                <a:cxn ang="0">
                  <a:pos x="connsiteX1" y="connsiteY1"/>
                </a:cxn>
                <a:cxn ang="0">
                  <a:pos x="connsiteX2" y="connsiteY2"/>
                </a:cxn>
                <a:cxn ang="0">
                  <a:pos x="connsiteX3" y="connsiteY3"/>
                </a:cxn>
              </a:cxnLst>
              <a:rect l="l" t="t" r="r" b="b"/>
              <a:pathLst>
                <a:path w="2957338" h="2957338">
                  <a:moveTo>
                    <a:pt x="0" y="0"/>
                  </a:moveTo>
                  <a:lnTo>
                    <a:pt x="2957339" y="0"/>
                  </a:lnTo>
                  <a:lnTo>
                    <a:pt x="2957339" y="2957339"/>
                  </a:lnTo>
                  <a:lnTo>
                    <a:pt x="0" y="2957339"/>
                  </a:lnTo>
                  <a:close/>
                </a:path>
              </a:pathLst>
            </a:custGeom>
            <a:solidFill>
              <a:schemeClr val="accent3"/>
            </a:solidFill>
            <a:ln w="893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864C44C-2099-7ACA-8553-7BAA9A1521A2}"/>
                </a:ext>
              </a:extLst>
            </p:cNvPr>
            <p:cNvSpPr/>
            <p:nvPr/>
          </p:nvSpPr>
          <p:spPr>
            <a:xfrm>
              <a:off x="7751832" y="2952502"/>
              <a:ext cx="2957249" cy="2959340"/>
            </a:xfrm>
            <a:custGeom>
              <a:avLst/>
              <a:gdLst>
                <a:gd name="connsiteX0" fmla="*/ 2957249 w 2957249"/>
                <a:gd name="connsiteY0" fmla="*/ 1478625 h 2957249"/>
                <a:gd name="connsiteX1" fmla="*/ 1478625 w 2957249"/>
                <a:gd name="connsiteY1" fmla="*/ 2957249 h 2957249"/>
                <a:gd name="connsiteX2" fmla="*/ 0 w 2957249"/>
                <a:gd name="connsiteY2" fmla="*/ 1478624 h 2957249"/>
                <a:gd name="connsiteX3" fmla="*/ 1478625 w 2957249"/>
                <a:gd name="connsiteY3" fmla="*/ 0 h 2957249"/>
                <a:gd name="connsiteX4" fmla="*/ 2957249 w 2957249"/>
                <a:gd name="connsiteY4" fmla="*/ 1478625 h 29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9" h="2957249">
                  <a:moveTo>
                    <a:pt x="2957249" y="1478625"/>
                  </a:moveTo>
                  <a:cubicBezTo>
                    <a:pt x="2957249" y="2295246"/>
                    <a:pt x="2295246" y="2957249"/>
                    <a:pt x="1478625" y="2957249"/>
                  </a:cubicBezTo>
                  <a:cubicBezTo>
                    <a:pt x="662003" y="2957249"/>
                    <a:pt x="0" y="2295246"/>
                    <a:pt x="0" y="1478624"/>
                  </a:cubicBezTo>
                  <a:cubicBezTo>
                    <a:pt x="0" y="662003"/>
                    <a:pt x="662003" y="0"/>
                    <a:pt x="1478625" y="0"/>
                  </a:cubicBezTo>
                  <a:cubicBezTo>
                    <a:pt x="2295246" y="0"/>
                    <a:pt x="2957249" y="662003"/>
                    <a:pt x="2957249" y="1478625"/>
                  </a:cubicBezTo>
                  <a:close/>
                </a:path>
              </a:pathLst>
            </a:custGeom>
            <a:solidFill>
              <a:schemeClr val="accent1"/>
            </a:solidFill>
            <a:ln w="8935" cap="flat">
              <a:noFill/>
              <a:prstDash val="solid"/>
              <a:miter/>
            </a:ln>
          </p:spPr>
          <p:txBody>
            <a:bodyPr rtlCol="0" anchor="ctr"/>
            <a:lstStyle/>
            <a:p>
              <a:endParaRPr lang="en-US"/>
            </a:p>
          </p:txBody>
        </p:sp>
      </p:grpSp>
      <p:sp>
        <p:nvSpPr>
          <p:cNvPr id="20" name="Title 1">
            <a:extLst>
              <a:ext uri="{FF2B5EF4-FFF2-40B4-BE49-F238E27FC236}">
                <a16:creationId xmlns:a16="http://schemas.microsoft.com/office/drawing/2014/main" id="{45709C3B-9576-1BD9-63E8-A515B243301A}"/>
              </a:ext>
            </a:extLst>
          </p:cNvPr>
          <p:cNvSpPr>
            <a:spLocks noGrp="1"/>
          </p:cNvSpPr>
          <p:nvPr>
            <p:ph type="ctrTitle" hasCustomPrompt="1"/>
          </p:nvPr>
        </p:nvSpPr>
        <p:spPr>
          <a:xfrm>
            <a:off x="496888" y="3367371"/>
            <a:ext cx="4303712" cy="1066938"/>
          </a:xfrm>
        </p:spPr>
        <p:txBody>
          <a:bodyPr anchor="b" anchorCtr="0"/>
          <a:lstStyle>
            <a:lvl1pPr algn="l">
              <a:defRPr sz="4000">
                <a:solidFill>
                  <a:schemeClr val="bg1"/>
                </a:solidFill>
              </a:defRPr>
            </a:lvl1pPr>
          </a:lstStyle>
          <a:p>
            <a:r>
              <a:rPr lang="en-US"/>
              <a:t>Thank you</a:t>
            </a:r>
          </a:p>
        </p:txBody>
      </p:sp>
      <p:sp>
        <p:nvSpPr>
          <p:cNvPr id="21" name="Content Placeholder 2">
            <a:extLst>
              <a:ext uri="{FF2B5EF4-FFF2-40B4-BE49-F238E27FC236}">
                <a16:creationId xmlns:a16="http://schemas.microsoft.com/office/drawing/2014/main" id="{09DD6C24-F983-5502-B215-55432CC15818}"/>
              </a:ext>
            </a:extLst>
          </p:cNvPr>
          <p:cNvSpPr>
            <a:spLocks noGrp="1"/>
          </p:cNvSpPr>
          <p:nvPr>
            <p:ph idx="1"/>
          </p:nvPr>
        </p:nvSpPr>
        <p:spPr>
          <a:xfrm>
            <a:off x="496888" y="4872308"/>
            <a:ext cx="4297605" cy="1253215"/>
          </a:xfrm>
        </p:spPr>
        <p:txBody>
          <a:bodyPr/>
          <a:lstStyle>
            <a:lvl1pPr marL="0" indent="0" algn="l" defTabSz="914400" rtl="0" eaLnBrk="1" latinLnBrk="0" hangingPunct="1">
              <a:lnSpc>
                <a:spcPct val="100000"/>
              </a:lnSpc>
              <a:spcBef>
                <a:spcPts val="300"/>
              </a:spcBef>
              <a:buFont typeface="Arial"/>
              <a:buNone/>
              <a:defRPr lang="en-US" sz="1400" b="0" kern="1200" dirty="0">
                <a:solidFill>
                  <a:schemeClr val="bg1"/>
                </a:solidFill>
                <a:latin typeface="Century Gothic" panose="020B0502020202020204" pitchFamily="34" charset="0"/>
                <a:ea typeface="+mn-ea"/>
                <a:cs typeface="+mn-cs"/>
              </a:defRPr>
            </a:lvl1pPr>
            <a:lvl2pPr marL="635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a:t>
            </a:r>
          </a:p>
        </p:txBody>
      </p:sp>
      <p:pic>
        <p:nvPicPr>
          <p:cNvPr id="6" name="Graphic 5">
            <a:extLst>
              <a:ext uri="{FF2B5EF4-FFF2-40B4-BE49-F238E27FC236}">
                <a16:creationId xmlns:a16="http://schemas.microsoft.com/office/drawing/2014/main" id="{BFC879D0-DA3F-CA7A-C18F-3D19A001FF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8726" y="392605"/>
            <a:ext cx="1793792" cy="948548"/>
          </a:xfrm>
          <a:prstGeom prst="rect">
            <a:avLst/>
          </a:prstGeom>
        </p:spPr>
      </p:pic>
    </p:spTree>
    <p:extLst>
      <p:ext uri="{BB962C8B-B14F-4D97-AF65-F5344CB8AC3E}">
        <p14:creationId xmlns:p14="http://schemas.microsoft.com/office/powerpoint/2010/main" val="390064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88CC289-BCFB-79F7-4A70-D5BA988010A9}"/>
              </a:ext>
            </a:extLst>
          </p:cNvPr>
          <p:cNvSpPr>
            <a:spLocks noGrp="1"/>
          </p:cNvSpPr>
          <p:nvPr>
            <p:ph type="ftr" sz="quarter" idx="11"/>
          </p:nvPr>
        </p:nvSpPr>
        <p:spPr/>
        <p:txBody>
          <a:bodyPr/>
          <a:lstStyle/>
          <a:p>
            <a:r>
              <a:rPr lang="en-US"/>
              <a:t>© Teladoc Health, Inc. All rights reserved.</a:t>
            </a:r>
          </a:p>
        </p:txBody>
      </p:sp>
      <p:sp>
        <p:nvSpPr>
          <p:cNvPr id="7" name="Slide Number Placeholder 6">
            <a:extLst>
              <a:ext uri="{FF2B5EF4-FFF2-40B4-BE49-F238E27FC236}">
                <a16:creationId xmlns:a16="http://schemas.microsoft.com/office/drawing/2014/main" id="{9CFD1F98-D039-ECDA-1FBA-B1F83E9DF770}"/>
              </a:ext>
            </a:extLst>
          </p:cNvPr>
          <p:cNvSpPr>
            <a:spLocks noGrp="1"/>
          </p:cNvSpPr>
          <p:nvPr>
            <p:ph type="sldNum" sz="quarter" idx="12"/>
          </p:nvPr>
        </p:nvSpPr>
        <p:spPr/>
        <p:txBody>
          <a:bodyPr/>
          <a:lstStyle/>
          <a:p>
            <a:fld id="{A82C3BC0-3EBF-3C4C-A3D8-795624EBC6AA}" type="slidenum">
              <a:rPr lang="en-US" smtClean="0"/>
              <a:pPr/>
              <a:t>‹#›</a:t>
            </a:fld>
            <a:endParaRPr lang="en-US"/>
          </a:p>
        </p:txBody>
      </p:sp>
    </p:spTree>
    <p:extLst>
      <p:ext uri="{BB962C8B-B14F-4D97-AF65-F5344CB8AC3E}">
        <p14:creationId xmlns:p14="http://schemas.microsoft.com/office/powerpoint/2010/main" val="122689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929647E-83E8-2399-9574-D0881F53FD7B}"/>
              </a:ext>
            </a:extLst>
          </p:cNvPr>
          <p:cNvSpPr>
            <a:spLocks noGrp="1"/>
          </p:cNvSpPr>
          <p:nvPr>
            <p:ph type="pic" sz="quarter" idx="13" hasCustomPrompt="1"/>
          </p:nvPr>
        </p:nvSpPr>
        <p:spPr>
          <a:xfrm>
            <a:off x="5443958" y="0"/>
            <a:ext cx="6748042" cy="6858000"/>
          </a:xfrm>
          <a:custGeom>
            <a:avLst/>
            <a:gdLst>
              <a:gd name="connsiteX0" fmla="*/ 3420289 w 6748042"/>
              <a:gd name="connsiteY0" fmla="*/ 0 h 6858000"/>
              <a:gd name="connsiteX1" fmla="*/ 6730862 w 6748042"/>
              <a:gd name="connsiteY1" fmla="*/ 2989333 h 6858000"/>
              <a:gd name="connsiteX2" fmla="*/ 6748042 w 6748042"/>
              <a:gd name="connsiteY2" fmla="*/ 3329757 h 6858000"/>
              <a:gd name="connsiteX3" fmla="*/ 6748042 w 6748042"/>
              <a:gd name="connsiteY3" fmla="*/ 3329848 h 6858000"/>
              <a:gd name="connsiteX4" fmla="*/ 6746491 w 6748042"/>
              <a:gd name="connsiteY4" fmla="*/ 3428999 h 6858000"/>
              <a:gd name="connsiteX5" fmla="*/ 6748042 w 6748042"/>
              <a:gd name="connsiteY5" fmla="*/ 3428999 h 6858000"/>
              <a:gd name="connsiteX6" fmla="*/ 6748042 w 6748042"/>
              <a:gd name="connsiteY6" fmla="*/ 6857742 h 6858000"/>
              <a:gd name="connsiteX7" fmla="*/ 6733820 w 6748042"/>
              <a:gd name="connsiteY7" fmla="*/ 6858000 h 6858000"/>
              <a:gd name="connsiteX8" fmla="*/ 3406066 w 6748042"/>
              <a:gd name="connsiteY8" fmla="*/ 3528223 h 6858000"/>
              <a:gd name="connsiteX9" fmla="*/ 3407618 w 6748042"/>
              <a:gd name="connsiteY9" fmla="*/ 3429001 h 6858000"/>
              <a:gd name="connsiteX10" fmla="*/ 3406068 w 6748042"/>
              <a:gd name="connsiteY10" fmla="*/ 3429001 h 6858000"/>
              <a:gd name="connsiteX11" fmla="*/ 3406068 w 6748042"/>
              <a:gd name="connsiteY11" fmla="*/ 3440101 h 6858000"/>
              <a:gd name="connsiteX12" fmla="*/ 1877058 w 6748042"/>
              <a:gd name="connsiteY12" fmla="*/ 5139489 h 6858000"/>
              <a:gd name="connsiteX13" fmla="*/ 1703045 w 6748042"/>
              <a:gd name="connsiteY13" fmla="*/ 5148314 h 6858000"/>
              <a:gd name="connsiteX14" fmla="*/ 1877145 w 6748042"/>
              <a:gd name="connsiteY14" fmla="*/ 5157140 h 6858000"/>
              <a:gd name="connsiteX15" fmla="*/ 3406068 w 6748042"/>
              <a:gd name="connsiteY15" fmla="*/ 6858000 h 6858000"/>
              <a:gd name="connsiteX16" fmla="*/ 0 w 6748042"/>
              <a:gd name="connsiteY16" fmla="*/ 6858000 h 6858000"/>
              <a:gd name="connsiteX17" fmla="*/ 1528902 w 6748042"/>
              <a:gd name="connsiteY17" fmla="*/ 5157140 h 6858000"/>
              <a:gd name="connsiteX18" fmla="*/ 1703025 w 6748042"/>
              <a:gd name="connsiteY18" fmla="*/ 5148314 h 6858000"/>
              <a:gd name="connsiteX19" fmla="*/ 1529012 w 6748042"/>
              <a:gd name="connsiteY19" fmla="*/ 5139489 h 6858000"/>
              <a:gd name="connsiteX20" fmla="*/ 0 w 6748042"/>
              <a:gd name="connsiteY20" fmla="*/ 3440101 h 6858000"/>
              <a:gd name="connsiteX21" fmla="*/ 0 w 6748042"/>
              <a:gd name="connsiteY21" fmla="*/ 3308495 h 6858000"/>
              <a:gd name="connsiteX22" fmla="*/ 3296088 w 6748042"/>
              <a:gd name="connsiteY22" fmla="*/ 2515 h 6858000"/>
              <a:gd name="connsiteX23" fmla="*/ 3406067 w 6748042"/>
              <a:gd name="connsiteY23" fmla="*/ 2515 h 6858000"/>
              <a:gd name="connsiteX24" fmla="*/ 3406067 w 6748042"/>
              <a:gd name="connsiteY24" fmla="*/ 259 h 6858000"/>
              <a:gd name="connsiteX25" fmla="*/ 3420289 w 6748042"/>
              <a:gd name="connsiteY2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48042" h="6858000">
                <a:moveTo>
                  <a:pt x="3420289" y="0"/>
                </a:moveTo>
                <a:cubicBezTo>
                  <a:pt x="5143259" y="0"/>
                  <a:pt x="6560444" y="1310296"/>
                  <a:pt x="6730862" y="2989333"/>
                </a:cubicBezTo>
                <a:lnTo>
                  <a:pt x="6748042" y="3329757"/>
                </a:lnTo>
                <a:lnTo>
                  <a:pt x="6748042" y="3329848"/>
                </a:lnTo>
                <a:lnTo>
                  <a:pt x="6746491" y="3428999"/>
                </a:lnTo>
                <a:lnTo>
                  <a:pt x="6748042" y="3428999"/>
                </a:lnTo>
                <a:lnTo>
                  <a:pt x="6748042" y="6857742"/>
                </a:lnTo>
                <a:cubicBezTo>
                  <a:pt x="6743258" y="6857742"/>
                  <a:pt x="6738604" y="6858000"/>
                  <a:pt x="6733820" y="6858000"/>
                </a:cubicBezTo>
                <a:cubicBezTo>
                  <a:pt x="4895986" y="6858000"/>
                  <a:pt x="3406066" y="5367175"/>
                  <a:pt x="3406066" y="3528223"/>
                </a:cubicBezTo>
                <a:lnTo>
                  <a:pt x="3407618" y="3429001"/>
                </a:lnTo>
                <a:lnTo>
                  <a:pt x="3406068" y="3429001"/>
                </a:lnTo>
                <a:lnTo>
                  <a:pt x="3406068" y="3440101"/>
                </a:lnTo>
                <a:cubicBezTo>
                  <a:pt x="3406068" y="4323974"/>
                  <a:pt x="2735379" y="5051945"/>
                  <a:pt x="1877058" y="5139489"/>
                </a:cubicBezTo>
                <a:lnTo>
                  <a:pt x="1703045" y="5148314"/>
                </a:lnTo>
                <a:lnTo>
                  <a:pt x="1877145" y="5157140"/>
                </a:lnTo>
                <a:cubicBezTo>
                  <a:pt x="2735845" y="5244689"/>
                  <a:pt x="3406068" y="5972741"/>
                  <a:pt x="3406068" y="6858000"/>
                </a:cubicBezTo>
                <a:lnTo>
                  <a:pt x="0" y="6858000"/>
                </a:lnTo>
                <a:cubicBezTo>
                  <a:pt x="0" y="5972741"/>
                  <a:pt x="670106" y="5244689"/>
                  <a:pt x="1528902" y="5157140"/>
                </a:cubicBezTo>
                <a:lnTo>
                  <a:pt x="1703025" y="5148314"/>
                </a:lnTo>
                <a:lnTo>
                  <a:pt x="1529012" y="5139489"/>
                </a:lnTo>
                <a:cubicBezTo>
                  <a:pt x="670689" y="5051945"/>
                  <a:pt x="0" y="4323974"/>
                  <a:pt x="0" y="3440101"/>
                </a:cubicBezTo>
                <a:lnTo>
                  <a:pt x="0" y="3308495"/>
                </a:lnTo>
                <a:cubicBezTo>
                  <a:pt x="0" y="1483846"/>
                  <a:pt x="1476971" y="2515"/>
                  <a:pt x="3296088" y="2515"/>
                </a:cubicBezTo>
                <a:lnTo>
                  <a:pt x="3406067" y="2515"/>
                </a:lnTo>
                <a:lnTo>
                  <a:pt x="3406067" y="259"/>
                </a:lnTo>
                <a:cubicBezTo>
                  <a:pt x="3410851" y="259"/>
                  <a:pt x="3415505" y="0"/>
                  <a:pt x="3420289" y="0"/>
                </a:cubicBezTo>
                <a:close/>
              </a:path>
            </a:pathLst>
          </a:custGeom>
          <a:solidFill>
            <a:schemeClr val="bg1">
              <a:lumMod val="95000"/>
            </a:schemeClr>
          </a:solidFill>
        </p:spPr>
        <p:txBody>
          <a:bodyPr wrap="square" bIns="1554480" anchor="ctr" anchorCtr="0">
            <a:noAutofit/>
          </a:bodyPr>
          <a:lstStyle>
            <a:lvl1pPr algn="ctr">
              <a:defRPr sz="1400">
                <a:solidFill>
                  <a:schemeClr val="tx1">
                    <a:lumMod val="75000"/>
                    <a:lumOff val="25000"/>
                  </a:schemeClr>
                </a:solidFill>
              </a:defRPr>
            </a:lvl1pPr>
          </a:lstStyle>
          <a:p>
            <a:r>
              <a:rPr lang="en-US"/>
              <a:t>Drag and drop photo</a:t>
            </a:r>
          </a:p>
        </p:txBody>
      </p:sp>
      <p:sp>
        <p:nvSpPr>
          <p:cNvPr id="2" name="Title 1"/>
          <p:cNvSpPr>
            <a:spLocks noGrp="1"/>
          </p:cNvSpPr>
          <p:nvPr>
            <p:ph type="ctrTitle" hasCustomPrompt="1"/>
          </p:nvPr>
        </p:nvSpPr>
        <p:spPr>
          <a:xfrm>
            <a:off x="496888" y="2872016"/>
            <a:ext cx="4303712" cy="2387600"/>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8" y="5311500"/>
            <a:ext cx="4303712"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848506"/>
            <a:ext cx="4303712" cy="365125"/>
          </a:xfrm>
        </p:spPr>
        <p:txBody>
          <a:bodyPr/>
          <a:lstStyle>
            <a:lvl1pPr algn="l">
              <a:defRPr sz="1200" b="0" i="0">
                <a:solidFill>
                  <a:schemeClr val="tx1"/>
                </a:solidFill>
                <a:latin typeface="Century Gothic" panose="020B0502020202020204" pitchFamily="34" charset="0"/>
              </a:defRPr>
            </a:lvl1pPr>
          </a:lstStyle>
          <a:p>
            <a:fld id="{2AECF879-B6D2-0942-898C-A660FBB285D7}" type="datetime4">
              <a:rPr lang="en-US" smtClean="0"/>
              <a:pPr/>
              <a:t>October 30, 2023</a:t>
            </a:fld>
            <a:endParaRPr lang="en-US"/>
          </a:p>
        </p:txBody>
      </p:sp>
      <p:pic>
        <p:nvPicPr>
          <p:cNvPr id="11" name="Graphic 10">
            <a:extLst>
              <a:ext uri="{FF2B5EF4-FFF2-40B4-BE49-F238E27FC236}">
                <a16:creationId xmlns:a16="http://schemas.microsoft.com/office/drawing/2014/main" id="{79219FD3-851E-A0D2-2FCB-5419EEF899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726" y="389807"/>
            <a:ext cx="1803448" cy="953655"/>
          </a:xfrm>
          <a:prstGeom prst="rect">
            <a:avLst/>
          </a:prstGeom>
        </p:spPr>
      </p:pic>
    </p:spTree>
    <p:extLst>
      <p:ext uri="{BB962C8B-B14F-4D97-AF65-F5344CB8AC3E}">
        <p14:creationId xmlns:p14="http://schemas.microsoft.com/office/powerpoint/2010/main" val="6994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3429000"/>
            <a:ext cx="4303712" cy="1830616"/>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8" y="5311500"/>
            <a:ext cx="4303712"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848506"/>
            <a:ext cx="4303712" cy="365125"/>
          </a:xfrm>
        </p:spPr>
        <p:txBody>
          <a:bodyPr/>
          <a:lstStyle>
            <a:lvl1pPr algn="l">
              <a:defRPr sz="1200" b="0" i="0">
                <a:solidFill>
                  <a:schemeClr val="tx1"/>
                </a:solidFill>
                <a:latin typeface="Century Gothic" panose="020B0502020202020204" pitchFamily="34" charset="0"/>
              </a:defRPr>
            </a:lvl1pPr>
          </a:lstStyle>
          <a:p>
            <a:fld id="{79A61424-A440-3544-A20C-53757190055D}" type="datetime4">
              <a:rPr lang="en-US" smtClean="0"/>
              <a:pPr/>
              <a:t>October 30, 2023</a:t>
            </a:fld>
            <a:endParaRPr lang="en-US"/>
          </a:p>
        </p:txBody>
      </p:sp>
      <p:sp>
        <p:nvSpPr>
          <p:cNvPr id="21" name="Graphic 15">
            <a:extLst>
              <a:ext uri="{FF2B5EF4-FFF2-40B4-BE49-F238E27FC236}">
                <a16:creationId xmlns:a16="http://schemas.microsoft.com/office/drawing/2014/main" id="{84A4D183-E541-26ED-5551-8148D273C3A7}"/>
              </a:ext>
            </a:extLst>
          </p:cNvPr>
          <p:cNvSpPr/>
          <p:nvPr userDrawn="1"/>
        </p:nvSpPr>
        <p:spPr>
          <a:xfrm rot="10800000">
            <a:off x="8604723" y="3429000"/>
            <a:ext cx="3090389" cy="3071319"/>
          </a:xfrm>
          <a:custGeom>
            <a:avLst/>
            <a:gdLst>
              <a:gd name="connsiteX0" fmla="*/ 2628424 w 2628423"/>
              <a:gd name="connsiteY0" fmla="*/ 0 h 2612204"/>
              <a:gd name="connsiteX1" fmla="*/ 2628424 w 2628423"/>
              <a:gd name="connsiteY1" fmla="*/ 2612204 h 2612204"/>
              <a:gd name="connsiteX2" fmla="*/ 0 w 2628423"/>
              <a:gd name="connsiteY2" fmla="*/ 2612204 h 2612204"/>
              <a:gd name="connsiteX3" fmla="*/ 2628424 w 2628423"/>
              <a:gd name="connsiteY3" fmla="*/ 0 h 2612204"/>
            </a:gdLst>
            <a:ahLst/>
            <a:cxnLst>
              <a:cxn ang="0">
                <a:pos x="connsiteX0" y="connsiteY0"/>
              </a:cxn>
              <a:cxn ang="0">
                <a:pos x="connsiteX1" y="connsiteY1"/>
              </a:cxn>
              <a:cxn ang="0">
                <a:pos x="connsiteX2" y="connsiteY2"/>
              </a:cxn>
              <a:cxn ang="0">
                <a:pos x="connsiteX3" y="connsiteY3"/>
              </a:cxn>
            </a:cxnLst>
            <a:rect l="l" t="t" r="r" b="b"/>
            <a:pathLst>
              <a:path w="2628423" h="2612204">
                <a:moveTo>
                  <a:pt x="2628424" y="0"/>
                </a:moveTo>
                <a:lnTo>
                  <a:pt x="2628424" y="2612204"/>
                </a:lnTo>
                <a:lnTo>
                  <a:pt x="0" y="2612204"/>
                </a:lnTo>
                <a:cubicBezTo>
                  <a:pt x="0" y="1169489"/>
                  <a:pt x="1176719" y="0"/>
                  <a:pt x="2628424" y="0"/>
                </a:cubicBezTo>
                <a:close/>
              </a:path>
            </a:pathLst>
          </a:custGeom>
          <a:solidFill>
            <a:schemeClr val="accent4"/>
          </a:solidFill>
          <a:ln w="9525" cap="flat">
            <a:noFill/>
            <a:prstDash val="solid"/>
            <a:miter/>
          </a:ln>
        </p:spPr>
        <p:txBody>
          <a:bodyPr rtlCol="0" anchor="ctr"/>
          <a:lstStyle/>
          <a:p>
            <a:endParaRPr lang="en-US"/>
          </a:p>
        </p:txBody>
      </p:sp>
      <p:sp>
        <p:nvSpPr>
          <p:cNvPr id="22" name="Graphic 15">
            <a:extLst>
              <a:ext uri="{FF2B5EF4-FFF2-40B4-BE49-F238E27FC236}">
                <a16:creationId xmlns:a16="http://schemas.microsoft.com/office/drawing/2014/main" id="{848C6117-B675-E35B-5936-F157588B4038}"/>
              </a:ext>
            </a:extLst>
          </p:cNvPr>
          <p:cNvSpPr/>
          <p:nvPr userDrawn="1"/>
        </p:nvSpPr>
        <p:spPr>
          <a:xfrm rot="10800000" flipH="1">
            <a:off x="5514334" y="3429000"/>
            <a:ext cx="3090389" cy="3071319"/>
          </a:xfrm>
          <a:custGeom>
            <a:avLst/>
            <a:gdLst>
              <a:gd name="connsiteX0" fmla="*/ 2628424 w 2628423"/>
              <a:gd name="connsiteY0" fmla="*/ 0 h 2612204"/>
              <a:gd name="connsiteX1" fmla="*/ 2628424 w 2628423"/>
              <a:gd name="connsiteY1" fmla="*/ 2612204 h 2612204"/>
              <a:gd name="connsiteX2" fmla="*/ 0 w 2628423"/>
              <a:gd name="connsiteY2" fmla="*/ 2612204 h 2612204"/>
              <a:gd name="connsiteX3" fmla="*/ 2628424 w 2628423"/>
              <a:gd name="connsiteY3" fmla="*/ 0 h 2612204"/>
            </a:gdLst>
            <a:ahLst/>
            <a:cxnLst>
              <a:cxn ang="0">
                <a:pos x="connsiteX0" y="connsiteY0"/>
              </a:cxn>
              <a:cxn ang="0">
                <a:pos x="connsiteX1" y="connsiteY1"/>
              </a:cxn>
              <a:cxn ang="0">
                <a:pos x="connsiteX2" y="connsiteY2"/>
              </a:cxn>
              <a:cxn ang="0">
                <a:pos x="connsiteX3" y="connsiteY3"/>
              </a:cxn>
            </a:cxnLst>
            <a:rect l="l" t="t" r="r" b="b"/>
            <a:pathLst>
              <a:path w="2628423" h="2612204">
                <a:moveTo>
                  <a:pt x="2628424" y="0"/>
                </a:moveTo>
                <a:lnTo>
                  <a:pt x="2628424" y="2612204"/>
                </a:lnTo>
                <a:lnTo>
                  <a:pt x="0" y="2612204"/>
                </a:lnTo>
                <a:cubicBezTo>
                  <a:pt x="0" y="1169489"/>
                  <a:pt x="1176719" y="0"/>
                  <a:pt x="2628424" y="0"/>
                </a:cubicBezTo>
                <a:close/>
              </a:path>
            </a:pathLst>
          </a:custGeom>
          <a:solidFill>
            <a:schemeClr val="accent1"/>
          </a:solidFill>
          <a:ln w="9525" cap="flat">
            <a:noFill/>
            <a:prstDash val="solid"/>
            <a:miter/>
          </a:ln>
        </p:spPr>
        <p:txBody>
          <a:bodyPr rtlCol="0" anchor="ctr"/>
          <a:lstStyle/>
          <a:p>
            <a:endParaRPr lang="en-US"/>
          </a:p>
        </p:txBody>
      </p:sp>
      <p:sp>
        <p:nvSpPr>
          <p:cNvPr id="28" name="Picture Placeholder 27">
            <a:extLst>
              <a:ext uri="{FF2B5EF4-FFF2-40B4-BE49-F238E27FC236}">
                <a16:creationId xmlns:a16="http://schemas.microsoft.com/office/drawing/2014/main" id="{711B3F23-AE0F-AFCE-8077-BAFBCFFC7E4A}"/>
              </a:ext>
            </a:extLst>
          </p:cNvPr>
          <p:cNvSpPr>
            <a:spLocks noGrp="1"/>
          </p:cNvSpPr>
          <p:nvPr>
            <p:ph type="pic" sz="quarter" idx="13" hasCustomPrompt="1"/>
          </p:nvPr>
        </p:nvSpPr>
        <p:spPr>
          <a:xfrm>
            <a:off x="2423946" y="357682"/>
            <a:ext cx="6180777" cy="3071319"/>
          </a:xfrm>
          <a:custGeom>
            <a:avLst/>
            <a:gdLst>
              <a:gd name="connsiteX0" fmla="*/ 3090387 w 6180777"/>
              <a:gd name="connsiteY0" fmla="*/ 0 h 3071319"/>
              <a:gd name="connsiteX1" fmla="*/ 3090389 w 6180777"/>
              <a:gd name="connsiteY1" fmla="*/ 0 h 3071319"/>
              <a:gd name="connsiteX2" fmla="*/ 3090391 w 6180777"/>
              <a:gd name="connsiteY2" fmla="*/ 0 h 3071319"/>
              <a:gd name="connsiteX3" fmla="*/ 3249425 w 6180777"/>
              <a:gd name="connsiteY3" fmla="*/ 3996 h 3071319"/>
              <a:gd name="connsiteX4" fmla="*/ 6180777 w 6180777"/>
              <a:gd name="connsiteY4" fmla="*/ 3071319 h 3071319"/>
              <a:gd name="connsiteX5" fmla="*/ 3090391 w 6180777"/>
              <a:gd name="connsiteY5" fmla="*/ 3071319 h 3071319"/>
              <a:gd name="connsiteX6" fmla="*/ 3090387 w 6180777"/>
              <a:gd name="connsiteY6" fmla="*/ 3071319 h 3071319"/>
              <a:gd name="connsiteX7" fmla="*/ 0 w 6180777"/>
              <a:gd name="connsiteY7" fmla="*/ 3071319 h 3071319"/>
              <a:gd name="connsiteX8" fmla="*/ 2931353 w 6180777"/>
              <a:gd name="connsiteY8" fmla="*/ 3996 h 307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0777" h="3071319">
                <a:moveTo>
                  <a:pt x="3090387" y="0"/>
                </a:moveTo>
                <a:lnTo>
                  <a:pt x="3090389" y="0"/>
                </a:lnTo>
                <a:lnTo>
                  <a:pt x="3090391" y="0"/>
                </a:lnTo>
                <a:lnTo>
                  <a:pt x="3249425" y="3996"/>
                </a:lnTo>
                <a:cubicBezTo>
                  <a:pt x="4882361" y="86254"/>
                  <a:pt x="6180777" y="1428045"/>
                  <a:pt x="6180777" y="3071319"/>
                </a:cubicBezTo>
                <a:lnTo>
                  <a:pt x="3090391" y="3071319"/>
                </a:lnTo>
                <a:lnTo>
                  <a:pt x="3090387" y="3071319"/>
                </a:lnTo>
                <a:lnTo>
                  <a:pt x="0" y="3071319"/>
                </a:lnTo>
                <a:cubicBezTo>
                  <a:pt x="0" y="1428045"/>
                  <a:pt x="1298417" y="86254"/>
                  <a:pt x="2931353" y="3996"/>
                </a:cubicBezTo>
                <a:close/>
              </a:path>
            </a:pathLst>
          </a:custGeom>
          <a:solidFill>
            <a:schemeClr val="bg1">
              <a:lumMod val="95000"/>
            </a:schemeClr>
          </a:solidFill>
        </p:spPr>
        <p:txBody>
          <a:bodyPr wrap="square" bIns="1554480" anchor="ctr" anchorCtr="0">
            <a:noAutofit/>
          </a:bodyPr>
          <a:lstStyle>
            <a:lvl1pPr algn="ctr">
              <a:defRPr sz="1600">
                <a:solidFill>
                  <a:schemeClr val="tx1">
                    <a:lumMod val="75000"/>
                    <a:lumOff val="25000"/>
                  </a:schemeClr>
                </a:solidFill>
              </a:defRPr>
            </a:lvl1pPr>
          </a:lstStyle>
          <a:p>
            <a:r>
              <a:rPr lang="en-US"/>
              <a:t>Drag and drop photo</a:t>
            </a:r>
          </a:p>
        </p:txBody>
      </p:sp>
      <p:pic>
        <p:nvPicPr>
          <p:cNvPr id="5" name="Graphic 4">
            <a:extLst>
              <a:ext uri="{FF2B5EF4-FFF2-40B4-BE49-F238E27FC236}">
                <a16:creationId xmlns:a16="http://schemas.microsoft.com/office/drawing/2014/main" id="{AFAD461C-E422-23C6-E8F2-6A4C95FE82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726" y="389807"/>
            <a:ext cx="1803448" cy="953655"/>
          </a:xfrm>
          <a:prstGeom prst="rect">
            <a:avLst/>
          </a:prstGeom>
        </p:spPr>
      </p:pic>
    </p:spTree>
    <p:extLst>
      <p:ext uri="{BB962C8B-B14F-4D97-AF65-F5344CB8AC3E}">
        <p14:creationId xmlns:p14="http://schemas.microsoft.com/office/powerpoint/2010/main" val="32280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4577788"/>
            <a:ext cx="10742130" cy="1140106"/>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7" y="5847754"/>
            <a:ext cx="10742130"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4" name="Picture Placeholder 43">
            <a:extLst>
              <a:ext uri="{FF2B5EF4-FFF2-40B4-BE49-F238E27FC236}">
                <a16:creationId xmlns:a16="http://schemas.microsoft.com/office/drawing/2014/main" id="{CB15A60B-96C4-C0C7-1407-2A47C18DEB50}"/>
              </a:ext>
            </a:extLst>
          </p:cNvPr>
          <p:cNvSpPr>
            <a:spLocks noGrp="1"/>
          </p:cNvSpPr>
          <p:nvPr>
            <p:ph type="pic" sz="quarter" idx="13" hasCustomPrompt="1"/>
          </p:nvPr>
        </p:nvSpPr>
        <p:spPr>
          <a:xfrm>
            <a:off x="4721430" y="0"/>
            <a:ext cx="7470571" cy="4190035"/>
          </a:xfrm>
          <a:custGeom>
            <a:avLst/>
            <a:gdLst>
              <a:gd name="connsiteX0" fmla="*/ 0 w 7470571"/>
              <a:gd name="connsiteY0" fmla="*/ 0 h 4190035"/>
              <a:gd name="connsiteX1" fmla="*/ 5411207 w 7470571"/>
              <a:gd name="connsiteY1" fmla="*/ 0 h 4190035"/>
              <a:gd name="connsiteX2" fmla="*/ 5441647 w 7470571"/>
              <a:gd name="connsiteY2" fmla="*/ 53339 h 4190035"/>
              <a:gd name="connsiteX3" fmla="*/ 5734548 w 7470571"/>
              <a:gd name="connsiteY3" fmla="*/ 1045697 h 4190035"/>
              <a:gd name="connsiteX4" fmla="*/ 5747929 w 7470571"/>
              <a:gd name="connsiteY4" fmla="*/ 1310793 h 4190035"/>
              <a:gd name="connsiteX5" fmla="*/ 5759641 w 7470571"/>
              <a:gd name="connsiteY5" fmla="*/ 1189850 h 4190035"/>
              <a:gd name="connsiteX6" fmla="*/ 6815641 w 7470571"/>
              <a:gd name="connsiteY6" fmla="*/ 18997 h 4190035"/>
              <a:gd name="connsiteX7" fmla="*/ 6907684 w 7470571"/>
              <a:gd name="connsiteY7" fmla="*/ 0 h 4190035"/>
              <a:gd name="connsiteX8" fmla="*/ 7425759 w 7470571"/>
              <a:gd name="connsiteY8" fmla="*/ 0 h 4190035"/>
              <a:gd name="connsiteX9" fmla="*/ 7470571 w 7470571"/>
              <a:gd name="connsiteY9" fmla="*/ 8243 h 4190035"/>
              <a:gd name="connsiteX10" fmla="*/ 7470571 w 7470571"/>
              <a:gd name="connsiteY10" fmla="*/ 3582014 h 4190035"/>
              <a:gd name="connsiteX11" fmla="*/ 7363127 w 7470571"/>
              <a:gd name="connsiteY11" fmla="*/ 3664806 h 4190035"/>
              <a:gd name="connsiteX12" fmla="*/ 5634707 w 7470571"/>
              <a:gd name="connsiteY12" fmla="*/ 4181255 h 4190035"/>
              <a:gd name="connsiteX13" fmla="*/ 2907255 w 7470571"/>
              <a:gd name="connsiteY13" fmla="*/ 1832080 h 4190035"/>
              <a:gd name="connsiteX14" fmla="*/ 2886597 w 7470571"/>
              <a:gd name="connsiteY14" fmla="*/ 1676308 h 4190035"/>
              <a:gd name="connsiteX15" fmla="*/ 2885143 w 7470571"/>
              <a:gd name="connsiteY15" fmla="*/ 1670650 h 4190035"/>
              <a:gd name="connsiteX16" fmla="*/ 2855777 w 7470571"/>
              <a:gd name="connsiteY16" fmla="*/ 1379220 h 4190035"/>
              <a:gd name="connsiteX17" fmla="*/ 2856600 w 7470571"/>
              <a:gd name="connsiteY17" fmla="*/ 1344924 h 4190035"/>
              <a:gd name="connsiteX18" fmla="*/ 2855777 w 7470571"/>
              <a:gd name="connsiteY18" fmla="*/ 1344924 h 4190035"/>
              <a:gd name="connsiteX19" fmla="*/ 2855777 w 7470571"/>
              <a:gd name="connsiteY19" fmla="*/ 15265 h 4190035"/>
              <a:gd name="connsiteX20" fmla="*/ 2846516 w 7470571"/>
              <a:gd name="connsiteY20" fmla="*/ 136617 h 4190035"/>
              <a:gd name="connsiteX21" fmla="*/ 1571817 w 7470571"/>
              <a:gd name="connsiteY21" fmla="*/ 1378929 h 4190035"/>
              <a:gd name="connsiteX22" fmla="*/ 1477619 w 7470571"/>
              <a:gd name="connsiteY22" fmla="*/ 1383611 h 4190035"/>
              <a:gd name="connsiteX23" fmla="*/ 2847824 w 7470571"/>
              <a:gd name="connsiteY23" fmla="*/ 1383611 h 4190035"/>
              <a:gd name="connsiteX24" fmla="*/ 2847824 w 7470571"/>
              <a:gd name="connsiteY24" fmla="*/ 4190035 h 4190035"/>
              <a:gd name="connsiteX25" fmla="*/ 2836307 w 7470571"/>
              <a:gd name="connsiteY25" fmla="*/ 4190035 h 4190035"/>
              <a:gd name="connsiteX26" fmla="*/ 112497 w 7470571"/>
              <a:gd name="connsiteY26" fmla="*/ 1464820 h 4190035"/>
              <a:gd name="connsiteX27" fmla="*/ 113867 w 7470571"/>
              <a:gd name="connsiteY27" fmla="*/ 1383611 h 4190035"/>
              <a:gd name="connsiteX28" fmla="*/ 1379295 w 7470571"/>
              <a:gd name="connsiteY28" fmla="*/ 1383611 h 4190035"/>
              <a:gd name="connsiteX29" fmla="*/ 1281941 w 7470571"/>
              <a:gd name="connsiteY29" fmla="*/ 1378694 h 4190035"/>
              <a:gd name="connsiteX30" fmla="*/ 4369 w 7470571"/>
              <a:gd name="connsiteY30" fmla="*/ 92321 h 419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70571" h="4190035">
                <a:moveTo>
                  <a:pt x="0" y="0"/>
                </a:moveTo>
                <a:lnTo>
                  <a:pt x="5411207" y="0"/>
                </a:lnTo>
                <a:lnTo>
                  <a:pt x="5441647" y="53339"/>
                </a:lnTo>
                <a:cubicBezTo>
                  <a:pt x="5596799" y="356381"/>
                  <a:pt x="5698573" y="691305"/>
                  <a:pt x="5734548" y="1045697"/>
                </a:cubicBezTo>
                <a:lnTo>
                  <a:pt x="5747929" y="1310793"/>
                </a:lnTo>
                <a:lnTo>
                  <a:pt x="5759641" y="1189850"/>
                </a:lnTo>
                <a:cubicBezTo>
                  <a:pt x="5844325" y="616771"/>
                  <a:pt x="6268193" y="158745"/>
                  <a:pt x="6815641" y="18997"/>
                </a:cubicBezTo>
                <a:lnTo>
                  <a:pt x="6907684" y="0"/>
                </a:lnTo>
                <a:lnTo>
                  <a:pt x="7425759" y="0"/>
                </a:lnTo>
                <a:lnTo>
                  <a:pt x="7470571" y="8243"/>
                </a:lnTo>
                <a:lnTo>
                  <a:pt x="7470571" y="3582014"/>
                </a:lnTo>
                <a:lnTo>
                  <a:pt x="7363127" y="3664806"/>
                </a:lnTo>
                <a:cubicBezTo>
                  <a:pt x="6875165" y="4007388"/>
                  <a:pt x="6276430" y="4200821"/>
                  <a:pt x="5634707" y="4181255"/>
                </a:cubicBezTo>
                <a:cubicBezTo>
                  <a:pt x="4260102" y="4139329"/>
                  <a:pt x="3142174" y="3133822"/>
                  <a:pt x="2907255" y="1832080"/>
                </a:cubicBezTo>
                <a:lnTo>
                  <a:pt x="2886597" y="1676308"/>
                </a:lnTo>
                <a:lnTo>
                  <a:pt x="2885143" y="1670650"/>
                </a:lnTo>
                <a:cubicBezTo>
                  <a:pt x="2865889" y="1576519"/>
                  <a:pt x="2855777" y="1479052"/>
                  <a:pt x="2855777" y="1379220"/>
                </a:cubicBezTo>
                <a:cubicBezTo>
                  <a:pt x="2855777" y="1367696"/>
                  <a:pt x="2856325" y="1356447"/>
                  <a:pt x="2856600" y="1344924"/>
                </a:cubicBezTo>
                <a:lnTo>
                  <a:pt x="2855777" y="1344924"/>
                </a:lnTo>
                <a:lnTo>
                  <a:pt x="2855777" y="15265"/>
                </a:lnTo>
                <a:lnTo>
                  <a:pt x="2846516" y="136617"/>
                </a:lnTo>
                <a:cubicBezTo>
                  <a:pt x="2763260" y="794146"/>
                  <a:pt x="2234322" y="1312710"/>
                  <a:pt x="1571817" y="1378929"/>
                </a:cubicBezTo>
                <a:lnTo>
                  <a:pt x="1477619" y="1383611"/>
                </a:lnTo>
                <a:lnTo>
                  <a:pt x="2847824" y="1383611"/>
                </a:lnTo>
                <a:lnTo>
                  <a:pt x="2847824" y="4190035"/>
                </a:lnTo>
                <a:cubicBezTo>
                  <a:pt x="2843986" y="4190035"/>
                  <a:pt x="2840146" y="4190035"/>
                  <a:pt x="2836307" y="4190035"/>
                </a:cubicBezTo>
                <a:cubicBezTo>
                  <a:pt x="1331945" y="4190035"/>
                  <a:pt x="112497" y="2969958"/>
                  <a:pt x="112497" y="1464820"/>
                </a:cubicBezTo>
                <a:cubicBezTo>
                  <a:pt x="112497" y="1437660"/>
                  <a:pt x="113044" y="1410497"/>
                  <a:pt x="113867" y="1383611"/>
                </a:cubicBezTo>
                <a:lnTo>
                  <a:pt x="1379295" y="1383611"/>
                </a:lnTo>
                <a:lnTo>
                  <a:pt x="1281941" y="1378694"/>
                </a:lnTo>
                <a:cubicBezTo>
                  <a:pt x="605719" y="1309997"/>
                  <a:pt x="68837" y="770127"/>
                  <a:pt x="4369" y="92321"/>
                </a:cubicBezTo>
                <a:close/>
              </a:path>
            </a:pathLst>
          </a:custGeom>
          <a:solidFill>
            <a:schemeClr val="bg1">
              <a:lumMod val="95000"/>
            </a:schemeClr>
          </a:solidFill>
        </p:spPr>
        <p:txBody>
          <a:bodyPr wrap="square" rIns="1005840" bIns="0" anchor="ctr" anchorCtr="0">
            <a:noAutofit/>
          </a:bodyPr>
          <a:lstStyle>
            <a:lvl1pPr algn="r">
              <a:defRPr sz="1400">
                <a:solidFill>
                  <a:schemeClr val="tx1">
                    <a:lumMod val="75000"/>
                    <a:lumOff val="25000"/>
                  </a:schemeClr>
                </a:solidFill>
              </a:defRPr>
            </a:lvl1pPr>
          </a:lstStyle>
          <a:p>
            <a:r>
              <a:rPr lang="en-US"/>
              <a:t>Drag and drop photo here</a:t>
            </a:r>
          </a:p>
        </p:txBody>
      </p:sp>
      <p:sp>
        <p:nvSpPr>
          <p:cNvPr id="4" name="Date Placeholder 3">
            <a:extLst>
              <a:ext uri="{FF2B5EF4-FFF2-40B4-BE49-F238E27FC236}">
                <a16:creationId xmlns:a16="http://schemas.microsoft.com/office/drawing/2014/main" id="{D80CBDDA-0794-FCD4-9BD8-C9CFD1631FEF}"/>
              </a:ext>
            </a:extLst>
          </p:cNvPr>
          <p:cNvSpPr>
            <a:spLocks noGrp="1"/>
          </p:cNvSpPr>
          <p:nvPr>
            <p:ph type="dt" sz="half" idx="10"/>
          </p:nvPr>
        </p:nvSpPr>
        <p:spPr>
          <a:xfrm>
            <a:off x="496888" y="6215740"/>
            <a:ext cx="4306824" cy="274320"/>
          </a:xfrm>
        </p:spPr>
        <p:txBody>
          <a:bodyPr/>
          <a:lstStyle>
            <a:lvl1pPr algn="l">
              <a:defRPr sz="1200" b="0" i="0">
                <a:solidFill>
                  <a:schemeClr val="tx1"/>
                </a:solidFill>
                <a:latin typeface="Century Gothic" panose="020B0502020202020204" pitchFamily="34" charset="0"/>
              </a:defRPr>
            </a:lvl1pPr>
          </a:lstStyle>
          <a:p>
            <a:fld id="{030BA5B6-F896-B04D-97E6-2553F9AA0B55}" type="datetime4">
              <a:rPr lang="en-US" smtClean="0"/>
              <a:pPr/>
              <a:t>October 30, 2023</a:t>
            </a:fld>
            <a:endParaRPr lang="en-US"/>
          </a:p>
        </p:txBody>
      </p:sp>
      <p:pic>
        <p:nvPicPr>
          <p:cNvPr id="5" name="Graphic 4">
            <a:extLst>
              <a:ext uri="{FF2B5EF4-FFF2-40B4-BE49-F238E27FC236}">
                <a16:creationId xmlns:a16="http://schemas.microsoft.com/office/drawing/2014/main" id="{115E1A47-AB09-BF26-7814-1113CE92B3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726" y="389807"/>
            <a:ext cx="1803448" cy="953655"/>
          </a:xfrm>
          <a:prstGeom prst="rect">
            <a:avLst/>
          </a:prstGeom>
        </p:spPr>
      </p:pic>
    </p:spTree>
    <p:extLst>
      <p:ext uri="{BB962C8B-B14F-4D97-AF65-F5344CB8AC3E}">
        <p14:creationId xmlns:p14="http://schemas.microsoft.com/office/powerpoint/2010/main" val="33757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3.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4577788"/>
            <a:ext cx="10742130" cy="1140106"/>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7" y="5847754"/>
            <a:ext cx="10742130"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Picture Placeholder 21">
            <a:extLst>
              <a:ext uri="{FF2B5EF4-FFF2-40B4-BE49-F238E27FC236}">
                <a16:creationId xmlns:a16="http://schemas.microsoft.com/office/drawing/2014/main" id="{FD218259-7C83-DDC4-7DCF-FEC236579780}"/>
              </a:ext>
            </a:extLst>
          </p:cNvPr>
          <p:cNvSpPr>
            <a:spLocks noGrp="1"/>
          </p:cNvSpPr>
          <p:nvPr>
            <p:ph type="pic" sz="quarter" idx="12" hasCustomPrompt="1"/>
          </p:nvPr>
        </p:nvSpPr>
        <p:spPr>
          <a:xfrm>
            <a:off x="4721430" y="0"/>
            <a:ext cx="7470570" cy="4166571"/>
          </a:xfrm>
          <a:custGeom>
            <a:avLst/>
            <a:gdLst>
              <a:gd name="connsiteX0" fmla="*/ 6289326 w 7470570"/>
              <a:gd name="connsiteY0" fmla="*/ 1172111 h 4166571"/>
              <a:gd name="connsiteX1" fmla="*/ 6283395 w 7470570"/>
              <a:gd name="connsiteY1" fmla="*/ 1232221 h 4166571"/>
              <a:gd name="connsiteX2" fmla="*/ 5293682 w 7470570"/>
              <a:gd name="connsiteY2" fmla="*/ 2072346 h 4166571"/>
              <a:gd name="connsiteX3" fmla="*/ 5293682 w 7470570"/>
              <a:gd name="connsiteY3" fmla="*/ 2072409 h 4166571"/>
              <a:gd name="connsiteX4" fmla="*/ 6283644 w 7470570"/>
              <a:gd name="connsiteY4" fmla="*/ 2912511 h 4166571"/>
              <a:gd name="connsiteX5" fmla="*/ 6289516 w 7470570"/>
              <a:gd name="connsiteY5" fmla="*/ 2972016 h 4166571"/>
              <a:gd name="connsiteX6" fmla="*/ 6289516 w 7470570"/>
              <a:gd name="connsiteY6" fmla="*/ 2076526 h 4166571"/>
              <a:gd name="connsiteX7" fmla="*/ 6289326 w 7470570"/>
              <a:gd name="connsiteY7" fmla="*/ 2076526 h 4166571"/>
              <a:gd name="connsiteX8" fmla="*/ 0 w 7470570"/>
              <a:gd name="connsiteY8" fmla="*/ 0 h 4166571"/>
              <a:gd name="connsiteX9" fmla="*/ 231233 w 7470570"/>
              <a:gd name="connsiteY9" fmla="*/ 0 h 4166571"/>
              <a:gd name="connsiteX10" fmla="*/ 289026 w 7470570"/>
              <a:gd name="connsiteY10" fmla="*/ 12943 h 4166571"/>
              <a:gd name="connsiteX11" fmla="*/ 1041471 w 7470570"/>
              <a:gd name="connsiteY11" fmla="*/ 813019 h 4166571"/>
              <a:gd name="connsiteX12" fmla="*/ 1055511 w 7470570"/>
              <a:gd name="connsiteY12" fmla="*/ 952190 h 4166571"/>
              <a:gd name="connsiteX13" fmla="*/ 1069551 w 7470570"/>
              <a:gd name="connsiteY13" fmla="*/ 813019 h 4166571"/>
              <a:gd name="connsiteX14" fmla="*/ 1822054 w 7470570"/>
              <a:gd name="connsiteY14" fmla="*/ 12944 h 4166571"/>
              <a:gd name="connsiteX15" fmla="*/ 1892209 w 7470570"/>
              <a:gd name="connsiteY15" fmla="*/ 0 h 4166571"/>
              <a:gd name="connsiteX16" fmla="*/ 2407559 w 7470570"/>
              <a:gd name="connsiteY16" fmla="*/ 0 h 4166571"/>
              <a:gd name="connsiteX17" fmla="*/ 2533617 w 7470570"/>
              <a:gd name="connsiteY17" fmla="*/ 19223 h 4166571"/>
              <a:gd name="connsiteX18" fmla="*/ 4207652 w 7470570"/>
              <a:gd name="connsiteY18" fmla="*/ 2071585 h 4166571"/>
              <a:gd name="connsiteX19" fmla="*/ 4207652 w 7470570"/>
              <a:gd name="connsiteY19" fmla="*/ 2974250 h 4166571"/>
              <a:gd name="connsiteX20" fmla="*/ 4215557 w 7470570"/>
              <a:gd name="connsiteY20" fmla="*/ 2902179 h 4166571"/>
              <a:gd name="connsiteX21" fmla="*/ 5203044 w 7470570"/>
              <a:gd name="connsiteY21" fmla="*/ 2072346 h 4166571"/>
              <a:gd name="connsiteX22" fmla="*/ 4192694 w 7470570"/>
              <a:gd name="connsiteY22" fmla="*/ 1025644 h 4166571"/>
              <a:gd name="connsiteX23" fmla="*/ 4207208 w 7470570"/>
              <a:gd name="connsiteY23" fmla="*/ 1025644 h 4166571"/>
              <a:gd name="connsiteX24" fmla="*/ 6289263 w 7470570"/>
              <a:gd name="connsiteY24" fmla="*/ 1025644 h 4166571"/>
              <a:gd name="connsiteX25" fmla="*/ 6289326 w 7470570"/>
              <a:gd name="connsiteY25" fmla="*/ 1025644 h 4166571"/>
              <a:gd name="connsiteX26" fmla="*/ 6289326 w 7470570"/>
              <a:gd name="connsiteY26" fmla="*/ 119719 h 4166571"/>
              <a:gd name="connsiteX27" fmla="*/ 6280548 w 7470570"/>
              <a:gd name="connsiteY27" fmla="*/ 198425 h 4166571"/>
              <a:gd name="connsiteX28" fmla="*/ 5255714 w 7470570"/>
              <a:gd name="connsiteY28" fmla="*/ 1024125 h 4166571"/>
              <a:gd name="connsiteX29" fmla="*/ 5248508 w 7470570"/>
              <a:gd name="connsiteY29" fmla="*/ 1023762 h 4166571"/>
              <a:gd name="connsiteX30" fmla="*/ 5241200 w 7470570"/>
              <a:gd name="connsiteY30" fmla="*/ 1024125 h 4166571"/>
              <a:gd name="connsiteX31" fmla="*/ 4214243 w 7470570"/>
              <a:gd name="connsiteY31" fmla="*/ 187769 h 4166571"/>
              <a:gd name="connsiteX32" fmla="*/ 4195301 w 7470570"/>
              <a:gd name="connsiteY32" fmla="*/ 0 h 4166571"/>
              <a:gd name="connsiteX33" fmla="*/ 7470570 w 7470570"/>
              <a:gd name="connsiteY33" fmla="*/ 0 h 4166571"/>
              <a:gd name="connsiteX34" fmla="*/ 7470570 w 7470570"/>
              <a:gd name="connsiteY34" fmla="*/ 3809451 h 4166571"/>
              <a:gd name="connsiteX35" fmla="*/ 7412707 w 7470570"/>
              <a:gd name="connsiteY35" fmla="*/ 3850041 h 4166571"/>
              <a:gd name="connsiteX36" fmla="*/ 6304030 w 7470570"/>
              <a:gd name="connsiteY36" fmla="*/ 4166571 h 4166571"/>
              <a:gd name="connsiteX37" fmla="*/ 6304030 w 7470570"/>
              <a:gd name="connsiteY37" fmla="*/ 4165748 h 4166571"/>
              <a:gd name="connsiteX38" fmla="*/ 6289516 w 7470570"/>
              <a:gd name="connsiteY38" fmla="*/ 4166571 h 4166571"/>
              <a:gd name="connsiteX39" fmla="*/ 6289516 w 7470570"/>
              <a:gd name="connsiteY39" fmla="*/ 3261851 h 4166571"/>
              <a:gd name="connsiteX40" fmla="*/ 6282564 w 7470570"/>
              <a:gd name="connsiteY40" fmla="*/ 3330216 h 4166571"/>
              <a:gd name="connsiteX41" fmla="*/ 5255778 w 7470570"/>
              <a:gd name="connsiteY41" fmla="*/ 4166571 h 4166571"/>
              <a:gd name="connsiteX42" fmla="*/ 5248955 w 7470570"/>
              <a:gd name="connsiteY42" fmla="*/ 4166229 h 4166571"/>
              <a:gd name="connsiteX43" fmla="*/ 5241264 w 7470570"/>
              <a:gd name="connsiteY43" fmla="*/ 4166571 h 4166571"/>
              <a:gd name="connsiteX44" fmla="*/ 4216529 w 7470570"/>
              <a:gd name="connsiteY44" fmla="*/ 3340442 h 4166571"/>
              <a:gd name="connsiteX45" fmla="*/ 4207652 w 7470570"/>
              <a:gd name="connsiteY45" fmla="*/ 3261157 h 4166571"/>
              <a:gd name="connsiteX46" fmla="*/ 4207652 w 7470570"/>
              <a:gd name="connsiteY46" fmla="*/ 4166571 h 4166571"/>
              <a:gd name="connsiteX47" fmla="*/ 4193138 w 7470570"/>
              <a:gd name="connsiteY47" fmla="*/ 4166571 h 4166571"/>
              <a:gd name="connsiteX48" fmla="*/ 2111083 w 7470570"/>
              <a:gd name="connsiteY48" fmla="*/ 4166571 h 4166571"/>
              <a:gd name="connsiteX49" fmla="*/ 2096569 w 7470570"/>
              <a:gd name="connsiteY49" fmla="*/ 4166571 h 4166571"/>
              <a:gd name="connsiteX50" fmla="*/ 2060684 w 7470570"/>
              <a:gd name="connsiteY50" fmla="*/ 4165790 h 4166571"/>
              <a:gd name="connsiteX51" fmla="*/ 2029127 w 7470570"/>
              <a:gd name="connsiteY51" fmla="*/ 4166571 h 4166571"/>
              <a:gd name="connsiteX52" fmla="*/ 2024351 w 7470570"/>
              <a:gd name="connsiteY52" fmla="*/ 4166330 h 4166571"/>
              <a:gd name="connsiteX53" fmla="*/ 2014613 w 7470570"/>
              <a:gd name="connsiteY53" fmla="*/ 4166571 h 4166571"/>
              <a:gd name="connsiteX54" fmla="*/ 0 w 7470570"/>
              <a:gd name="connsiteY54" fmla="*/ 2153479 h 4166571"/>
              <a:gd name="connsiteX55" fmla="*/ 0 w 7470570"/>
              <a:gd name="connsiteY55" fmla="*/ 2071585 h 4166571"/>
              <a:gd name="connsiteX56" fmla="*/ 14514 w 7470570"/>
              <a:gd name="connsiteY56" fmla="*/ 2071585 h 4166571"/>
              <a:gd name="connsiteX57" fmla="*/ 2014613 w 7470570"/>
              <a:gd name="connsiteY57" fmla="*/ 2071585 h 4166571"/>
              <a:gd name="connsiteX58" fmla="*/ 2029127 w 7470570"/>
              <a:gd name="connsiteY58" fmla="*/ 2071585 h 4166571"/>
              <a:gd name="connsiteX59" fmla="*/ 2060944 w 7470570"/>
              <a:gd name="connsiteY59" fmla="*/ 2072368 h 4166571"/>
              <a:gd name="connsiteX60" fmla="*/ 2096569 w 7470570"/>
              <a:gd name="connsiteY60" fmla="*/ 2071585 h 4166571"/>
              <a:gd name="connsiteX61" fmla="*/ 2096569 w 7470570"/>
              <a:gd name="connsiteY61" fmla="*/ 2070947 h 4166571"/>
              <a:gd name="connsiteX62" fmla="*/ 2096505 w 7470570"/>
              <a:gd name="connsiteY62" fmla="*/ 2070944 h 4166571"/>
              <a:gd name="connsiteX63" fmla="*/ 2096505 w 7470570"/>
              <a:gd name="connsiteY63" fmla="*/ 2071585 h 4166571"/>
              <a:gd name="connsiteX64" fmla="*/ 1069549 w 7470570"/>
              <a:gd name="connsiteY64" fmla="*/ 1235230 h 4166571"/>
              <a:gd name="connsiteX65" fmla="*/ 1055510 w 7470570"/>
              <a:gd name="connsiteY65" fmla="*/ 1096064 h 4166571"/>
              <a:gd name="connsiteX66" fmla="*/ 1041471 w 7470570"/>
              <a:gd name="connsiteY66" fmla="*/ 1235230 h 4166571"/>
              <a:gd name="connsiteX67" fmla="*/ 14514 w 7470570"/>
              <a:gd name="connsiteY67" fmla="*/ 2071585 h 4166571"/>
              <a:gd name="connsiteX68" fmla="*/ 14514 w 7470570"/>
              <a:gd name="connsiteY68" fmla="*/ 2070944 h 4166571"/>
              <a:gd name="connsiteX69" fmla="*/ 0 w 7470570"/>
              <a:gd name="connsiteY69" fmla="*/ 2071585 h 416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470570" h="4166571">
                <a:moveTo>
                  <a:pt x="6289326" y="1172111"/>
                </a:moveTo>
                <a:lnTo>
                  <a:pt x="6283395" y="1232221"/>
                </a:lnTo>
                <a:cubicBezTo>
                  <a:pt x="6189814" y="1699705"/>
                  <a:pt x="5784793" y="2054779"/>
                  <a:pt x="5293682" y="2072346"/>
                </a:cubicBezTo>
                <a:lnTo>
                  <a:pt x="5293682" y="2072409"/>
                </a:lnTo>
                <a:cubicBezTo>
                  <a:pt x="5784904" y="2089867"/>
                  <a:pt x="6190036" y="2444974"/>
                  <a:pt x="6283644" y="2912511"/>
                </a:cubicBezTo>
                <a:lnTo>
                  <a:pt x="6289516" y="2972016"/>
                </a:lnTo>
                <a:lnTo>
                  <a:pt x="6289516" y="2076526"/>
                </a:lnTo>
                <a:lnTo>
                  <a:pt x="6289326" y="2076526"/>
                </a:lnTo>
                <a:close/>
                <a:moveTo>
                  <a:pt x="0" y="0"/>
                </a:moveTo>
                <a:lnTo>
                  <a:pt x="231233" y="0"/>
                </a:lnTo>
                <a:lnTo>
                  <a:pt x="289026" y="12943"/>
                </a:lnTo>
                <a:cubicBezTo>
                  <a:pt x="668164" y="115460"/>
                  <a:pt x="962056" y="425197"/>
                  <a:pt x="1041471" y="813019"/>
                </a:cubicBezTo>
                <a:lnTo>
                  <a:pt x="1055511" y="952190"/>
                </a:lnTo>
                <a:lnTo>
                  <a:pt x="1069551" y="813019"/>
                </a:lnTo>
                <a:cubicBezTo>
                  <a:pt x="1148977" y="425196"/>
                  <a:pt x="1442904" y="115460"/>
                  <a:pt x="1822054" y="12944"/>
                </a:cubicBezTo>
                <a:lnTo>
                  <a:pt x="1892209" y="0"/>
                </a:lnTo>
                <a:lnTo>
                  <a:pt x="2407559" y="0"/>
                </a:lnTo>
                <a:lnTo>
                  <a:pt x="2533617" y="19223"/>
                </a:lnTo>
                <a:cubicBezTo>
                  <a:pt x="3488991" y="214559"/>
                  <a:pt x="4207652" y="1059181"/>
                  <a:pt x="4207652" y="2071585"/>
                </a:cubicBezTo>
                <a:lnTo>
                  <a:pt x="4207652" y="2974250"/>
                </a:lnTo>
                <a:lnTo>
                  <a:pt x="4215557" y="2902179"/>
                </a:lnTo>
                <a:cubicBezTo>
                  <a:pt x="4312970" y="2439819"/>
                  <a:pt x="4715593" y="2089802"/>
                  <a:pt x="5203044" y="2072346"/>
                </a:cubicBezTo>
                <a:cubicBezTo>
                  <a:pt x="4641646" y="2052395"/>
                  <a:pt x="4192694" y="1591431"/>
                  <a:pt x="4192694" y="1025644"/>
                </a:cubicBezTo>
                <a:lnTo>
                  <a:pt x="4207208" y="1025644"/>
                </a:lnTo>
                <a:lnTo>
                  <a:pt x="6289263" y="1025644"/>
                </a:lnTo>
                <a:lnTo>
                  <a:pt x="6289326" y="1025644"/>
                </a:lnTo>
                <a:lnTo>
                  <a:pt x="6289326" y="119719"/>
                </a:lnTo>
                <a:lnTo>
                  <a:pt x="6280548" y="198425"/>
                </a:lnTo>
                <a:cubicBezTo>
                  <a:pt x="6179494" y="670424"/>
                  <a:pt x="5762299" y="1024125"/>
                  <a:pt x="5255714" y="1024125"/>
                </a:cubicBezTo>
                <a:lnTo>
                  <a:pt x="5248508" y="1023762"/>
                </a:lnTo>
                <a:lnTo>
                  <a:pt x="5241200" y="1024125"/>
                </a:lnTo>
                <a:cubicBezTo>
                  <a:pt x="4734615" y="1024125"/>
                  <a:pt x="4311985" y="665089"/>
                  <a:pt x="4214243" y="187769"/>
                </a:cubicBezTo>
                <a:lnTo>
                  <a:pt x="4195301" y="0"/>
                </a:lnTo>
                <a:lnTo>
                  <a:pt x="7470570" y="0"/>
                </a:lnTo>
                <a:lnTo>
                  <a:pt x="7470570" y="3809451"/>
                </a:lnTo>
                <a:lnTo>
                  <a:pt x="7412707" y="3850041"/>
                </a:lnTo>
                <a:cubicBezTo>
                  <a:pt x="7091086" y="4050652"/>
                  <a:pt x="6711107" y="4166571"/>
                  <a:pt x="6304030" y="4166571"/>
                </a:cubicBezTo>
                <a:lnTo>
                  <a:pt x="6304030" y="4165748"/>
                </a:lnTo>
                <a:lnTo>
                  <a:pt x="6289516" y="4166571"/>
                </a:lnTo>
                <a:lnTo>
                  <a:pt x="6289516" y="3261851"/>
                </a:lnTo>
                <a:lnTo>
                  <a:pt x="6282564" y="3330216"/>
                </a:lnTo>
                <a:cubicBezTo>
                  <a:pt x="6184079" y="3807536"/>
                  <a:pt x="5758703" y="4166571"/>
                  <a:pt x="5255778" y="4166571"/>
                </a:cubicBezTo>
                <a:lnTo>
                  <a:pt x="5248955" y="4166229"/>
                </a:lnTo>
                <a:lnTo>
                  <a:pt x="5241264" y="4166571"/>
                </a:lnTo>
                <a:cubicBezTo>
                  <a:pt x="4738339" y="4166571"/>
                  <a:pt x="4318205" y="3812627"/>
                  <a:pt x="4216529" y="3340442"/>
                </a:cubicBezTo>
                <a:lnTo>
                  <a:pt x="4207652" y="3261157"/>
                </a:lnTo>
                <a:lnTo>
                  <a:pt x="4207652" y="4166571"/>
                </a:lnTo>
                <a:lnTo>
                  <a:pt x="4193138" y="4166571"/>
                </a:lnTo>
                <a:lnTo>
                  <a:pt x="2111083" y="4166571"/>
                </a:lnTo>
                <a:lnTo>
                  <a:pt x="2096569" y="4166571"/>
                </a:lnTo>
                <a:lnTo>
                  <a:pt x="2060684" y="4165790"/>
                </a:lnTo>
                <a:lnTo>
                  <a:pt x="2029127" y="4166571"/>
                </a:lnTo>
                <a:lnTo>
                  <a:pt x="2024351" y="4166330"/>
                </a:lnTo>
                <a:lnTo>
                  <a:pt x="2014613" y="4166571"/>
                </a:lnTo>
                <a:cubicBezTo>
                  <a:pt x="901961" y="4166571"/>
                  <a:pt x="0" y="3265291"/>
                  <a:pt x="0" y="2153479"/>
                </a:cubicBezTo>
                <a:lnTo>
                  <a:pt x="0" y="2071585"/>
                </a:lnTo>
                <a:lnTo>
                  <a:pt x="14514" y="2071585"/>
                </a:lnTo>
                <a:lnTo>
                  <a:pt x="2014613" y="2071585"/>
                </a:lnTo>
                <a:lnTo>
                  <a:pt x="2029127" y="2071585"/>
                </a:lnTo>
                <a:lnTo>
                  <a:pt x="2060944" y="2072368"/>
                </a:lnTo>
                <a:lnTo>
                  <a:pt x="2096569" y="2071585"/>
                </a:lnTo>
                <a:lnTo>
                  <a:pt x="2096569" y="2070947"/>
                </a:lnTo>
                <a:lnTo>
                  <a:pt x="2096505" y="2070944"/>
                </a:lnTo>
                <a:lnTo>
                  <a:pt x="2096505" y="2071585"/>
                </a:lnTo>
                <a:cubicBezTo>
                  <a:pt x="1589920" y="2071585"/>
                  <a:pt x="1167290" y="1712550"/>
                  <a:pt x="1069549" y="1235230"/>
                </a:cubicBezTo>
                <a:lnTo>
                  <a:pt x="1055510" y="1096064"/>
                </a:lnTo>
                <a:lnTo>
                  <a:pt x="1041471" y="1235230"/>
                </a:lnTo>
                <a:cubicBezTo>
                  <a:pt x="943729" y="1712550"/>
                  <a:pt x="521099" y="2071585"/>
                  <a:pt x="14514" y="2071585"/>
                </a:cubicBezTo>
                <a:lnTo>
                  <a:pt x="14514" y="2070944"/>
                </a:lnTo>
                <a:lnTo>
                  <a:pt x="0" y="2071585"/>
                </a:lnTo>
                <a:close/>
              </a:path>
            </a:pathLst>
          </a:custGeom>
          <a:solidFill>
            <a:schemeClr val="bg1">
              <a:lumMod val="95000"/>
            </a:schemeClr>
          </a:solidFill>
        </p:spPr>
        <p:txBody>
          <a:bodyPr vert="horz" wrap="square" lIns="0" tIns="0" rIns="4206240" bIns="0" rtlCol="0" anchor="ctr" anchorCtr="0">
            <a:noAutofit/>
          </a:bodyPr>
          <a:lstStyle>
            <a:lvl1pPr algn="ctr">
              <a:defRPr lang="en-US" sz="1400">
                <a:solidFill>
                  <a:schemeClr val="tx1">
                    <a:lumMod val="75000"/>
                    <a:lumOff val="25000"/>
                  </a:schemeClr>
                </a:solidFill>
              </a:defRPr>
            </a:lvl1pPr>
          </a:lstStyle>
          <a:p>
            <a:pPr lvl="0" algn="r"/>
            <a:r>
              <a:rPr lang="en-US"/>
              <a:t>Picture here</a:t>
            </a:r>
          </a:p>
        </p:txBody>
      </p:sp>
      <p:sp>
        <p:nvSpPr>
          <p:cNvPr id="4" name="Date Placeholder 3">
            <a:extLst>
              <a:ext uri="{FF2B5EF4-FFF2-40B4-BE49-F238E27FC236}">
                <a16:creationId xmlns:a16="http://schemas.microsoft.com/office/drawing/2014/main" id="{C3B1201D-AA2F-1A20-AEF4-2F869D9DEF9A}"/>
              </a:ext>
            </a:extLst>
          </p:cNvPr>
          <p:cNvSpPr>
            <a:spLocks noGrp="1"/>
          </p:cNvSpPr>
          <p:nvPr>
            <p:ph type="dt" sz="half" idx="10"/>
          </p:nvPr>
        </p:nvSpPr>
        <p:spPr>
          <a:xfrm>
            <a:off x="496888" y="6215740"/>
            <a:ext cx="4306824" cy="274320"/>
          </a:xfrm>
        </p:spPr>
        <p:txBody>
          <a:bodyPr/>
          <a:lstStyle>
            <a:lvl1pPr algn="l">
              <a:defRPr sz="1200" b="0" i="0">
                <a:solidFill>
                  <a:schemeClr val="tx1"/>
                </a:solidFill>
                <a:latin typeface="Century Gothic" panose="020B0502020202020204" pitchFamily="34" charset="0"/>
              </a:defRPr>
            </a:lvl1pPr>
          </a:lstStyle>
          <a:p>
            <a:fld id="{C95FB217-FCFD-D549-9F21-08A244F58963}" type="datetime4">
              <a:rPr lang="en-US" smtClean="0"/>
              <a:pPr/>
              <a:t>October 30, 2023</a:t>
            </a:fld>
            <a:endParaRPr lang="en-US"/>
          </a:p>
        </p:txBody>
      </p:sp>
      <p:pic>
        <p:nvPicPr>
          <p:cNvPr id="5" name="Graphic 4">
            <a:extLst>
              <a:ext uri="{FF2B5EF4-FFF2-40B4-BE49-F238E27FC236}">
                <a16:creationId xmlns:a16="http://schemas.microsoft.com/office/drawing/2014/main" id="{5DC93C81-5520-44FA-35D4-963A434FE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726" y="389807"/>
            <a:ext cx="1803448" cy="953655"/>
          </a:xfrm>
          <a:prstGeom prst="rect">
            <a:avLst/>
          </a:prstGeom>
        </p:spPr>
      </p:pic>
    </p:spTree>
    <p:extLst>
      <p:ext uri="{BB962C8B-B14F-4D97-AF65-F5344CB8AC3E}">
        <p14:creationId xmlns:p14="http://schemas.microsoft.com/office/powerpoint/2010/main" val="374436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3.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4577788"/>
            <a:ext cx="10742130" cy="1140106"/>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7" y="5847754"/>
            <a:ext cx="10742130"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Graphic 5">
            <a:extLst>
              <a:ext uri="{FF2B5EF4-FFF2-40B4-BE49-F238E27FC236}">
                <a16:creationId xmlns:a16="http://schemas.microsoft.com/office/drawing/2014/main" id="{5AC9EC47-3748-E506-8CF5-6D3537670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35929" y="0"/>
            <a:ext cx="7772400" cy="3886200"/>
          </a:xfrm>
          <a:prstGeom prst="rect">
            <a:avLst/>
          </a:prstGeom>
        </p:spPr>
      </p:pic>
      <p:sp>
        <p:nvSpPr>
          <p:cNvPr id="4" name="Date Placeholder 3">
            <a:extLst>
              <a:ext uri="{FF2B5EF4-FFF2-40B4-BE49-F238E27FC236}">
                <a16:creationId xmlns:a16="http://schemas.microsoft.com/office/drawing/2014/main" id="{19934D4B-5610-5EC2-EFD7-6527E5B3ECAD}"/>
              </a:ext>
            </a:extLst>
          </p:cNvPr>
          <p:cNvSpPr>
            <a:spLocks noGrp="1"/>
          </p:cNvSpPr>
          <p:nvPr>
            <p:ph type="dt" sz="half" idx="10"/>
          </p:nvPr>
        </p:nvSpPr>
        <p:spPr>
          <a:xfrm>
            <a:off x="496888" y="6215740"/>
            <a:ext cx="4306824" cy="274320"/>
          </a:xfrm>
        </p:spPr>
        <p:txBody>
          <a:bodyPr/>
          <a:lstStyle>
            <a:lvl1pPr algn="l">
              <a:defRPr sz="1200" b="0" i="0">
                <a:solidFill>
                  <a:schemeClr val="tx1"/>
                </a:solidFill>
                <a:latin typeface="Century Gothic" panose="020B0502020202020204" pitchFamily="34" charset="0"/>
              </a:defRPr>
            </a:lvl1pPr>
          </a:lstStyle>
          <a:p>
            <a:fld id="{135FF4DB-4AA2-184E-BC31-0460DF3ADF85}" type="datetime4">
              <a:rPr lang="en-US" smtClean="0"/>
              <a:pPr/>
              <a:t>October 30, 2023</a:t>
            </a:fld>
            <a:endParaRPr lang="en-US"/>
          </a:p>
        </p:txBody>
      </p:sp>
      <p:pic>
        <p:nvPicPr>
          <p:cNvPr id="5" name="Graphic 4">
            <a:extLst>
              <a:ext uri="{FF2B5EF4-FFF2-40B4-BE49-F238E27FC236}">
                <a16:creationId xmlns:a16="http://schemas.microsoft.com/office/drawing/2014/main" id="{B63E27F6-C3E5-AC30-A455-3C9DBE00F7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8726" y="389807"/>
            <a:ext cx="1803448" cy="953655"/>
          </a:xfrm>
          <a:prstGeom prst="rect">
            <a:avLst/>
          </a:prstGeom>
        </p:spPr>
      </p:pic>
    </p:spTree>
    <p:extLst>
      <p:ext uri="{BB962C8B-B14F-4D97-AF65-F5344CB8AC3E}">
        <p14:creationId xmlns:p14="http://schemas.microsoft.com/office/powerpoint/2010/main" val="76470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4577788"/>
            <a:ext cx="10742130" cy="1140106"/>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7" y="5847754"/>
            <a:ext cx="10742130"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Graphic 5">
            <a:extLst>
              <a:ext uri="{FF2B5EF4-FFF2-40B4-BE49-F238E27FC236}">
                <a16:creationId xmlns:a16="http://schemas.microsoft.com/office/drawing/2014/main" id="{76078D1E-1D3E-9AC6-E563-60ED5C2E68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35929" y="-16329"/>
            <a:ext cx="7772400" cy="4392600"/>
          </a:xfrm>
          <a:prstGeom prst="rect">
            <a:avLst/>
          </a:prstGeom>
        </p:spPr>
      </p:pic>
      <p:sp>
        <p:nvSpPr>
          <p:cNvPr id="4" name="Date Placeholder 3">
            <a:extLst>
              <a:ext uri="{FF2B5EF4-FFF2-40B4-BE49-F238E27FC236}">
                <a16:creationId xmlns:a16="http://schemas.microsoft.com/office/drawing/2014/main" id="{038EE951-DB0B-7550-6C48-8662432078B2}"/>
              </a:ext>
            </a:extLst>
          </p:cNvPr>
          <p:cNvSpPr>
            <a:spLocks noGrp="1"/>
          </p:cNvSpPr>
          <p:nvPr>
            <p:ph type="dt" sz="half" idx="10"/>
          </p:nvPr>
        </p:nvSpPr>
        <p:spPr>
          <a:xfrm>
            <a:off x="496888" y="6215740"/>
            <a:ext cx="4306824" cy="274320"/>
          </a:xfrm>
        </p:spPr>
        <p:txBody>
          <a:bodyPr/>
          <a:lstStyle>
            <a:lvl1pPr algn="l">
              <a:defRPr sz="1200" b="0" i="0">
                <a:solidFill>
                  <a:schemeClr val="tx1"/>
                </a:solidFill>
                <a:latin typeface="Century Gothic" panose="020B0502020202020204" pitchFamily="34" charset="0"/>
              </a:defRPr>
            </a:lvl1pPr>
          </a:lstStyle>
          <a:p>
            <a:fld id="{22FE77F3-FBBC-2844-BFDC-35D9D50F147A}" type="datetime4">
              <a:rPr lang="en-US" smtClean="0"/>
              <a:pPr/>
              <a:t>October 30, 2023</a:t>
            </a:fld>
            <a:endParaRPr lang="en-US"/>
          </a:p>
        </p:txBody>
      </p:sp>
      <p:pic>
        <p:nvPicPr>
          <p:cNvPr id="5" name="Graphic 4">
            <a:extLst>
              <a:ext uri="{FF2B5EF4-FFF2-40B4-BE49-F238E27FC236}">
                <a16:creationId xmlns:a16="http://schemas.microsoft.com/office/drawing/2014/main" id="{9D4E68C1-0A0B-7EE6-AA62-DC5A302D41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8726" y="389807"/>
            <a:ext cx="1803448" cy="953655"/>
          </a:xfrm>
          <a:prstGeom prst="rect">
            <a:avLst/>
          </a:prstGeom>
        </p:spPr>
      </p:pic>
    </p:spTree>
    <p:extLst>
      <p:ext uri="{BB962C8B-B14F-4D97-AF65-F5344CB8AC3E}">
        <p14:creationId xmlns:p14="http://schemas.microsoft.com/office/powerpoint/2010/main" val="77991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5">
    <p:bg>
      <p:bgPr>
        <a:solidFill>
          <a:schemeClr val="bg1"/>
        </a:solidFill>
        <a:effectLst/>
      </p:bgPr>
    </p:bg>
    <p:spTree>
      <p:nvGrpSpPr>
        <p:cNvPr id="1" name=""/>
        <p:cNvGrpSpPr/>
        <p:nvPr/>
      </p:nvGrpSpPr>
      <p:grpSpPr>
        <a:xfrm>
          <a:off x="0" y="0"/>
          <a:ext cx="0" cy="0"/>
          <a:chOff x="0" y="0"/>
          <a:chExt cx="0" cy="0"/>
        </a:xfrm>
      </p:grpSpPr>
      <p:grpSp>
        <p:nvGrpSpPr>
          <p:cNvPr id="6" name="Graphic 3">
            <a:extLst>
              <a:ext uri="{FF2B5EF4-FFF2-40B4-BE49-F238E27FC236}">
                <a16:creationId xmlns:a16="http://schemas.microsoft.com/office/drawing/2014/main" id="{A14C3892-0567-57BA-450D-930B699D6D65}"/>
              </a:ext>
            </a:extLst>
          </p:cNvPr>
          <p:cNvGrpSpPr/>
          <p:nvPr userDrawn="1"/>
        </p:nvGrpSpPr>
        <p:grpSpPr>
          <a:xfrm>
            <a:off x="6155308" y="2882853"/>
            <a:ext cx="6035150" cy="3978322"/>
            <a:chOff x="535607" y="642260"/>
            <a:chExt cx="666865" cy="439592"/>
          </a:xfrm>
        </p:grpSpPr>
        <p:sp>
          <p:nvSpPr>
            <p:cNvPr id="7" name="Freeform 6">
              <a:extLst>
                <a:ext uri="{FF2B5EF4-FFF2-40B4-BE49-F238E27FC236}">
                  <a16:creationId xmlns:a16="http://schemas.microsoft.com/office/drawing/2014/main" id="{86B845BC-3BFF-1DF9-A334-8EA20BC9F940}"/>
                </a:ext>
              </a:extLst>
            </p:cNvPr>
            <p:cNvSpPr/>
            <p:nvPr/>
          </p:nvSpPr>
          <p:spPr>
            <a:xfrm>
              <a:off x="980609" y="859726"/>
              <a:ext cx="221863" cy="221977"/>
            </a:xfrm>
            <a:custGeom>
              <a:avLst/>
              <a:gdLst>
                <a:gd name="connsiteX0" fmla="*/ 110953 w 221863"/>
                <a:gd name="connsiteY0" fmla="*/ 0 h 221977"/>
                <a:gd name="connsiteX1" fmla="*/ 85 w 221863"/>
                <a:gd name="connsiteY1" fmla="*/ 107988 h 221977"/>
                <a:gd name="connsiteX2" fmla="*/ 0 w 221863"/>
                <a:gd name="connsiteY2" fmla="*/ 107988 h 221977"/>
                <a:gd name="connsiteX3" fmla="*/ 0 w 221863"/>
                <a:gd name="connsiteY3" fmla="*/ 221977 h 221977"/>
                <a:gd name="connsiteX4" fmla="*/ 110932 w 221863"/>
                <a:gd name="connsiteY4" fmla="*/ 221977 h 221977"/>
                <a:gd name="connsiteX5" fmla="*/ 221863 w 221863"/>
                <a:gd name="connsiteY5" fmla="*/ 110989 h 221977"/>
                <a:gd name="connsiteX6" fmla="*/ 110932 w 221863"/>
                <a:gd name="connsiteY6" fmla="*/ 0 h 22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863" h="221977">
                  <a:moveTo>
                    <a:pt x="110953" y="0"/>
                  </a:moveTo>
                  <a:cubicBezTo>
                    <a:pt x="50681" y="0"/>
                    <a:pt x="1680" y="48089"/>
                    <a:pt x="85" y="107988"/>
                  </a:cubicBezTo>
                  <a:lnTo>
                    <a:pt x="0" y="107988"/>
                  </a:lnTo>
                  <a:lnTo>
                    <a:pt x="0" y="221977"/>
                  </a:lnTo>
                  <a:lnTo>
                    <a:pt x="110932" y="221977"/>
                  </a:lnTo>
                  <a:cubicBezTo>
                    <a:pt x="172203" y="221977"/>
                    <a:pt x="221863" y="172292"/>
                    <a:pt x="221863" y="110989"/>
                  </a:cubicBezTo>
                  <a:cubicBezTo>
                    <a:pt x="221863" y="49685"/>
                    <a:pt x="172203" y="0"/>
                    <a:pt x="110932" y="0"/>
                  </a:cubicBezTo>
                </a:path>
              </a:pathLst>
            </a:custGeom>
            <a:solidFill>
              <a:srgbClr val="C60FB4"/>
            </a:solidFill>
            <a:ln w="212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E87377-EDFF-99FE-B880-360FDAE4E9E0}"/>
                </a:ext>
              </a:extLst>
            </p:cNvPr>
            <p:cNvSpPr/>
            <p:nvPr/>
          </p:nvSpPr>
          <p:spPr>
            <a:xfrm>
              <a:off x="981438" y="642260"/>
              <a:ext cx="212143" cy="217657"/>
            </a:xfrm>
            <a:custGeom>
              <a:avLst/>
              <a:gdLst>
                <a:gd name="connsiteX0" fmla="*/ 212144 w 212143"/>
                <a:gd name="connsiteY0" fmla="*/ 211359 h 217657"/>
                <a:gd name="connsiteX1" fmla="*/ 212037 w 212143"/>
                <a:gd name="connsiteY1" fmla="*/ 217658 h 217657"/>
                <a:gd name="connsiteX2" fmla="*/ 0 w 212143"/>
                <a:gd name="connsiteY2" fmla="*/ 217658 h 217657"/>
                <a:gd name="connsiteX3" fmla="*/ 0 w 212143"/>
                <a:gd name="connsiteY3" fmla="*/ 0 h 217657"/>
                <a:gd name="connsiteX4" fmla="*/ 893 w 212143"/>
                <a:gd name="connsiteY4" fmla="*/ 0 h 217657"/>
                <a:gd name="connsiteX5" fmla="*/ 212144 w 212143"/>
                <a:gd name="connsiteY5" fmla="*/ 211359 h 2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3" h="217657">
                  <a:moveTo>
                    <a:pt x="212144" y="211359"/>
                  </a:moveTo>
                  <a:cubicBezTo>
                    <a:pt x="212144" y="213466"/>
                    <a:pt x="212101" y="215573"/>
                    <a:pt x="212037" y="217658"/>
                  </a:cubicBezTo>
                  <a:lnTo>
                    <a:pt x="0" y="217658"/>
                  </a:lnTo>
                  <a:lnTo>
                    <a:pt x="0" y="0"/>
                  </a:lnTo>
                  <a:cubicBezTo>
                    <a:pt x="298" y="0"/>
                    <a:pt x="595" y="0"/>
                    <a:pt x="893" y="0"/>
                  </a:cubicBezTo>
                  <a:cubicBezTo>
                    <a:pt x="117567" y="0"/>
                    <a:pt x="212144" y="94626"/>
                    <a:pt x="212144" y="211359"/>
                  </a:cubicBezTo>
                </a:path>
              </a:pathLst>
            </a:custGeom>
            <a:solidFill>
              <a:srgbClr val="00B2E3"/>
            </a:solidFill>
            <a:ln w="2123"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C2A5CE5-CE5C-1970-BDE4-11F24A32F428}"/>
                </a:ext>
              </a:extLst>
            </p:cNvPr>
            <p:cNvSpPr/>
            <p:nvPr/>
          </p:nvSpPr>
          <p:spPr>
            <a:xfrm>
              <a:off x="535874" y="642835"/>
              <a:ext cx="443671" cy="326334"/>
            </a:xfrm>
            <a:custGeom>
              <a:avLst/>
              <a:gdLst>
                <a:gd name="connsiteX0" fmla="*/ 3178 w 443671"/>
                <a:gd name="connsiteY0" fmla="*/ 189484 h 326334"/>
                <a:gd name="connsiteX1" fmla="*/ 229422 w 443671"/>
                <a:gd name="connsiteY1" fmla="*/ 105 h 326334"/>
                <a:gd name="connsiteX2" fmla="*/ 443672 w 443671"/>
                <a:gd name="connsiteY2" fmla="*/ 202783 h 326334"/>
                <a:gd name="connsiteX3" fmla="*/ 337228 w 443671"/>
                <a:gd name="connsiteY3" fmla="*/ 116711 h 326334"/>
                <a:gd name="connsiteX4" fmla="*/ 220915 w 443671"/>
                <a:gd name="connsiteY4" fmla="*/ 220997 h 326334"/>
                <a:gd name="connsiteX5" fmla="*/ 220809 w 443671"/>
                <a:gd name="connsiteY5" fmla="*/ 220997 h 326334"/>
                <a:gd name="connsiteX6" fmla="*/ 107113 w 443671"/>
                <a:gd name="connsiteY6" fmla="*/ 326283 h 326334"/>
                <a:gd name="connsiteX7" fmla="*/ 52 w 443671"/>
                <a:gd name="connsiteY7" fmla="*/ 212443 h 326334"/>
                <a:gd name="connsiteX8" fmla="*/ 3178 w 443671"/>
                <a:gd name="connsiteY8" fmla="*/ 189484 h 32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71" h="326334">
                  <a:moveTo>
                    <a:pt x="3178" y="189484"/>
                  </a:moveTo>
                  <a:cubicBezTo>
                    <a:pt x="19320" y="79474"/>
                    <a:pt x="115662" y="-3363"/>
                    <a:pt x="229422" y="105"/>
                  </a:cubicBezTo>
                  <a:cubicBezTo>
                    <a:pt x="343140" y="3573"/>
                    <a:pt x="434208" y="92071"/>
                    <a:pt x="443672" y="202783"/>
                  </a:cubicBezTo>
                  <a:cubicBezTo>
                    <a:pt x="431826" y="154651"/>
                    <a:pt x="389163" y="118307"/>
                    <a:pt x="337228" y="116711"/>
                  </a:cubicBezTo>
                  <a:cubicBezTo>
                    <a:pt x="276573" y="114860"/>
                    <a:pt x="225594" y="161098"/>
                    <a:pt x="220915" y="220997"/>
                  </a:cubicBezTo>
                  <a:lnTo>
                    <a:pt x="220809" y="220997"/>
                  </a:lnTo>
                  <a:cubicBezTo>
                    <a:pt x="218002" y="281130"/>
                    <a:pt x="167491" y="328113"/>
                    <a:pt x="107113" y="326283"/>
                  </a:cubicBezTo>
                  <a:cubicBezTo>
                    <a:pt x="46117" y="324432"/>
                    <a:pt x="-1798" y="273449"/>
                    <a:pt x="52" y="212443"/>
                  </a:cubicBezTo>
                  <a:cubicBezTo>
                    <a:pt x="286" y="204549"/>
                    <a:pt x="1370" y="196867"/>
                    <a:pt x="3178" y="189484"/>
                  </a:cubicBezTo>
                </a:path>
              </a:pathLst>
            </a:custGeom>
            <a:solidFill>
              <a:schemeClr val="accent1"/>
            </a:solidFill>
            <a:ln w="2123"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B086B64-F2DF-8A92-E2D4-8E52C9B733DD}"/>
                </a:ext>
              </a:extLst>
            </p:cNvPr>
            <p:cNvSpPr/>
            <p:nvPr/>
          </p:nvSpPr>
          <p:spPr>
            <a:xfrm>
              <a:off x="535607" y="968736"/>
              <a:ext cx="226244" cy="112903"/>
            </a:xfrm>
            <a:custGeom>
              <a:avLst/>
              <a:gdLst>
                <a:gd name="connsiteX0" fmla="*/ 226244 w 226244"/>
                <a:gd name="connsiteY0" fmla="*/ 112904 h 112903"/>
                <a:gd name="connsiteX1" fmla="*/ 113122 w 226244"/>
                <a:gd name="connsiteY1" fmla="*/ 0 h 112903"/>
                <a:gd name="connsiteX2" fmla="*/ 0 w 226244"/>
                <a:gd name="connsiteY2" fmla="*/ 112904 h 112903"/>
                <a:gd name="connsiteX3" fmla="*/ 226244 w 226244"/>
                <a:gd name="connsiteY3" fmla="*/ 112904 h 112903"/>
              </a:gdLst>
              <a:ahLst/>
              <a:cxnLst>
                <a:cxn ang="0">
                  <a:pos x="connsiteX0" y="connsiteY0"/>
                </a:cxn>
                <a:cxn ang="0">
                  <a:pos x="connsiteX1" y="connsiteY1"/>
                </a:cxn>
                <a:cxn ang="0">
                  <a:pos x="connsiteX2" y="connsiteY2"/>
                </a:cxn>
                <a:cxn ang="0">
                  <a:pos x="connsiteX3" y="connsiteY3"/>
                </a:cxn>
              </a:cxnLst>
              <a:rect l="l" t="t" r="r" b="b"/>
              <a:pathLst>
                <a:path w="226244" h="112903">
                  <a:moveTo>
                    <a:pt x="226244" y="112904"/>
                  </a:moveTo>
                  <a:cubicBezTo>
                    <a:pt x="226095" y="50515"/>
                    <a:pt x="175500" y="0"/>
                    <a:pt x="113122" y="0"/>
                  </a:cubicBezTo>
                  <a:cubicBezTo>
                    <a:pt x="50744" y="0"/>
                    <a:pt x="149" y="50515"/>
                    <a:pt x="0" y="112904"/>
                  </a:cubicBezTo>
                  <a:lnTo>
                    <a:pt x="226244" y="112904"/>
                  </a:lnTo>
                  <a:close/>
                </a:path>
              </a:pathLst>
            </a:custGeom>
            <a:solidFill>
              <a:srgbClr val="00A02E"/>
            </a:solidFill>
            <a:ln w="212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3A228F-CB92-36F2-0510-6DB0CF3154F8}"/>
                </a:ext>
              </a:extLst>
            </p:cNvPr>
            <p:cNvSpPr/>
            <p:nvPr/>
          </p:nvSpPr>
          <p:spPr>
            <a:xfrm>
              <a:off x="756427" y="748120"/>
              <a:ext cx="224393" cy="333732"/>
            </a:xfrm>
            <a:custGeom>
              <a:avLst/>
              <a:gdLst>
                <a:gd name="connsiteX0" fmla="*/ 0 w 224393"/>
                <a:gd name="connsiteY0" fmla="*/ 114798 h 333732"/>
                <a:gd name="connsiteX1" fmla="*/ 298 w 224393"/>
                <a:gd name="connsiteY1" fmla="*/ 114798 h 333732"/>
                <a:gd name="connsiteX2" fmla="*/ 234 w 224393"/>
                <a:gd name="connsiteY2" fmla="*/ 112138 h 333732"/>
                <a:gd name="connsiteX3" fmla="*/ 112314 w 224393"/>
                <a:gd name="connsiteY3" fmla="*/ 0 h 333732"/>
                <a:gd name="connsiteX4" fmla="*/ 224394 w 224393"/>
                <a:gd name="connsiteY4" fmla="*/ 112138 h 333732"/>
                <a:gd name="connsiteX5" fmla="*/ 224330 w 224393"/>
                <a:gd name="connsiteY5" fmla="*/ 114798 h 333732"/>
                <a:gd name="connsiteX6" fmla="*/ 224394 w 224393"/>
                <a:gd name="connsiteY6" fmla="*/ 114798 h 333732"/>
                <a:gd name="connsiteX7" fmla="*/ 224394 w 224393"/>
                <a:gd name="connsiteY7" fmla="*/ 333626 h 333732"/>
                <a:gd name="connsiteX8" fmla="*/ 217907 w 224393"/>
                <a:gd name="connsiteY8" fmla="*/ 333732 h 333732"/>
                <a:gd name="connsiteX9" fmla="*/ 0 w 224393"/>
                <a:gd name="connsiteY9" fmla="*/ 115712 h 333732"/>
                <a:gd name="connsiteX10" fmla="*/ 0 w 224393"/>
                <a:gd name="connsiteY10" fmla="*/ 114776 h 33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393" h="333732">
                  <a:moveTo>
                    <a:pt x="0" y="114798"/>
                  </a:moveTo>
                  <a:lnTo>
                    <a:pt x="298" y="114798"/>
                  </a:lnTo>
                  <a:cubicBezTo>
                    <a:pt x="298" y="113904"/>
                    <a:pt x="234" y="113031"/>
                    <a:pt x="234" y="112138"/>
                  </a:cubicBezTo>
                  <a:cubicBezTo>
                    <a:pt x="234" y="50217"/>
                    <a:pt x="50404" y="0"/>
                    <a:pt x="112314" y="0"/>
                  </a:cubicBezTo>
                  <a:cubicBezTo>
                    <a:pt x="174202" y="0"/>
                    <a:pt x="224394" y="50196"/>
                    <a:pt x="224394" y="112138"/>
                  </a:cubicBezTo>
                  <a:cubicBezTo>
                    <a:pt x="224394" y="113031"/>
                    <a:pt x="224351" y="113904"/>
                    <a:pt x="224330" y="114798"/>
                  </a:cubicBezTo>
                  <a:lnTo>
                    <a:pt x="224394" y="114798"/>
                  </a:lnTo>
                  <a:lnTo>
                    <a:pt x="224394" y="333626"/>
                  </a:lnTo>
                  <a:cubicBezTo>
                    <a:pt x="222246" y="333690"/>
                    <a:pt x="220077" y="333732"/>
                    <a:pt x="217907" y="333732"/>
                  </a:cubicBezTo>
                  <a:cubicBezTo>
                    <a:pt x="97576" y="333732"/>
                    <a:pt x="0" y="236128"/>
                    <a:pt x="0" y="115712"/>
                  </a:cubicBezTo>
                  <a:cubicBezTo>
                    <a:pt x="0" y="115393"/>
                    <a:pt x="0" y="115095"/>
                    <a:pt x="0" y="114776"/>
                  </a:cubicBezTo>
                  <a:close/>
                </a:path>
              </a:pathLst>
            </a:custGeom>
            <a:solidFill>
              <a:srgbClr val="6C3FB9"/>
            </a:solidFill>
            <a:ln w="2123" cap="flat">
              <a:noFill/>
              <a:prstDash val="solid"/>
              <a:miter/>
            </a:ln>
          </p:spPr>
          <p:txBody>
            <a:bodyPr rtlCol="0" anchor="ctr"/>
            <a:lstStyle/>
            <a:p>
              <a:endParaRPr lang="en-US"/>
            </a:p>
          </p:txBody>
        </p:sp>
      </p:grpSp>
      <p:sp>
        <p:nvSpPr>
          <p:cNvPr id="2" name="Title 1"/>
          <p:cNvSpPr>
            <a:spLocks noGrp="1"/>
          </p:cNvSpPr>
          <p:nvPr>
            <p:ph type="ctrTitle" hasCustomPrompt="1"/>
          </p:nvPr>
        </p:nvSpPr>
        <p:spPr>
          <a:xfrm>
            <a:off x="496887" y="1402445"/>
            <a:ext cx="5087483" cy="2387600"/>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7" y="3841929"/>
            <a:ext cx="5087483"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848506"/>
            <a:ext cx="4303712" cy="365125"/>
          </a:xfrm>
        </p:spPr>
        <p:txBody>
          <a:bodyPr/>
          <a:lstStyle>
            <a:lvl1pPr algn="l">
              <a:defRPr sz="1200" b="0" i="0">
                <a:solidFill>
                  <a:schemeClr val="tx1"/>
                </a:solidFill>
                <a:latin typeface="Century Gothic" panose="020B0502020202020204" pitchFamily="34" charset="0"/>
              </a:defRPr>
            </a:lvl1pPr>
          </a:lstStyle>
          <a:p>
            <a:fld id="{4AC728CE-69C1-724D-A6C7-23CBEF571A43}" type="datetime4">
              <a:rPr lang="en-US" smtClean="0"/>
              <a:pPr/>
              <a:t>October 30, 2023</a:t>
            </a:fld>
            <a:endParaRPr lang="en-US"/>
          </a:p>
        </p:txBody>
      </p:sp>
      <p:pic>
        <p:nvPicPr>
          <p:cNvPr id="5" name="Graphic 4">
            <a:extLst>
              <a:ext uri="{FF2B5EF4-FFF2-40B4-BE49-F238E27FC236}">
                <a16:creationId xmlns:a16="http://schemas.microsoft.com/office/drawing/2014/main" id="{35B41902-7576-2682-B57F-9B7BC40B6E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726" y="389807"/>
            <a:ext cx="1803448" cy="953655"/>
          </a:xfrm>
          <a:prstGeom prst="rect">
            <a:avLst/>
          </a:prstGeom>
        </p:spPr>
      </p:pic>
    </p:spTree>
    <p:extLst>
      <p:ext uri="{BB962C8B-B14F-4D97-AF65-F5344CB8AC3E}">
        <p14:creationId xmlns:p14="http://schemas.microsoft.com/office/powerpoint/2010/main" val="12476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4607168"/>
            <a:ext cx="6607297" cy="652447"/>
          </a:xfrm>
        </p:spPr>
        <p:txBody>
          <a:bodyPr anchor="b" anchorCtr="0"/>
          <a:lstStyle>
            <a:lvl1pPr algn="l">
              <a:defRPr sz="4000">
                <a:solidFill>
                  <a:schemeClr val="bg1"/>
                </a:solidFill>
              </a:defRPr>
            </a:lvl1pPr>
          </a:lstStyle>
          <a:p>
            <a:r>
              <a:rPr lang="en-US"/>
              <a:t>Divider slide title</a:t>
            </a:r>
          </a:p>
        </p:txBody>
      </p:sp>
      <p:sp>
        <p:nvSpPr>
          <p:cNvPr id="3" name="Subtitle 2"/>
          <p:cNvSpPr>
            <a:spLocks noGrp="1"/>
          </p:cNvSpPr>
          <p:nvPr>
            <p:ph type="subTitle" idx="1"/>
          </p:nvPr>
        </p:nvSpPr>
        <p:spPr>
          <a:xfrm>
            <a:off x="496887" y="5311282"/>
            <a:ext cx="6607297" cy="277285"/>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Graphic 3">
            <a:extLst>
              <a:ext uri="{FF2B5EF4-FFF2-40B4-BE49-F238E27FC236}">
                <a16:creationId xmlns:a16="http://schemas.microsoft.com/office/drawing/2014/main" id="{3B86FA52-E311-8A4E-E3D4-94EEB50436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310467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1638645"/>
            <a:ext cx="10742130" cy="1140106"/>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7" y="2908611"/>
            <a:ext cx="10742130"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A4344E5-871B-58C3-7F27-2F11760F4DD8}"/>
              </a:ext>
            </a:extLst>
          </p:cNvPr>
          <p:cNvSpPr/>
          <p:nvPr/>
        </p:nvSpPr>
        <p:spPr>
          <a:xfrm>
            <a:off x="1321417" y="3673990"/>
            <a:ext cx="3186975" cy="3183273"/>
          </a:xfrm>
          <a:custGeom>
            <a:avLst/>
            <a:gdLst>
              <a:gd name="connsiteX0" fmla="*/ 2355005 w 3186975"/>
              <a:gd name="connsiteY0" fmla="*/ 1591581 h 3183273"/>
              <a:gd name="connsiteX1" fmla="*/ 3186864 w 3186975"/>
              <a:gd name="connsiteY1" fmla="*/ 760688 h 3183273"/>
              <a:gd name="connsiteX2" fmla="*/ 3186864 w 3186975"/>
              <a:gd name="connsiteY2" fmla="*/ 0 h 3183273"/>
              <a:gd name="connsiteX3" fmla="*/ 0 w 3186975"/>
              <a:gd name="connsiteY3" fmla="*/ 3183274 h 3183273"/>
              <a:gd name="connsiteX4" fmla="*/ 3186975 w 3186975"/>
              <a:gd name="connsiteY4" fmla="*/ 3183274 h 3183273"/>
              <a:gd name="connsiteX5" fmla="*/ 3186975 w 3186975"/>
              <a:gd name="connsiteY5" fmla="*/ 2422586 h 3183273"/>
              <a:gd name="connsiteX6" fmla="*/ 2355116 w 3186975"/>
              <a:gd name="connsiteY6" fmla="*/ 1591693 h 318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6975" h="3183273">
                <a:moveTo>
                  <a:pt x="2355005" y="1591581"/>
                </a:moveTo>
                <a:cubicBezTo>
                  <a:pt x="2355005" y="1132632"/>
                  <a:pt x="2727492" y="760688"/>
                  <a:pt x="3186864" y="760688"/>
                </a:cubicBezTo>
                <a:lnTo>
                  <a:pt x="3186864" y="0"/>
                </a:lnTo>
                <a:cubicBezTo>
                  <a:pt x="1426793" y="0"/>
                  <a:pt x="0" y="1425136"/>
                  <a:pt x="0" y="3183274"/>
                </a:cubicBezTo>
                <a:lnTo>
                  <a:pt x="3186975" y="3183274"/>
                </a:lnTo>
                <a:lnTo>
                  <a:pt x="3186975" y="2422586"/>
                </a:lnTo>
                <a:cubicBezTo>
                  <a:pt x="2727492" y="2422586"/>
                  <a:pt x="2355116" y="2050531"/>
                  <a:pt x="2355116" y="1591693"/>
                </a:cubicBezTo>
              </a:path>
            </a:pathLst>
          </a:custGeom>
          <a:solidFill>
            <a:srgbClr val="351F65"/>
          </a:solidFill>
          <a:ln w="1113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0B04AA3-C464-CD54-6BFD-4494CD8EB352}"/>
              </a:ext>
            </a:extLst>
          </p:cNvPr>
          <p:cNvSpPr/>
          <p:nvPr/>
        </p:nvSpPr>
        <p:spPr>
          <a:xfrm>
            <a:off x="0" y="3673990"/>
            <a:ext cx="1593543" cy="3183273"/>
          </a:xfrm>
          <a:custGeom>
            <a:avLst/>
            <a:gdLst>
              <a:gd name="connsiteX0" fmla="*/ 1593543 w 1593543"/>
              <a:gd name="connsiteY0" fmla="*/ 1591581 h 3183273"/>
              <a:gd name="connsiteX1" fmla="*/ 0 w 1593543"/>
              <a:gd name="connsiteY1" fmla="*/ 0 h 3183273"/>
              <a:gd name="connsiteX2" fmla="*/ 0 w 1593543"/>
              <a:gd name="connsiteY2" fmla="*/ 3183274 h 3183273"/>
              <a:gd name="connsiteX3" fmla="*/ 1593543 w 1593543"/>
              <a:gd name="connsiteY3" fmla="*/ 1591693 h 3183273"/>
            </a:gdLst>
            <a:ahLst/>
            <a:cxnLst>
              <a:cxn ang="0">
                <a:pos x="connsiteX0" y="connsiteY0"/>
              </a:cxn>
              <a:cxn ang="0">
                <a:pos x="connsiteX1" y="connsiteY1"/>
              </a:cxn>
              <a:cxn ang="0">
                <a:pos x="connsiteX2" y="connsiteY2"/>
              </a:cxn>
              <a:cxn ang="0">
                <a:pos x="connsiteX3" y="connsiteY3"/>
              </a:cxn>
            </a:cxnLst>
            <a:rect l="l" t="t" r="r" b="b"/>
            <a:pathLst>
              <a:path w="1593543" h="3183273">
                <a:moveTo>
                  <a:pt x="1593543" y="1591581"/>
                </a:moveTo>
                <a:cubicBezTo>
                  <a:pt x="1593543" y="712623"/>
                  <a:pt x="880091" y="0"/>
                  <a:pt x="0" y="0"/>
                </a:cubicBezTo>
                <a:lnTo>
                  <a:pt x="0" y="3183274"/>
                </a:lnTo>
                <a:cubicBezTo>
                  <a:pt x="880091" y="3183274"/>
                  <a:pt x="1593543" y="2470651"/>
                  <a:pt x="1593543" y="1591693"/>
                </a:cubicBezTo>
              </a:path>
            </a:pathLst>
          </a:custGeom>
          <a:solidFill>
            <a:srgbClr val="6140E8"/>
          </a:solidFill>
          <a:ln w="1113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BC22032-6B9F-A4C6-BCDE-9B560441D93C}"/>
              </a:ext>
            </a:extLst>
          </p:cNvPr>
          <p:cNvSpPr/>
          <p:nvPr/>
        </p:nvSpPr>
        <p:spPr>
          <a:xfrm>
            <a:off x="9016341" y="3673990"/>
            <a:ext cx="3186975" cy="3183273"/>
          </a:xfrm>
          <a:custGeom>
            <a:avLst/>
            <a:gdLst>
              <a:gd name="connsiteX0" fmla="*/ 3186976 w 3186975"/>
              <a:gd name="connsiteY0" fmla="*/ 0 h 3183273"/>
              <a:gd name="connsiteX1" fmla="*/ 3186976 w 3186975"/>
              <a:gd name="connsiteY1" fmla="*/ 3183274 h 3183273"/>
              <a:gd name="connsiteX2" fmla="*/ 0 w 3186975"/>
              <a:gd name="connsiteY2" fmla="*/ 3183274 h 3183273"/>
              <a:gd name="connsiteX3" fmla="*/ 3186976 w 3186975"/>
              <a:gd name="connsiteY3" fmla="*/ 0 h 3183273"/>
            </a:gdLst>
            <a:ahLst/>
            <a:cxnLst>
              <a:cxn ang="0">
                <a:pos x="connsiteX0" y="connsiteY0"/>
              </a:cxn>
              <a:cxn ang="0">
                <a:pos x="connsiteX1" y="connsiteY1"/>
              </a:cxn>
              <a:cxn ang="0">
                <a:pos x="connsiteX2" y="connsiteY2"/>
              </a:cxn>
              <a:cxn ang="0">
                <a:pos x="connsiteX3" y="connsiteY3"/>
              </a:cxn>
            </a:cxnLst>
            <a:rect l="l" t="t" r="r" b="b"/>
            <a:pathLst>
              <a:path w="3186975" h="3183273">
                <a:moveTo>
                  <a:pt x="3186976" y="0"/>
                </a:moveTo>
                <a:lnTo>
                  <a:pt x="3186976" y="3183274"/>
                </a:lnTo>
                <a:lnTo>
                  <a:pt x="0" y="3183274"/>
                </a:lnTo>
                <a:cubicBezTo>
                  <a:pt x="0" y="1425136"/>
                  <a:pt x="1426793" y="0"/>
                  <a:pt x="3186976" y="0"/>
                </a:cubicBezTo>
              </a:path>
            </a:pathLst>
          </a:custGeom>
          <a:solidFill>
            <a:srgbClr val="00B5E2"/>
          </a:solidFill>
          <a:ln w="1113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358366-E92D-6928-FD90-65ABA606EAF8}"/>
              </a:ext>
            </a:extLst>
          </p:cNvPr>
          <p:cNvSpPr/>
          <p:nvPr/>
        </p:nvSpPr>
        <p:spPr>
          <a:xfrm>
            <a:off x="6101825" y="5265571"/>
            <a:ext cx="3186975" cy="1591692"/>
          </a:xfrm>
          <a:custGeom>
            <a:avLst/>
            <a:gdLst>
              <a:gd name="connsiteX0" fmla="*/ 1593543 w 3186975"/>
              <a:gd name="connsiteY0" fmla="*/ 1591692 h 1591692"/>
              <a:gd name="connsiteX1" fmla="*/ 3186976 w 3186975"/>
              <a:gd name="connsiteY1" fmla="*/ 0 h 1591692"/>
              <a:gd name="connsiteX2" fmla="*/ 0 w 3186975"/>
              <a:gd name="connsiteY2" fmla="*/ 0 h 1591692"/>
              <a:gd name="connsiteX3" fmla="*/ 1593433 w 3186975"/>
              <a:gd name="connsiteY3" fmla="*/ 1591692 h 1591692"/>
            </a:gdLst>
            <a:ahLst/>
            <a:cxnLst>
              <a:cxn ang="0">
                <a:pos x="connsiteX0" y="connsiteY0"/>
              </a:cxn>
              <a:cxn ang="0">
                <a:pos x="connsiteX1" y="connsiteY1"/>
              </a:cxn>
              <a:cxn ang="0">
                <a:pos x="connsiteX2" y="connsiteY2"/>
              </a:cxn>
              <a:cxn ang="0">
                <a:pos x="connsiteX3" y="connsiteY3"/>
              </a:cxn>
            </a:cxnLst>
            <a:rect l="l" t="t" r="r" b="b"/>
            <a:pathLst>
              <a:path w="3186975" h="1591692">
                <a:moveTo>
                  <a:pt x="1593543" y="1591692"/>
                </a:moveTo>
                <a:cubicBezTo>
                  <a:pt x="2473635" y="1591692"/>
                  <a:pt x="3186976" y="879069"/>
                  <a:pt x="3186976" y="0"/>
                </a:cubicBezTo>
                <a:lnTo>
                  <a:pt x="0" y="0"/>
                </a:lnTo>
                <a:cubicBezTo>
                  <a:pt x="0" y="879069"/>
                  <a:pt x="713453" y="1591692"/>
                  <a:pt x="1593433" y="1591692"/>
                </a:cubicBezTo>
              </a:path>
            </a:pathLst>
          </a:custGeom>
          <a:solidFill>
            <a:srgbClr val="361F66"/>
          </a:solidFill>
          <a:ln w="1113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51BBDE9-D97B-9D18-5AA5-0B971FCB4F83}"/>
              </a:ext>
            </a:extLst>
          </p:cNvPr>
          <p:cNvSpPr/>
          <p:nvPr/>
        </p:nvSpPr>
        <p:spPr>
          <a:xfrm>
            <a:off x="6102159" y="3673879"/>
            <a:ext cx="3186975" cy="1591692"/>
          </a:xfrm>
          <a:custGeom>
            <a:avLst/>
            <a:gdLst>
              <a:gd name="connsiteX0" fmla="*/ 1593543 w 3186975"/>
              <a:gd name="connsiteY0" fmla="*/ 1591693 h 1591692"/>
              <a:gd name="connsiteX1" fmla="*/ 3186975 w 3186975"/>
              <a:gd name="connsiteY1" fmla="*/ 0 h 1591692"/>
              <a:gd name="connsiteX2" fmla="*/ 0 w 3186975"/>
              <a:gd name="connsiteY2" fmla="*/ 0 h 1591692"/>
              <a:gd name="connsiteX3" fmla="*/ 1593432 w 3186975"/>
              <a:gd name="connsiteY3" fmla="*/ 1591693 h 1591692"/>
            </a:gdLst>
            <a:ahLst/>
            <a:cxnLst>
              <a:cxn ang="0">
                <a:pos x="connsiteX0" y="connsiteY0"/>
              </a:cxn>
              <a:cxn ang="0">
                <a:pos x="connsiteX1" y="connsiteY1"/>
              </a:cxn>
              <a:cxn ang="0">
                <a:pos x="connsiteX2" y="connsiteY2"/>
              </a:cxn>
              <a:cxn ang="0">
                <a:pos x="connsiteX3" y="connsiteY3"/>
              </a:cxn>
            </a:cxnLst>
            <a:rect l="l" t="t" r="r" b="b"/>
            <a:pathLst>
              <a:path w="3186975" h="1591692">
                <a:moveTo>
                  <a:pt x="1593543" y="1591693"/>
                </a:moveTo>
                <a:cubicBezTo>
                  <a:pt x="2473635" y="1591693"/>
                  <a:pt x="3186975" y="879069"/>
                  <a:pt x="3186975" y="0"/>
                </a:cubicBezTo>
                <a:lnTo>
                  <a:pt x="0" y="0"/>
                </a:lnTo>
                <a:cubicBezTo>
                  <a:pt x="0" y="879069"/>
                  <a:pt x="713452" y="1591693"/>
                  <a:pt x="1593432" y="1591693"/>
                </a:cubicBezTo>
              </a:path>
            </a:pathLst>
          </a:custGeom>
          <a:solidFill>
            <a:srgbClr val="0FAB26"/>
          </a:solidFill>
          <a:ln w="1113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58FE2E3-311A-46D3-D815-ABF408DCE0FF}"/>
              </a:ext>
            </a:extLst>
          </p:cNvPr>
          <p:cNvSpPr/>
          <p:nvPr/>
        </p:nvSpPr>
        <p:spPr>
          <a:xfrm>
            <a:off x="4489568" y="3669095"/>
            <a:ext cx="1615153" cy="3193176"/>
          </a:xfrm>
          <a:custGeom>
            <a:avLst/>
            <a:gdLst>
              <a:gd name="connsiteX0" fmla="*/ 1615153 w 1615153"/>
              <a:gd name="connsiteY0" fmla="*/ 1596588 h 3193176"/>
              <a:gd name="connsiteX1" fmla="*/ 30410 w 1615153"/>
              <a:gd name="connsiteY1" fmla="*/ 3193176 h 3193176"/>
              <a:gd name="connsiteX2" fmla="*/ 0 w 1615153"/>
              <a:gd name="connsiteY2" fmla="*/ 3192397 h 3193176"/>
              <a:gd name="connsiteX3" fmla="*/ 0 w 1615153"/>
              <a:gd name="connsiteY3" fmla="*/ 779 h 3193176"/>
              <a:gd name="connsiteX4" fmla="*/ 30410 w 1615153"/>
              <a:gd name="connsiteY4" fmla="*/ 0 h 3193176"/>
              <a:gd name="connsiteX5" fmla="*/ 1615153 w 1615153"/>
              <a:gd name="connsiteY5" fmla="*/ 1596588 h 319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5153" h="3193176">
                <a:moveTo>
                  <a:pt x="1615153" y="1596588"/>
                </a:moveTo>
                <a:cubicBezTo>
                  <a:pt x="1615153" y="2478327"/>
                  <a:pt x="905600" y="3193176"/>
                  <a:pt x="30410" y="3193176"/>
                </a:cubicBezTo>
                <a:cubicBezTo>
                  <a:pt x="20273" y="3193176"/>
                  <a:pt x="10137" y="3192620"/>
                  <a:pt x="0" y="3192397"/>
                </a:cubicBezTo>
                <a:lnTo>
                  <a:pt x="0" y="779"/>
                </a:lnTo>
                <a:cubicBezTo>
                  <a:pt x="10137" y="556"/>
                  <a:pt x="20162" y="0"/>
                  <a:pt x="30410" y="0"/>
                </a:cubicBezTo>
                <a:cubicBezTo>
                  <a:pt x="905600" y="0"/>
                  <a:pt x="1615153" y="714849"/>
                  <a:pt x="1615153" y="1596588"/>
                </a:cubicBezTo>
              </a:path>
            </a:pathLst>
          </a:custGeom>
          <a:solidFill>
            <a:srgbClr val="CC00BF"/>
          </a:solidFill>
          <a:ln w="1113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0B91A3B-3C2D-5615-540D-F5F0D9D773DC}"/>
              </a:ext>
            </a:extLst>
          </p:cNvPr>
          <p:cNvSpPr/>
          <p:nvPr/>
        </p:nvSpPr>
        <p:spPr>
          <a:xfrm>
            <a:off x="2938575" y="3669873"/>
            <a:ext cx="1554445" cy="3191618"/>
          </a:xfrm>
          <a:custGeom>
            <a:avLst/>
            <a:gdLst>
              <a:gd name="connsiteX0" fmla="*/ 1554445 w 1554445"/>
              <a:gd name="connsiteY0" fmla="*/ 0 h 3191618"/>
              <a:gd name="connsiteX1" fmla="*/ 1554445 w 1554445"/>
              <a:gd name="connsiteY1" fmla="*/ 3191618 h 3191618"/>
              <a:gd name="connsiteX2" fmla="*/ 0 w 1554445"/>
              <a:gd name="connsiteY2" fmla="*/ 1595809 h 3191618"/>
              <a:gd name="connsiteX3" fmla="*/ 1554445 w 1554445"/>
              <a:gd name="connsiteY3" fmla="*/ 0 h 3191618"/>
            </a:gdLst>
            <a:ahLst/>
            <a:cxnLst>
              <a:cxn ang="0">
                <a:pos x="connsiteX0" y="connsiteY0"/>
              </a:cxn>
              <a:cxn ang="0">
                <a:pos x="connsiteX1" y="connsiteY1"/>
              </a:cxn>
              <a:cxn ang="0">
                <a:pos x="connsiteX2" y="connsiteY2"/>
              </a:cxn>
              <a:cxn ang="0">
                <a:pos x="connsiteX3" y="connsiteY3"/>
              </a:cxn>
            </a:cxnLst>
            <a:rect l="l" t="t" r="r" b="b"/>
            <a:pathLst>
              <a:path w="1554445" h="3191618">
                <a:moveTo>
                  <a:pt x="1554445" y="0"/>
                </a:moveTo>
                <a:lnTo>
                  <a:pt x="1554445" y="3191618"/>
                </a:lnTo>
                <a:cubicBezTo>
                  <a:pt x="693179" y="3175263"/>
                  <a:pt x="0" y="2467313"/>
                  <a:pt x="0" y="1595809"/>
                </a:cubicBezTo>
                <a:cubicBezTo>
                  <a:pt x="0" y="724306"/>
                  <a:pt x="693290" y="16355"/>
                  <a:pt x="1554445" y="0"/>
                </a:cubicBezTo>
              </a:path>
            </a:pathLst>
          </a:custGeom>
          <a:solidFill>
            <a:srgbClr val="351F65"/>
          </a:solidFill>
          <a:ln w="11133" cap="flat">
            <a:noFill/>
            <a:prstDash val="solid"/>
            <a:miter/>
          </a:ln>
        </p:spPr>
        <p:txBody>
          <a:bodyPr rtlCol="0" anchor="ctr"/>
          <a:lstStyle/>
          <a:p>
            <a:endParaRPr lang="en-US"/>
          </a:p>
        </p:txBody>
      </p:sp>
      <p:sp>
        <p:nvSpPr>
          <p:cNvPr id="4" name="Date Placeholder 3">
            <a:extLst>
              <a:ext uri="{FF2B5EF4-FFF2-40B4-BE49-F238E27FC236}">
                <a16:creationId xmlns:a16="http://schemas.microsoft.com/office/drawing/2014/main" id="{A6DD1889-14D9-28AE-EC04-67711C2B895A}"/>
              </a:ext>
            </a:extLst>
          </p:cNvPr>
          <p:cNvSpPr>
            <a:spLocks noGrp="1"/>
          </p:cNvSpPr>
          <p:nvPr>
            <p:ph type="dt" sz="half" idx="10"/>
          </p:nvPr>
        </p:nvSpPr>
        <p:spPr>
          <a:xfrm>
            <a:off x="496888" y="3261950"/>
            <a:ext cx="4306824" cy="274320"/>
          </a:xfrm>
        </p:spPr>
        <p:txBody>
          <a:bodyPr/>
          <a:lstStyle>
            <a:lvl1pPr algn="l">
              <a:defRPr sz="1200" b="0" i="0">
                <a:solidFill>
                  <a:schemeClr val="tx1"/>
                </a:solidFill>
                <a:latin typeface="Century Gothic" panose="020B0502020202020204" pitchFamily="34" charset="0"/>
              </a:defRPr>
            </a:lvl1pPr>
          </a:lstStyle>
          <a:p>
            <a:fld id="{943BA5C9-8F33-7240-BB4A-70268544F30E}" type="datetime4">
              <a:rPr lang="en-US" smtClean="0"/>
              <a:pPr/>
              <a:t>October 30, 2023</a:t>
            </a:fld>
            <a:endParaRPr lang="en-US"/>
          </a:p>
        </p:txBody>
      </p:sp>
      <p:pic>
        <p:nvPicPr>
          <p:cNvPr id="6" name="Graphic 5">
            <a:extLst>
              <a:ext uri="{FF2B5EF4-FFF2-40B4-BE49-F238E27FC236}">
                <a16:creationId xmlns:a16="http://schemas.microsoft.com/office/drawing/2014/main" id="{3C0B377C-FF89-F448-6320-F1CE175F17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726" y="389807"/>
            <a:ext cx="1803448" cy="953655"/>
          </a:xfrm>
          <a:prstGeom prst="rect">
            <a:avLst/>
          </a:prstGeom>
        </p:spPr>
      </p:pic>
    </p:spTree>
    <p:extLst>
      <p:ext uri="{BB962C8B-B14F-4D97-AF65-F5344CB8AC3E}">
        <p14:creationId xmlns:p14="http://schemas.microsoft.com/office/powerpoint/2010/main" val="229614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7">
    <p:bg>
      <p:bgPr>
        <a:solidFill>
          <a:schemeClr val="bg1"/>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D1E1D506-20B6-8E10-1629-F8D09B1B034C}"/>
              </a:ext>
            </a:extLst>
          </p:cNvPr>
          <p:cNvSpPr>
            <a:spLocks noGrp="1"/>
          </p:cNvSpPr>
          <p:nvPr>
            <p:ph type="pic" sz="quarter" idx="14" hasCustomPrompt="1"/>
          </p:nvPr>
        </p:nvSpPr>
        <p:spPr>
          <a:xfrm>
            <a:off x="4762500" y="-2"/>
            <a:ext cx="7429500" cy="6857998"/>
          </a:xfrm>
          <a:custGeom>
            <a:avLst/>
            <a:gdLst>
              <a:gd name="connsiteX0" fmla="*/ 0 w 7429500"/>
              <a:gd name="connsiteY0" fmla="*/ 3143249 h 6857998"/>
              <a:gd name="connsiteX1" fmla="*/ 1 w 7429500"/>
              <a:gd name="connsiteY1" fmla="*/ 3143249 h 6857998"/>
              <a:gd name="connsiteX2" fmla="*/ 1 w 7429500"/>
              <a:gd name="connsiteY2" fmla="*/ 3143253 h 6857998"/>
              <a:gd name="connsiteX3" fmla="*/ 2 w 7429500"/>
              <a:gd name="connsiteY3" fmla="*/ 3143253 h 6857998"/>
              <a:gd name="connsiteX4" fmla="*/ 3523591 w 7429500"/>
              <a:gd name="connsiteY4" fmla="*/ 6853169 h 6857998"/>
              <a:gd name="connsiteX5" fmla="*/ 3714593 w 7429500"/>
              <a:gd name="connsiteY5" fmla="*/ 6857998 h 6857998"/>
              <a:gd name="connsiteX6" fmla="*/ 0 w 7429500"/>
              <a:gd name="connsiteY6" fmla="*/ 6857998 h 6857998"/>
              <a:gd name="connsiteX7" fmla="*/ 5688128 w 7429500"/>
              <a:gd name="connsiteY7" fmla="*/ 0 h 6857998"/>
              <a:gd name="connsiteX8" fmla="*/ 7429500 w 7429500"/>
              <a:gd name="connsiteY8" fmla="*/ 0 h 6857998"/>
              <a:gd name="connsiteX9" fmla="*/ 7429500 w 7429500"/>
              <a:gd name="connsiteY9" fmla="*/ 3143253 h 6857998"/>
              <a:gd name="connsiteX10" fmla="*/ 5791702 w 7429500"/>
              <a:gd name="connsiteY10" fmla="*/ 62923 h 6857998"/>
              <a:gd name="connsiteX11" fmla="*/ 566049 w 7429500"/>
              <a:gd name="connsiteY11" fmla="*/ 0 h 6857998"/>
              <a:gd name="connsiteX12" fmla="*/ 3910621 w 7429500"/>
              <a:gd name="connsiteY12" fmla="*/ 0 h 6857998"/>
              <a:gd name="connsiteX13" fmla="*/ 4037335 w 7429500"/>
              <a:gd name="connsiteY13" fmla="*/ 9636 h 6857998"/>
              <a:gd name="connsiteX14" fmla="*/ 6864628 w 7429500"/>
              <a:gd name="connsiteY14" fmla="*/ 3142665 h 6857998"/>
              <a:gd name="connsiteX15" fmla="*/ 3715339 w 7429500"/>
              <a:gd name="connsiteY15" fmla="*/ 6291955 h 6857998"/>
              <a:gd name="connsiteX16" fmla="*/ 566050 w 7429500"/>
              <a:gd name="connsiteY16" fmla="*/ 3142665 h 6857998"/>
              <a:gd name="connsiteX17" fmla="*/ 566049 w 7429500"/>
              <a:gd name="connsiteY17" fmla="*/ 314266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9500" h="6857998">
                <a:moveTo>
                  <a:pt x="0" y="3143249"/>
                </a:moveTo>
                <a:lnTo>
                  <a:pt x="1" y="3143249"/>
                </a:lnTo>
                <a:lnTo>
                  <a:pt x="1" y="3143253"/>
                </a:lnTo>
                <a:lnTo>
                  <a:pt x="2" y="3143253"/>
                </a:lnTo>
                <a:cubicBezTo>
                  <a:pt x="2" y="5130739"/>
                  <a:pt x="1560830" y="6753676"/>
                  <a:pt x="3523591" y="6853169"/>
                </a:cubicBezTo>
                <a:lnTo>
                  <a:pt x="3714593" y="6857998"/>
                </a:lnTo>
                <a:lnTo>
                  <a:pt x="0" y="6857998"/>
                </a:lnTo>
                <a:close/>
                <a:moveTo>
                  <a:pt x="5688128" y="0"/>
                </a:moveTo>
                <a:lnTo>
                  <a:pt x="7429500" y="0"/>
                </a:lnTo>
                <a:lnTo>
                  <a:pt x="7429500" y="3143253"/>
                </a:lnTo>
                <a:cubicBezTo>
                  <a:pt x="7429500" y="1861002"/>
                  <a:pt x="6779832" y="730490"/>
                  <a:pt x="5791702" y="62923"/>
                </a:cubicBezTo>
                <a:close/>
                <a:moveTo>
                  <a:pt x="566049" y="0"/>
                </a:moveTo>
                <a:lnTo>
                  <a:pt x="3910621" y="0"/>
                </a:lnTo>
                <a:lnTo>
                  <a:pt x="4037335" y="9636"/>
                </a:lnTo>
                <a:cubicBezTo>
                  <a:pt x="5625383" y="170911"/>
                  <a:pt x="6864628" y="1512068"/>
                  <a:pt x="6864628" y="3142665"/>
                </a:cubicBezTo>
                <a:cubicBezTo>
                  <a:pt x="6864628" y="4881969"/>
                  <a:pt x="5454643" y="6291955"/>
                  <a:pt x="3715339" y="6291955"/>
                </a:cubicBezTo>
                <a:cubicBezTo>
                  <a:pt x="1976035" y="6291955"/>
                  <a:pt x="566050" y="4881969"/>
                  <a:pt x="566050" y="3142665"/>
                </a:cubicBezTo>
                <a:lnTo>
                  <a:pt x="566049" y="3142665"/>
                </a:lnTo>
                <a:close/>
              </a:path>
            </a:pathLst>
          </a:custGeom>
          <a:solidFill>
            <a:schemeClr val="bg1">
              <a:lumMod val="95000"/>
            </a:schemeClr>
          </a:solidFill>
        </p:spPr>
        <p:txBody>
          <a:bodyPr wrap="square" bIns="1554480" anchor="ctr" anchorCtr="0">
            <a:noAutofit/>
          </a:bodyPr>
          <a:lstStyle>
            <a:lvl1pPr algn="ctr">
              <a:defRPr sz="1400">
                <a:solidFill>
                  <a:schemeClr val="tx1">
                    <a:lumMod val="75000"/>
                    <a:lumOff val="25000"/>
                  </a:schemeClr>
                </a:solidFill>
              </a:defRPr>
            </a:lvl1pPr>
          </a:lstStyle>
          <a:p>
            <a:r>
              <a:rPr lang="en-US"/>
              <a:t>Drag and drop photo</a:t>
            </a:r>
          </a:p>
        </p:txBody>
      </p:sp>
      <p:sp>
        <p:nvSpPr>
          <p:cNvPr id="2" name="Title 1"/>
          <p:cNvSpPr>
            <a:spLocks noGrp="1"/>
          </p:cNvSpPr>
          <p:nvPr>
            <p:ph type="ctrTitle" hasCustomPrompt="1"/>
          </p:nvPr>
        </p:nvSpPr>
        <p:spPr>
          <a:xfrm>
            <a:off x="496888" y="3429000"/>
            <a:ext cx="3989387" cy="1830616"/>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8" y="5311500"/>
            <a:ext cx="3989387"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848506"/>
            <a:ext cx="3989387" cy="365125"/>
          </a:xfrm>
        </p:spPr>
        <p:txBody>
          <a:bodyPr/>
          <a:lstStyle>
            <a:lvl1pPr algn="l">
              <a:defRPr sz="1200" b="0" i="0">
                <a:solidFill>
                  <a:schemeClr val="tx1"/>
                </a:solidFill>
                <a:latin typeface="Century Gothic" panose="020B0502020202020204" pitchFamily="34" charset="0"/>
              </a:defRPr>
            </a:lvl1pPr>
          </a:lstStyle>
          <a:p>
            <a:fld id="{51395DF5-F107-234E-9AF0-D909A4745ED4}" type="datetime4">
              <a:rPr lang="en-US" smtClean="0"/>
              <a:pPr/>
              <a:t>October 30, 2023</a:t>
            </a:fld>
            <a:endParaRPr lang="en-US"/>
          </a:p>
        </p:txBody>
      </p:sp>
      <p:pic>
        <p:nvPicPr>
          <p:cNvPr id="5" name="Picture 4">
            <a:extLst>
              <a:ext uri="{FF2B5EF4-FFF2-40B4-BE49-F238E27FC236}">
                <a16:creationId xmlns:a16="http://schemas.microsoft.com/office/drawing/2014/main" id="{139ACE3E-39F8-39FA-7F81-0F29E22655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931" t="53386" r="6131" b="9715"/>
          <a:stretch/>
        </p:blipFill>
        <p:spPr>
          <a:xfrm>
            <a:off x="-17007109" y="-826932"/>
            <a:ext cx="12046227" cy="6858000"/>
          </a:xfrm>
          <a:prstGeom prst="rect">
            <a:avLst/>
          </a:prstGeom>
        </p:spPr>
      </p:pic>
      <p:sp>
        <p:nvSpPr>
          <p:cNvPr id="13" name="Freeform 12">
            <a:extLst>
              <a:ext uri="{FF2B5EF4-FFF2-40B4-BE49-F238E27FC236}">
                <a16:creationId xmlns:a16="http://schemas.microsoft.com/office/drawing/2014/main" id="{4EFAAA46-6C27-04D9-AACC-C074A94C4989}"/>
              </a:ext>
            </a:extLst>
          </p:cNvPr>
          <p:cNvSpPr/>
          <p:nvPr userDrawn="1"/>
        </p:nvSpPr>
        <p:spPr>
          <a:xfrm>
            <a:off x="8477250" y="3143250"/>
            <a:ext cx="3714750" cy="3714750"/>
          </a:xfrm>
          <a:custGeom>
            <a:avLst/>
            <a:gdLst>
              <a:gd name="connsiteX0" fmla="*/ 3714750 w 3714750"/>
              <a:gd name="connsiteY0" fmla="*/ 0 h 3714750"/>
              <a:gd name="connsiteX1" fmla="*/ 3714750 w 3714750"/>
              <a:gd name="connsiteY1" fmla="*/ 3714750 h 3714750"/>
              <a:gd name="connsiteX2" fmla="*/ 0 w 3714750"/>
              <a:gd name="connsiteY2" fmla="*/ 3714750 h 3714750"/>
              <a:gd name="connsiteX3" fmla="*/ 3714750 w 3714750"/>
              <a:gd name="connsiteY3" fmla="*/ 0 h 3714750"/>
            </a:gdLst>
            <a:ahLst/>
            <a:cxnLst>
              <a:cxn ang="0">
                <a:pos x="connsiteX0" y="connsiteY0"/>
              </a:cxn>
              <a:cxn ang="0">
                <a:pos x="connsiteX1" y="connsiteY1"/>
              </a:cxn>
              <a:cxn ang="0">
                <a:pos x="connsiteX2" y="connsiteY2"/>
              </a:cxn>
              <a:cxn ang="0">
                <a:pos x="connsiteX3" y="connsiteY3"/>
              </a:cxn>
            </a:cxnLst>
            <a:rect l="l" t="t" r="r" b="b"/>
            <a:pathLst>
              <a:path w="3714750" h="3714750">
                <a:moveTo>
                  <a:pt x="3714750" y="0"/>
                </a:moveTo>
                <a:lnTo>
                  <a:pt x="3714750" y="3714750"/>
                </a:lnTo>
                <a:lnTo>
                  <a:pt x="0" y="3714750"/>
                </a:lnTo>
                <a:cubicBezTo>
                  <a:pt x="2051600" y="3714750"/>
                  <a:pt x="3714750" y="2051599"/>
                  <a:pt x="37147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pic>
        <p:nvPicPr>
          <p:cNvPr id="9" name="Graphic 8">
            <a:extLst>
              <a:ext uri="{FF2B5EF4-FFF2-40B4-BE49-F238E27FC236}">
                <a16:creationId xmlns:a16="http://schemas.microsoft.com/office/drawing/2014/main" id="{686F557E-1111-ECEE-1FC3-AAD1607660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8726" y="389807"/>
            <a:ext cx="1803448" cy="953655"/>
          </a:xfrm>
          <a:prstGeom prst="rect">
            <a:avLst/>
          </a:prstGeom>
        </p:spPr>
      </p:pic>
    </p:spTree>
    <p:extLst>
      <p:ext uri="{BB962C8B-B14F-4D97-AF65-F5344CB8AC3E}">
        <p14:creationId xmlns:p14="http://schemas.microsoft.com/office/powerpoint/2010/main" val="151286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8">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7" y="2106687"/>
            <a:ext cx="7744002" cy="2387600"/>
          </a:xfrm>
        </p:spPr>
        <p:txBody>
          <a:bodyPr anchor="b" anchorCtr="0"/>
          <a:lstStyle>
            <a:lvl1pPr algn="l">
              <a:defRPr sz="4000">
                <a:solidFill>
                  <a:schemeClr val="bg1"/>
                </a:solidFill>
              </a:defRPr>
            </a:lvl1pPr>
          </a:lstStyle>
          <a:p>
            <a:r>
              <a:rPr lang="en-US"/>
              <a:t>Click to add template title</a:t>
            </a:r>
          </a:p>
        </p:txBody>
      </p:sp>
      <p:sp>
        <p:nvSpPr>
          <p:cNvPr id="3" name="Subtitle 2"/>
          <p:cNvSpPr>
            <a:spLocks noGrp="1"/>
          </p:cNvSpPr>
          <p:nvPr>
            <p:ph type="subTitle" idx="1"/>
          </p:nvPr>
        </p:nvSpPr>
        <p:spPr>
          <a:xfrm>
            <a:off x="496887" y="4546171"/>
            <a:ext cx="7744002" cy="277285"/>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96888" y="5848506"/>
            <a:ext cx="4303712" cy="365125"/>
          </a:xfrm>
        </p:spPr>
        <p:txBody>
          <a:bodyPr/>
          <a:lstStyle>
            <a:lvl1pPr algn="l">
              <a:defRPr sz="1200" b="0" i="0">
                <a:solidFill>
                  <a:schemeClr val="bg1"/>
                </a:solidFill>
                <a:latin typeface="Century Gothic" panose="020B0502020202020204" pitchFamily="34" charset="0"/>
              </a:defRPr>
            </a:lvl1pPr>
          </a:lstStyle>
          <a:p>
            <a:fld id="{4AC728CE-69C1-724D-A6C7-23CBEF571A43}" type="datetime4">
              <a:rPr lang="en-US" smtClean="0"/>
              <a:pPr/>
              <a:t>October 30, 2023</a:t>
            </a:fld>
            <a:endParaRPr lang="en-US"/>
          </a:p>
        </p:txBody>
      </p:sp>
      <p:grpSp>
        <p:nvGrpSpPr>
          <p:cNvPr id="6" name="Graphic 11">
            <a:extLst>
              <a:ext uri="{FF2B5EF4-FFF2-40B4-BE49-F238E27FC236}">
                <a16:creationId xmlns:a16="http://schemas.microsoft.com/office/drawing/2014/main" id="{D4953266-8FCB-2DF9-6F08-A7B12D6CC213}"/>
              </a:ext>
            </a:extLst>
          </p:cNvPr>
          <p:cNvGrpSpPr/>
          <p:nvPr userDrawn="1"/>
        </p:nvGrpSpPr>
        <p:grpSpPr>
          <a:xfrm>
            <a:off x="535607" y="642260"/>
            <a:ext cx="666865" cy="439592"/>
            <a:chOff x="9975459" y="6248025"/>
            <a:chExt cx="564061" cy="371825"/>
          </a:xfrm>
        </p:grpSpPr>
        <p:sp>
          <p:nvSpPr>
            <p:cNvPr id="7" name="Freeform 6">
              <a:extLst>
                <a:ext uri="{FF2B5EF4-FFF2-40B4-BE49-F238E27FC236}">
                  <a16:creationId xmlns:a16="http://schemas.microsoft.com/office/drawing/2014/main" id="{97096DA6-2D2F-94CA-8898-4FBD47D602AB}"/>
                </a:ext>
              </a:extLst>
            </p:cNvPr>
            <p:cNvSpPr/>
            <p:nvPr/>
          </p:nvSpPr>
          <p:spPr>
            <a:xfrm>
              <a:off x="10351859" y="6431966"/>
              <a:ext cx="187660" cy="187757"/>
            </a:xfrm>
            <a:custGeom>
              <a:avLst/>
              <a:gdLst>
                <a:gd name="connsiteX0" fmla="*/ 93848 w 187660"/>
                <a:gd name="connsiteY0" fmla="*/ 0 h 187757"/>
                <a:gd name="connsiteX1" fmla="*/ 72 w 187660"/>
                <a:gd name="connsiteY1" fmla="*/ 91341 h 187757"/>
                <a:gd name="connsiteX2" fmla="*/ 0 w 187660"/>
                <a:gd name="connsiteY2" fmla="*/ 91341 h 187757"/>
                <a:gd name="connsiteX3" fmla="*/ 0 w 187660"/>
                <a:gd name="connsiteY3" fmla="*/ 187757 h 187757"/>
                <a:gd name="connsiteX4" fmla="*/ 93830 w 187660"/>
                <a:gd name="connsiteY4" fmla="*/ 187757 h 187757"/>
                <a:gd name="connsiteX5" fmla="*/ 187661 w 187660"/>
                <a:gd name="connsiteY5" fmla="*/ 93879 h 187757"/>
                <a:gd name="connsiteX6" fmla="*/ 93830 w 187660"/>
                <a:gd name="connsiteY6" fmla="*/ 0 h 18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60" h="187757">
                  <a:moveTo>
                    <a:pt x="93848" y="0"/>
                  </a:moveTo>
                  <a:cubicBezTo>
                    <a:pt x="42868" y="0"/>
                    <a:pt x="1421" y="40676"/>
                    <a:pt x="72" y="91341"/>
                  </a:cubicBezTo>
                  <a:lnTo>
                    <a:pt x="0" y="91341"/>
                  </a:lnTo>
                  <a:lnTo>
                    <a:pt x="0" y="187757"/>
                  </a:lnTo>
                  <a:lnTo>
                    <a:pt x="93830" y="187757"/>
                  </a:lnTo>
                  <a:cubicBezTo>
                    <a:pt x="145657" y="187757"/>
                    <a:pt x="187661" y="145732"/>
                    <a:pt x="187661" y="93879"/>
                  </a:cubicBezTo>
                  <a:cubicBezTo>
                    <a:pt x="187661" y="42026"/>
                    <a:pt x="145657" y="0"/>
                    <a:pt x="93830" y="0"/>
                  </a:cubicBezTo>
                </a:path>
              </a:pathLst>
            </a:custGeom>
            <a:solidFill>
              <a:srgbClr val="C60FB4"/>
            </a:solidFill>
            <a:ln w="212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720A7D-CA4A-D64F-8285-5FB2CEB495B6}"/>
                </a:ext>
              </a:extLst>
            </p:cNvPr>
            <p:cNvSpPr/>
            <p:nvPr/>
          </p:nvSpPr>
          <p:spPr>
            <a:xfrm>
              <a:off x="10352561" y="6248025"/>
              <a:ext cx="179439" cy="184103"/>
            </a:xfrm>
            <a:custGeom>
              <a:avLst/>
              <a:gdLst>
                <a:gd name="connsiteX0" fmla="*/ 179440 w 179439"/>
                <a:gd name="connsiteY0" fmla="*/ 178776 h 184103"/>
                <a:gd name="connsiteX1" fmla="*/ 179350 w 179439"/>
                <a:gd name="connsiteY1" fmla="*/ 184104 h 184103"/>
                <a:gd name="connsiteX2" fmla="*/ 0 w 179439"/>
                <a:gd name="connsiteY2" fmla="*/ 184104 h 184103"/>
                <a:gd name="connsiteX3" fmla="*/ 0 w 179439"/>
                <a:gd name="connsiteY3" fmla="*/ 0 h 184103"/>
                <a:gd name="connsiteX4" fmla="*/ 756 w 179439"/>
                <a:gd name="connsiteY4" fmla="*/ 0 h 184103"/>
                <a:gd name="connsiteX5" fmla="*/ 179440 w 179439"/>
                <a:gd name="connsiteY5" fmla="*/ 178776 h 18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9" h="184103">
                  <a:moveTo>
                    <a:pt x="179440" y="178776"/>
                  </a:moveTo>
                  <a:cubicBezTo>
                    <a:pt x="179440" y="180558"/>
                    <a:pt x="179404" y="182340"/>
                    <a:pt x="179350" y="184104"/>
                  </a:cubicBezTo>
                  <a:lnTo>
                    <a:pt x="0" y="184104"/>
                  </a:lnTo>
                  <a:lnTo>
                    <a:pt x="0" y="0"/>
                  </a:lnTo>
                  <a:cubicBezTo>
                    <a:pt x="252" y="0"/>
                    <a:pt x="504" y="0"/>
                    <a:pt x="756" y="0"/>
                  </a:cubicBezTo>
                  <a:cubicBezTo>
                    <a:pt x="99443" y="0"/>
                    <a:pt x="179440" y="80038"/>
                    <a:pt x="179440" y="178776"/>
                  </a:cubicBezTo>
                </a:path>
              </a:pathLst>
            </a:custGeom>
            <a:solidFill>
              <a:srgbClr val="00B2E3"/>
            </a:solidFill>
            <a:ln w="2123"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9D07DD8-421A-C91B-FF00-431EA3DF7EB3}"/>
                </a:ext>
              </a:extLst>
            </p:cNvPr>
            <p:cNvSpPr/>
            <p:nvPr/>
          </p:nvSpPr>
          <p:spPr>
            <a:xfrm>
              <a:off x="9975684" y="6248512"/>
              <a:ext cx="375275" cy="276027"/>
            </a:xfrm>
            <a:custGeom>
              <a:avLst/>
              <a:gdLst>
                <a:gd name="connsiteX0" fmla="*/ 2688 w 375275"/>
                <a:gd name="connsiteY0" fmla="*/ 160273 h 276027"/>
                <a:gd name="connsiteX1" fmla="*/ 194055 w 375275"/>
                <a:gd name="connsiteY1" fmla="*/ 89 h 276027"/>
                <a:gd name="connsiteX2" fmla="*/ 375275 w 375275"/>
                <a:gd name="connsiteY2" fmla="*/ 171522 h 276027"/>
                <a:gd name="connsiteX3" fmla="*/ 285241 w 375275"/>
                <a:gd name="connsiteY3" fmla="*/ 98719 h 276027"/>
                <a:gd name="connsiteX4" fmla="*/ 186859 w 375275"/>
                <a:gd name="connsiteY4" fmla="*/ 186928 h 276027"/>
                <a:gd name="connsiteX5" fmla="*/ 186769 w 375275"/>
                <a:gd name="connsiteY5" fmla="*/ 186928 h 276027"/>
                <a:gd name="connsiteX6" fmla="*/ 90600 w 375275"/>
                <a:gd name="connsiteY6" fmla="*/ 275983 h 276027"/>
                <a:gd name="connsiteX7" fmla="*/ 44 w 375275"/>
                <a:gd name="connsiteY7" fmla="*/ 179693 h 276027"/>
                <a:gd name="connsiteX8" fmla="*/ 2688 w 375275"/>
                <a:gd name="connsiteY8" fmla="*/ 160273 h 2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275" h="276027">
                  <a:moveTo>
                    <a:pt x="2688" y="160273"/>
                  </a:moveTo>
                  <a:cubicBezTo>
                    <a:pt x="16342" y="67222"/>
                    <a:pt x="97832" y="-2845"/>
                    <a:pt x="194055" y="89"/>
                  </a:cubicBezTo>
                  <a:cubicBezTo>
                    <a:pt x="290242" y="3023"/>
                    <a:pt x="367270" y="77877"/>
                    <a:pt x="375275" y="171522"/>
                  </a:cubicBezTo>
                  <a:cubicBezTo>
                    <a:pt x="365255" y="130810"/>
                    <a:pt x="329170" y="100069"/>
                    <a:pt x="285241" y="98719"/>
                  </a:cubicBezTo>
                  <a:cubicBezTo>
                    <a:pt x="233936" y="97153"/>
                    <a:pt x="190817" y="136263"/>
                    <a:pt x="186859" y="186928"/>
                  </a:cubicBezTo>
                  <a:lnTo>
                    <a:pt x="186769" y="186928"/>
                  </a:lnTo>
                  <a:cubicBezTo>
                    <a:pt x="184395" y="237791"/>
                    <a:pt x="141671" y="277531"/>
                    <a:pt x="90600" y="275983"/>
                  </a:cubicBezTo>
                  <a:cubicBezTo>
                    <a:pt x="39008" y="274418"/>
                    <a:pt x="-1521" y="231294"/>
                    <a:pt x="44" y="179693"/>
                  </a:cubicBezTo>
                  <a:cubicBezTo>
                    <a:pt x="242" y="173016"/>
                    <a:pt x="1159" y="166518"/>
                    <a:pt x="2688" y="160273"/>
                  </a:cubicBezTo>
                </a:path>
              </a:pathLst>
            </a:custGeom>
            <a:solidFill>
              <a:schemeClr val="accent5"/>
            </a:solidFill>
            <a:ln w="212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B3B0EDC-CCF2-6E8C-8C7D-D6EEA9B7EB29}"/>
                </a:ext>
              </a:extLst>
            </p:cNvPr>
            <p:cNvSpPr/>
            <p:nvPr/>
          </p:nvSpPr>
          <p:spPr>
            <a:xfrm>
              <a:off x="9975459" y="6524171"/>
              <a:ext cx="191366" cy="95498"/>
            </a:xfrm>
            <a:custGeom>
              <a:avLst/>
              <a:gdLst>
                <a:gd name="connsiteX0" fmla="*/ 191366 w 191366"/>
                <a:gd name="connsiteY0" fmla="*/ 95499 h 95498"/>
                <a:gd name="connsiteX1" fmla="*/ 95683 w 191366"/>
                <a:gd name="connsiteY1" fmla="*/ 0 h 95498"/>
                <a:gd name="connsiteX2" fmla="*/ 0 w 191366"/>
                <a:gd name="connsiteY2" fmla="*/ 95499 h 95498"/>
                <a:gd name="connsiteX3" fmla="*/ 191366 w 191366"/>
                <a:gd name="connsiteY3" fmla="*/ 95499 h 95498"/>
              </a:gdLst>
              <a:ahLst/>
              <a:cxnLst>
                <a:cxn ang="0">
                  <a:pos x="connsiteX0" y="connsiteY0"/>
                </a:cxn>
                <a:cxn ang="0">
                  <a:pos x="connsiteX1" y="connsiteY1"/>
                </a:cxn>
                <a:cxn ang="0">
                  <a:pos x="connsiteX2" y="connsiteY2"/>
                </a:cxn>
                <a:cxn ang="0">
                  <a:pos x="connsiteX3" y="connsiteY3"/>
                </a:cxn>
              </a:cxnLst>
              <a:rect l="l" t="t" r="r" b="b"/>
              <a:pathLst>
                <a:path w="191366" h="95498">
                  <a:moveTo>
                    <a:pt x="191366" y="95499"/>
                  </a:moveTo>
                  <a:cubicBezTo>
                    <a:pt x="191241" y="42728"/>
                    <a:pt x="148445" y="0"/>
                    <a:pt x="95683" y="0"/>
                  </a:cubicBezTo>
                  <a:cubicBezTo>
                    <a:pt x="42922" y="0"/>
                    <a:pt x="126" y="42728"/>
                    <a:pt x="0" y="95499"/>
                  </a:cubicBezTo>
                  <a:lnTo>
                    <a:pt x="191366" y="95499"/>
                  </a:lnTo>
                  <a:close/>
                </a:path>
              </a:pathLst>
            </a:custGeom>
            <a:solidFill>
              <a:srgbClr val="00A02E"/>
            </a:solidFill>
            <a:ln w="212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08FCBD0-73F7-30CC-A8A9-5D112D59D010}"/>
                </a:ext>
              </a:extLst>
            </p:cNvPr>
            <p:cNvSpPr/>
            <p:nvPr/>
          </p:nvSpPr>
          <p:spPr>
            <a:xfrm>
              <a:off x="10162238" y="6337566"/>
              <a:ext cx="189801" cy="282283"/>
            </a:xfrm>
            <a:custGeom>
              <a:avLst/>
              <a:gdLst>
                <a:gd name="connsiteX0" fmla="*/ 0 w 189801"/>
                <a:gd name="connsiteY0" fmla="*/ 97100 h 282283"/>
                <a:gd name="connsiteX1" fmla="*/ 252 w 189801"/>
                <a:gd name="connsiteY1" fmla="*/ 97100 h 282283"/>
                <a:gd name="connsiteX2" fmla="*/ 198 w 189801"/>
                <a:gd name="connsiteY2" fmla="*/ 94851 h 282283"/>
                <a:gd name="connsiteX3" fmla="*/ 95000 w 189801"/>
                <a:gd name="connsiteY3" fmla="*/ 0 h 282283"/>
                <a:gd name="connsiteX4" fmla="*/ 189801 w 189801"/>
                <a:gd name="connsiteY4" fmla="*/ 94851 h 282283"/>
                <a:gd name="connsiteX5" fmla="*/ 189747 w 189801"/>
                <a:gd name="connsiteY5" fmla="*/ 97100 h 282283"/>
                <a:gd name="connsiteX6" fmla="*/ 189801 w 189801"/>
                <a:gd name="connsiteY6" fmla="*/ 97100 h 282283"/>
                <a:gd name="connsiteX7" fmla="*/ 189801 w 189801"/>
                <a:gd name="connsiteY7" fmla="*/ 282194 h 282283"/>
                <a:gd name="connsiteX8" fmla="*/ 184315 w 189801"/>
                <a:gd name="connsiteY8" fmla="*/ 282284 h 282283"/>
                <a:gd name="connsiteX9" fmla="*/ 0 w 189801"/>
                <a:gd name="connsiteY9" fmla="*/ 97874 h 282283"/>
                <a:gd name="connsiteX10" fmla="*/ 0 w 189801"/>
                <a:gd name="connsiteY10" fmla="*/ 97082 h 28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801" h="282283">
                  <a:moveTo>
                    <a:pt x="0" y="97100"/>
                  </a:moveTo>
                  <a:lnTo>
                    <a:pt x="252" y="97100"/>
                  </a:lnTo>
                  <a:cubicBezTo>
                    <a:pt x="252" y="96344"/>
                    <a:pt x="198" y="95607"/>
                    <a:pt x="198" y="94851"/>
                  </a:cubicBezTo>
                  <a:cubicBezTo>
                    <a:pt x="198" y="42476"/>
                    <a:pt x="42634" y="0"/>
                    <a:pt x="95000" y="0"/>
                  </a:cubicBezTo>
                  <a:cubicBezTo>
                    <a:pt x="147347" y="0"/>
                    <a:pt x="189801" y="42458"/>
                    <a:pt x="189801" y="94851"/>
                  </a:cubicBezTo>
                  <a:cubicBezTo>
                    <a:pt x="189801" y="95607"/>
                    <a:pt x="189765" y="96344"/>
                    <a:pt x="189747" y="97100"/>
                  </a:cubicBezTo>
                  <a:lnTo>
                    <a:pt x="189801" y="97100"/>
                  </a:lnTo>
                  <a:lnTo>
                    <a:pt x="189801" y="282194"/>
                  </a:lnTo>
                  <a:cubicBezTo>
                    <a:pt x="187985" y="282248"/>
                    <a:pt x="186150" y="282284"/>
                    <a:pt x="184315" y="282284"/>
                  </a:cubicBezTo>
                  <a:cubicBezTo>
                    <a:pt x="82533" y="282284"/>
                    <a:pt x="0" y="199726"/>
                    <a:pt x="0" y="97874"/>
                  </a:cubicBezTo>
                  <a:cubicBezTo>
                    <a:pt x="0" y="97604"/>
                    <a:pt x="0" y="97352"/>
                    <a:pt x="0" y="97082"/>
                  </a:cubicBezTo>
                  <a:close/>
                </a:path>
              </a:pathLst>
            </a:custGeom>
            <a:solidFill>
              <a:srgbClr val="6C3FB9"/>
            </a:solidFill>
            <a:ln w="2123" cap="flat">
              <a:noFill/>
              <a:prstDash val="solid"/>
              <a:miter/>
            </a:ln>
          </p:spPr>
          <p:txBody>
            <a:bodyPr rtlCol="0" anchor="ctr"/>
            <a:lstStyle/>
            <a:p>
              <a:endParaRPr lang="en-US"/>
            </a:p>
          </p:txBody>
        </p:sp>
      </p:grpSp>
      <p:pic>
        <p:nvPicPr>
          <p:cNvPr id="12" name="Graphic 11">
            <a:extLst>
              <a:ext uri="{FF2B5EF4-FFF2-40B4-BE49-F238E27FC236}">
                <a16:creationId xmlns:a16="http://schemas.microsoft.com/office/drawing/2014/main" id="{71E149E6-68DE-11E7-3501-DF76A8B22B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08158" y="392605"/>
            <a:ext cx="1793792" cy="948548"/>
          </a:xfrm>
          <a:prstGeom prst="rect">
            <a:avLst/>
          </a:prstGeom>
        </p:spPr>
      </p:pic>
    </p:spTree>
    <p:extLst>
      <p:ext uri="{BB962C8B-B14F-4D97-AF65-F5344CB8AC3E}">
        <p14:creationId xmlns:p14="http://schemas.microsoft.com/office/powerpoint/2010/main" val="187424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9">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7" y="2106687"/>
            <a:ext cx="7744002" cy="2387600"/>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7" y="4546171"/>
            <a:ext cx="7744002"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848506"/>
            <a:ext cx="4303712" cy="365125"/>
          </a:xfrm>
        </p:spPr>
        <p:txBody>
          <a:bodyPr/>
          <a:lstStyle>
            <a:lvl1pPr algn="l">
              <a:defRPr sz="1200" b="0" i="0">
                <a:solidFill>
                  <a:schemeClr val="tx1"/>
                </a:solidFill>
                <a:latin typeface="Century Gothic" panose="020B0502020202020204" pitchFamily="34" charset="0"/>
              </a:defRPr>
            </a:lvl1pPr>
          </a:lstStyle>
          <a:p>
            <a:fld id="{4AC728CE-69C1-724D-A6C7-23CBEF571A43}" type="datetime4">
              <a:rPr lang="en-US" smtClean="0"/>
              <a:pPr/>
              <a:t>October 30, 2023</a:t>
            </a:fld>
            <a:endParaRPr lang="en-US"/>
          </a:p>
        </p:txBody>
      </p:sp>
      <p:grpSp>
        <p:nvGrpSpPr>
          <p:cNvPr id="21" name="Group 20">
            <a:extLst>
              <a:ext uri="{FF2B5EF4-FFF2-40B4-BE49-F238E27FC236}">
                <a16:creationId xmlns:a16="http://schemas.microsoft.com/office/drawing/2014/main" id="{9B8DED74-16AF-EE16-7541-BF72F5CCB5A2}"/>
              </a:ext>
            </a:extLst>
          </p:cNvPr>
          <p:cNvGrpSpPr/>
          <p:nvPr userDrawn="1"/>
        </p:nvGrpSpPr>
        <p:grpSpPr>
          <a:xfrm>
            <a:off x="0" y="6826678"/>
            <a:ext cx="12198096" cy="0"/>
            <a:chOff x="0" y="6826678"/>
            <a:chExt cx="12198096" cy="0"/>
          </a:xfrm>
        </p:grpSpPr>
        <p:cxnSp>
          <p:nvCxnSpPr>
            <p:cNvPr id="22" name="Straight Connector 21">
              <a:extLst>
                <a:ext uri="{FF2B5EF4-FFF2-40B4-BE49-F238E27FC236}">
                  <a16:creationId xmlns:a16="http://schemas.microsoft.com/office/drawing/2014/main" id="{52B58C25-9972-C463-9857-2E40CB38D56D}"/>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2BC8AE7-815F-6140-EE7A-6BDF78208848}"/>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A82133-FC2A-C623-5C11-2601A9143F2F}"/>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0971DB-2C1A-1F9F-A738-E5FA912CD6A1}"/>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2DBCAE3-EF51-CA4C-4C24-8B615385155B}"/>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D65DD9BB-879D-5080-91CB-1659915C1C0C}"/>
              </a:ext>
            </a:extLst>
          </p:cNvPr>
          <p:cNvGrpSpPr>
            <a:grpSpLocks noChangeAspect="1"/>
          </p:cNvGrpSpPr>
          <p:nvPr userDrawn="1"/>
        </p:nvGrpSpPr>
        <p:grpSpPr>
          <a:xfrm>
            <a:off x="535607" y="389809"/>
            <a:ext cx="2370153" cy="953655"/>
            <a:chOff x="9975459" y="6034492"/>
            <a:chExt cx="2004771" cy="806640"/>
          </a:xfrm>
        </p:grpSpPr>
        <p:pic>
          <p:nvPicPr>
            <p:cNvPr id="7" name="Graphic 6">
              <a:extLst>
                <a:ext uri="{FF2B5EF4-FFF2-40B4-BE49-F238E27FC236}">
                  <a16:creationId xmlns:a16="http://schemas.microsoft.com/office/drawing/2014/main" id="{D4AB6CFE-920A-3857-5295-E73AE84F1B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54801" y="6034492"/>
              <a:ext cx="1525429" cy="806640"/>
            </a:xfrm>
            <a:prstGeom prst="rect">
              <a:avLst/>
            </a:prstGeom>
          </p:spPr>
        </p:pic>
        <p:pic>
          <p:nvPicPr>
            <p:cNvPr id="8" name="Graphic 7">
              <a:extLst>
                <a:ext uri="{FF2B5EF4-FFF2-40B4-BE49-F238E27FC236}">
                  <a16:creationId xmlns:a16="http://schemas.microsoft.com/office/drawing/2014/main" id="{95E4D147-0D0A-29FB-8120-A8219309D07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75459" y="6248025"/>
              <a:ext cx="564853" cy="372563"/>
            </a:xfrm>
            <a:prstGeom prst="rect">
              <a:avLst/>
            </a:prstGeom>
          </p:spPr>
        </p:pic>
      </p:grpSp>
    </p:spTree>
    <p:extLst>
      <p:ext uri="{BB962C8B-B14F-4D97-AF65-F5344CB8AC3E}">
        <p14:creationId xmlns:p14="http://schemas.microsoft.com/office/powerpoint/2010/main" val="358135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10">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7" y="2106687"/>
            <a:ext cx="4921273" cy="2387600"/>
          </a:xfrm>
        </p:spPr>
        <p:txBody>
          <a:bodyPr anchor="b" anchorCtr="0"/>
          <a:lstStyle>
            <a:lvl1pPr algn="l">
              <a:defRPr sz="4000">
                <a:solidFill>
                  <a:schemeClr val="accent1"/>
                </a:solidFill>
              </a:defRPr>
            </a:lvl1pPr>
          </a:lstStyle>
          <a:p>
            <a:r>
              <a:rPr lang="en-US"/>
              <a:t>Click to add template title</a:t>
            </a:r>
          </a:p>
        </p:txBody>
      </p:sp>
      <p:sp>
        <p:nvSpPr>
          <p:cNvPr id="3" name="Subtitle 2"/>
          <p:cNvSpPr>
            <a:spLocks noGrp="1"/>
          </p:cNvSpPr>
          <p:nvPr>
            <p:ph type="subTitle" idx="1"/>
          </p:nvPr>
        </p:nvSpPr>
        <p:spPr>
          <a:xfrm>
            <a:off x="496887" y="4546171"/>
            <a:ext cx="4921273"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848506"/>
            <a:ext cx="4303712" cy="365125"/>
          </a:xfrm>
        </p:spPr>
        <p:txBody>
          <a:bodyPr/>
          <a:lstStyle>
            <a:lvl1pPr algn="l">
              <a:defRPr sz="1200" b="0" i="0">
                <a:solidFill>
                  <a:schemeClr val="tx1"/>
                </a:solidFill>
                <a:latin typeface="Century Gothic" panose="020B0502020202020204" pitchFamily="34" charset="0"/>
              </a:defRPr>
            </a:lvl1pPr>
          </a:lstStyle>
          <a:p>
            <a:fld id="{4AC728CE-69C1-724D-A6C7-23CBEF571A43}" type="datetime4">
              <a:rPr lang="en-US" smtClean="0"/>
              <a:pPr/>
              <a:t>October 30, 2023</a:t>
            </a:fld>
            <a:endParaRPr lang="en-US"/>
          </a:p>
        </p:txBody>
      </p:sp>
      <p:grpSp>
        <p:nvGrpSpPr>
          <p:cNvPr id="21" name="Group 20">
            <a:extLst>
              <a:ext uri="{FF2B5EF4-FFF2-40B4-BE49-F238E27FC236}">
                <a16:creationId xmlns:a16="http://schemas.microsoft.com/office/drawing/2014/main" id="{9B8DED74-16AF-EE16-7541-BF72F5CCB5A2}"/>
              </a:ext>
            </a:extLst>
          </p:cNvPr>
          <p:cNvGrpSpPr/>
          <p:nvPr userDrawn="1"/>
        </p:nvGrpSpPr>
        <p:grpSpPr>
          <a:xfrm>
            <a:off x="0" y="6826678"/>
            <a:ext cx="12198096" cy="0"/>
            <a:chOff x="0" y="6826678"/>
            <a:chExt cx="12198096" cy="0"/>
          </a:xfrm>
        </p:grpSpPr>
        <p:cxnSp>
          <p:nvCxnSpPr>
            <p:cNvPr id="22" name="Straight Connector 21">
              <a:extLst>
                <a:ext uri="{FF2B5EF4-FFF2-40B4-BE49-F238E27FC236}">
                  <a16:creationId xmlns:a16="http://schemas.microsoft.com/office/drawing/2014/main" id="{52B58C25-9972-C463-9857-2E40CB38D56D}"/>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2BC8AE7-815F-6140-EE7A-6BDF78208848}"/>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A82133-FC2A-C623-5C11-2601A9143F2F}"/>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0971DB-2C1A-1F9F-A738-E5FA912CD6A1}"/>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2DBCAE3-EF51-CA4C-4C24-8B615385155B}"/>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5B26CFC1-7A18-CD35-A179-1DE252BAE3FF}"/>
              </a:ext>
            </a:extLst>
          </p:cNvPr>
          <p:cNvCxnSpPr>
            <a:cxnSpLocks/>
          </p:cNvCxnSpPr>
          <p:nvPr userDrawn="1"/>
        </p:nvCxnSpPr>
        <p:spPr>
          <a:xfrm>
            <a:off x="2957523" y="614149"/>
            <a:ext cx="0" cy="495872"/>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FF8A7528-1BB4-DD39-E858-609965A80988}"/>
              </a:ext>
            </a:extLst>
          </p:cNvPr>
          <p:cNvSpPr>
            <a:spLocks noGrp="1"/>
          </p:cNvSpPr>
          <p:nvPr>
            <p:ph type="pic" sz="quarter" idx="11" hasCustomPrompt="1"/>
          </p:nvPr>
        </p:nvSpPr>
        <p:spPr>
          <a:xfrm>
            <a:off x="6096000" y="0"/>
            <a:ext cx="6096000" cy="6785810"/>
          </a:xfrm>
        </p:spPr>
        <p:txBody>
          <a:bodyPr bIns="1097280" anchor="ctr" anchorCtr="0"/>
          <a:lstStyle>
            <a:lvl1pPr algn="ctr">
              <a:defRPr lang="en-US" dirty="0">
                <a:solidFill>
                  <a:schemeClr val="tx1">
                    <a:lumMod val="85000"/>
                    <a:lumOff val="15000"/>
                  </a:schemeClr>
                </a:solidFill>
              </a:defRPr>
            </a:lvl1pPr>
          </a:lstStyle>
          <a:p>
            <a:r>
              <a:rPr lang="en-US"/>
              <a:t>Drag and drop photo here</a:t>
            </a:r>
          </a:p>
        </p:txBody>
      </p:sp>
      <p:grpSp>
        <p:nvGrpSpPr>
          <p:cNvPr id="6" name="Group 5">
            <a:extLst>
              <a:ext uri="{FF2B5EF4-FFF2-40B4-BE49-F238E27FC236}">
                <a16:creationId xmlns:a16="http://schemas.microsoft.com/office/drawing/2014/main" id="{C2B0898B-2FBD-889A-17E4-3BFA46D83376}"/>
              </a:ext>
            </a:extLst>
          </p:cNvPr>
          <p:cNvGrpSpPr>
            <a:grpSpLocks noChangeAspect="1"/>
          </p:cNvGrpSpPr>
          <p:nvPr userDrawn="1"/>
        </p:nvGrpSpPr>
        <p:grpSpPr>
          <a:xfrm>
            <a:off x="535607" y="389809"/>
            <a:ext cx="2370153" cy="953655"/>
            <a:chOff x="9975459" y="6034492"/>
            <a:chExt cx="2004771" cy="806640"/>
          </a:xfrm>
        </p:grpSpPr>
        <p:pic>
          <p:nvPicPr>
            <p:cNvPr id="7" name="Graphic 6">
              <a:extLst>
                <a:ext uri="{FF2B5EF4-FFF2-40B4-BE49-F238E27FC236}">
                  <a16:creationId xmlns:a16="http://schemas.microsoft.com/office/drawing/2014/main" id="{E8478BE4-AE4C-E86D-008E-E14B431E2C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54801" y="6034492"/>
              <a:ext cx="1525429" cy="806640"/>
            </a:xfrm>
            <a:prstGeom prst="rect">
              <a:avLst/>
            </a:prstGeom>
          </p:spPr>
        </p:pic>
        <p:pic>
          <p:nvPicPr>
            <p:cNvPr id="8" name="Graphic 7">
              <a:extLst>
                <a:ext uri="{FF2B5EF4-FFF2-40B4-BE49-F238E27FC236}">
                  <a16:creationId xmlns:a16="http://schemas.microsoft.com/office/drawing/2014/main" id="{3ED3DBBF-2F13-7E8E-845D-C8F5EC2F382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75459" y="6248025"/>
              <a:ext cx="564853" cy="372563"/>
            </a:xfrm>
            <a:prstGeom prst="rect">
              <a:avLst/>
            </a:prstGeom>
          </p:spPr>
        </p:pic>
      </p:grpSp>
    </p:spTree>
    <p:extLst>
      <p:ext uri="{BB962C8B-B14F-4D97-AF65-F5344CB8AC3E}">
        <p14:creationId xmlns:p14="http://schemas.microsoft.com/office/powerpoint/2010/main" val="10420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4607168"/>
            <a:ext cx="6607297" cy="652447"/>
          </a:xfrm>
        </p:spPr>
        <p:txBody>
          <a:bodyPr anchor="b" anchorCtr="0"/>
          <a:lstStyle>
            <a:lvl1pPr algn="l">
              <a:defRPr sz="4000">
                <a:solidFill>
                  <a:schemeClr val="accent1"/>
                </a:solidFill>
              </a:defRPr>
            </a:lvl1pPr>
          </a:lstStyle>
          <a:p>
            <a:r>
              <a:rPr lang="en-US"/>
              <a:t>Divider slide title</a:t>
            </a:r>
          </a:p>
        </p:txBody>
      </p:sp>
      <p:sp>
        <p:nvSpPr>
          <p:cNvPr id="3" name="Subtitle 2"/>
          <p:cNvSpPr>
            <a:spLocks noGrp="1"/>
          </p:cNvSpPr>
          <p:nvPr>
            <p:ph type="subTitle" idx="1"/>
          </p:nvPr>
        </p:nvSpPr>
        <p:spPr>
          <a:xfrm>
            <a:off x="496887" y="5311282"/>
            <a:ext cx="6607297"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7D128692-7394-8D4B-70A8-BACC86D3E12B}"/>
              </a:ext>
            </a:extLst>
          </p:cNvPr>
          <p:cNvGrpSpPr/>
          <p:nvPr userDrawn="1"/>
        </p:nvGrpSpPr>
        <p:grpSpPr>
          <a:xfrm>
            <a:off x="0" y="6826678"/>
            <a:ext cx="12198096" cy="0"/>
            <a:chOff x="0" y="6826678"/>
            <a:chExt cx="12198096" cy="0"/>
          </a:xfrm>
        </p:grpSpPr>
        <p:cxnSp>
          <p:nvCxnSpPr>
            <p:cNvPr id="9" name="Straight Connector 8">
              <a:extLst>
                <a:ext uri="{FF2B5EF4-FFF2-40B4-BE49-F238E27FC236}">
                  <a16:creationId xmlns:a16="http://schemas.microsoft.com/office/drawing/2014/main" id="{7A6C13D6-BD49-0781-1C4E-FAB344697C6D}"/>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598DE7-E100-1773-E714-E2E3C2F1949C}"/>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93C36C-C6B6-EEB6-4759-8E58C45C2F3C}"/>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899398-79FF-4490-9794-81FBD8BB46A3}"/>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496063-DB8F-7319-0718-882B748D44B7}"/>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4" name="Graphic 3">
            <a:extLst>
              <a:ext uri="{FF2B5EF4-FFF2-40B4-BE49-F238E27FC236}">
                <a16:creationId xmlns:a16="http://schemas.microsoft.com/office/drawing/2014/main" id="{4B5CDF24-A6EF-E3EB-FE1B-B43C327236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429276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4607168"/>
            <a:ext cx="4514727" cy="652447"/>
          </a:xfrm>
        </p:spPr>
        <p:txBody>
          <a:bodyPr anchor="b" anchorCtr="0"/>
          <a:lstStyle>
            <a:lvl1pPr algn="l">
              <a:defRPr sz="4000">
                <a:solidFill>
                  <a:schemeClr val="accent1"/>
                </a:solidFill>
              </a:defRPr>
            </a:lvl1pPr>
          </a:lstStyle>
          <a:p>
            <a:r>
              <a:rPr lang="en-US"/>
              <a:t>Divider slide title</a:t>
            </a:r>
          </a:p>
        </p:txBody>
      </p:sp>
      <p:sp>
        <p:nvSpPr>
          <p:cNvPr id="3" name="Subtitle 2"/>
          <p:cNvSpPr>
            <a:spLocks noGrp="1"/>
          </p:cNvSpPr>
          <p:nvPr>
            <p:ph type="subTitle" idx="1"/>
          </p:nvPr>
        </p:nvSpPr>
        <p:spPr>
          <a:xfrm>
            <a:off x="496887" y="5311282"/>
            <a:ext cx="4514727" cy="277285"/>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Graphic 3">
            <a:extLst>
              <a:ext uri="{FF2B5EF4-FFF2-40B4-BE49-F238E27FC236}">
                <a16:creationId xmlns:a16="http://schemas.microsoft.com/office/drawing/2014/main" id="{4B5CDF24-A6EF-E3EB-FE1B-B43C327236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grpSp>
        <p:nvGrpSpPr>
          <p:cNvPr id="5" name="Group 4">
            <a:extLst>
              <a:ext uri="{FF2B5EF4-FFF2-40B4-BE49-F238E27FC236}">
                <a16:creationId xmlns:a16="http://schemas.microsoft.com/office/drawing/2014/main" id="{B33DC1FB-8230-D3BB-2AEF-75B7243D571A}"/>
              </a:ext>
            </a:extLst>
          </p:cNvPr>
          <p:cNvGrpSpPr/>
          <p:nvPr userDrawn="1"/>
        </p:nvGrpSpPr>
        <p:grpSpPr>
          <a:xfrm>
            <a:off x="5314003" y="0"/>
            <a:ext cx="6877996" cy="6867999"/>
            <a:chOff x="5314003" y="0"/>
            <a:chExt cx="6877996" cy="6867999"/>
          </a:xfrm>
        </p:grpSpPr>
        <p:grpSp>
          <p:nvGrpSpPr>
            <p:cNvPr id="6" name="Group 5">
              <a:extLst>
                <a:ext uri="{FF2B5EF4-FFF2-40B4-BE49-F238E27FC236}">
                  <a16:creationId xmlns:a16="http://schemas.microsoft.com/office/drawing/2014/main" id="{726BB092-57F2-17F4-BA2F-F57781B90C94}"/>
                </a:ext>
              </a:extLst>
            </p:cNvPr>
            <p:cNvGrpSpPr/>
            <p:nvPr/>
          </p:nvGrpSpPr>
          <p:grpSpPr>
            <a:xfrm>
              <a:off x="5314003" y="0"/>
              <a:ext cx="3438998" cy="6857999"/>
              <a:chOff x="5046785" y="1"/>
              <a:chExt cx="3024554" cy="6031521"/>
            </a:xfrm>
          </p:grpSpPr>
          <p:sp>
            <p:nvSpPr>
              <p:cNvPr id="11" name="Freeform 10">
                <a:extLst>
                  <a:ext uri="{FF2B5EF4-FFF2-40B4-BE49-F238E27FC236}">
                    <a16:creationId xmlns:a16="http://schemas.microsoft.com/office/drawing/2014/main" id="{D82F351D-8F69-B6C4-7D77-696DAC9CAEB8}"/>
                  </a:ext>
                </a:extLst>
              </p:cNvPr>
              <p:cNvSpPr/>
              <p:nvPr/>
            </p:nvSpPr>
            <p:spPr>
              <a:xfrm>
                <a:off x="5046785" y="1"/>
                <a:ext cx="3024554" cy="1512277"/>
              </a:xfrm>
              <a:custGeom>
                <a:avLst/>
                <a:gdLst>
                  <a:gd name="connsiteX0" fmla="*/ 0 w 3024554"/>
                  <a:gd name="connsiteY0" fmla="*/ 0 h 1512277"/>
                  <a:gd name="connsiteX1" fmla="*/ 3024554 w 3024554"/>
                  <a:gd name="connsiteY1" fmla="*/ 0 h 1512277"/>
                  <a:gd name="connsiteX2" fmla="*/ 1512277 w 3024554"/>
                  <a:gd name="connsiteY2" fmla="*/ 1512277 h 1512277"/>
                  <a:gd name="connsiteX3" fmla="*/ 0 w 3024554"/>
                  <a:gd name="connsiteY3" fmla="*/ 0 h 1512277"/>
                </a:gdLst>
                <a:ahLst/>
                <a:cxnLst>
                  <a:cxn ang="0">
                    <a:pos x="connsiteX0" y="connsiteY0"/>
                  </a:cxn>
                  <a:cxn ang="0">
                    <a:pos x="connsiteX1" y="connsiteY1"/>
                  </a:cxn>
                  <a:cxn ang="0">
                    <a:pos x="connsiteX2" y="connsiteY2"/>
                  </a:cxn>
                  <a:cxn ang="0">
                    <a:pos x="connsiteX3" y="connsiteY3"/>
                  </a:cxn>
                </a:cxnLst>
                <a:rect l="l" t="t" r="r" b="b"/>
                <a:pathLst>
                  <a:path w="3024554" h="1512277">
                    <a:moveTo>
                      <a:pt x="0" y="0"/>
                    </a:moveTo>
                    <a:lnTo>
                      <a:pt x="3024554" y="0"/>
                    </a:lnTo>
                    <a:cubicBezTo>
                      <a:pt x="3024554" y="835208"/>
                      <a:pt x="2347485" y="1512277"/>
                      <a:pt x="1512277" y="1512277"/>
                    </a:cubicBezTo>
                    <a:cubicBezTo>
                      <a:pt x="677069" y="1512277"/>
                      <a:pt x="0" y="835208"/>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16" name="Freeform 15">
                <a:extLst>
                  <a:ext uri="{FF2B5EF4-FFF2-40B4-BE49-F238E27FC236}">
                    <a16:creationId xmlns:a16="http://schemas.microsoft.com/office/drawing/2014/main" id="{02C097E2-F4EE-C119-D01F-8A2AC79F3732}"/>
                  </a:ext>
                </a:extLst>
              </p:cNvPr>
              <p:cNvSpPr/>
              <p:nvPr/>
            </p:nvSpPr>
            <p:spPr>
              <a:xfrm rot="10800000">
                <a:off x="5046785" y="1512278"/>
                <a:ext cx="3024554" cy="1512277"/>
              </a:xfrm>
              <a:custGeom>
                <a:avLst/>
                <a:gdLst>
                  <a:gd name="connsiteX0" fmla="*/ 0 w 3024554"/>
                  <a:gd name="connsiteY0" fmla="*/ 0 h 1512277"/>
                  <a:gd name="connsiteX1" fmla="*/ 3024554 w 3024554"/>
                  <a:gd name="connsiteY1" fmla="*/ 0 h 1512277"/>
                  <a:gd name="connsiteX2" fmla="*/ 1512277 w 3024554"/>
                  <a:gd name="connsiteY2" fmla="*/ 1512277 h 1512277"/>
                  <a:gd name="connsiteX3" fmla="*/ 0 w 3024554"/>
                  <a:gd name="connsiteY3" fmla="*/ 0 h 1512277"/>
                </a:gdLst>
                <a:ahLst/>
                <a:cxnLst>
                  <a:cxn ang="0">
                    <a:pos x="connsiteX0" y="connsiteY0"/>
                  </a:cxn>
                  <a:cxn ang="0">
                    <a:pos x="connsiteX1" y="connsiteY1"/>
                  </a:cxn>
                  <a:cxn ang="0">
                    <a:pos x="connsiteX2" y="connsiteY2"/>
                  </a:cxn>
                  <a:cxn ang="0">
                    <a:pos x="connsiteX3" y="connsiteY3"/>
                  </a:cxn>
                </a:cxnLst>
                <a:rect l="l" t="t" r="r" b="b"/>
                <a:pathLst>
                  <a:path w="3024554" h="1512277">
                    <a:moveTo>
                      <a:pt x="0" y="0"/>
                    </a:moveTo>
                    <a:lnTo>
                      <a:pt x="3024554" y="0"/>
                    </a:lnTo>
                    <a:cubicBezTo>
                      <a:pt x="3024554" y="835208"/>
                      <a:pt x="2347485" y="1512277"/>
                      <a:pt x="1512277" y="1512277"/>
                    </a:cubicBezTo>
                    <a:cubicBezTo>
                      <a:pt x="677069" y="1512277"/>
                      <a:pt x="0" y="835208"/>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17" name="Freeform 16">
                <a:extLst>
                  <a:ext uri="{FF2B5EF4-FFF2-40B4-BE49-F238E27FC236}">
                    <a16:creationId xmlns:a16="http://schemas.microsoft.com/office/drawing/2014/main" id="{B665B665-DCCA-D3BD-84A3-15DA17089744}"/>
                  </a:ext>
                </a:extLst>
              </p:cNvPr>
              <p:cNvSpPr/>
              <p:nvPr/>
            </p:nvSpPr>
            <p:spPr>
              <a:xfrm>
                <a:off x="5046785" y="3006968"/>
                <a:ext cx="3024554" cy="1512277"/>
              </a:xfrm>
              <a:custGeom>
                <a:avLst/>
                <a:gdLst>
                  <a:gd name="connsiteX0" fmla="*/ 0 w 3024554"/>
                  <a:gd name="connsiteY0" fmla="*/ 0 h 1512277"/>
                  <a:gd name="connsiteX1" fmla="*/ 3024554 w 3024554"/>
                  <a:gd name="connsiteY1" fmla="*/ 0 h 1512277"/>
                  <a:gd name="connsiteX2" fmla="*/ 1512277 w 3024554"/>
                  <a:gd name="connsiteY2" fmla="*/ 1512277 h 1512277"/>
                  <a:gd name="connsiteX3" fmla="*/ 0 w 3024554"/>
                  <a:gd name="connsiteY3" fmla="*/ 0 h 1512277"/>
                </a:gdLst>
                <a:ahLst/>
                <a:cxnLst>
                  <a:cxn ang="0">
                    <a:pos x="connsiteX0" y="connsiteY0"/>
                  </a:cxn>
                  <a:cxn ang="0">
                    <a:pos x="connsiteX1" y="connsiteY1"/>
                  </a:cxn>
                  <a:cxn ang="0">
                    <a:pos x="connsiteX2" y="connsiteY2"/>
                  </a:cxn>
                  <a:cxn ang="0">
                    <a:pos x="connsiteX3" y="connsiteY3"/>
                  </a:cxn>
                </a:cxnLst>
                <a:rect l="l" t="t" r="r" b="b"/>
                <a:pathLst>
                  <a:path w="3024554" h="1512277">
                    <a:moveTo>
                      <a:pt x="0" y="0"/>
                    </a:moveTo>
                    <a:lnTo>
                      <a:pt x="3024554" y="0"/>
                    </a:lnTo>
                    <a:cubicBezTo>
                      <a:pt x="3024554" y="835208"/>
                      <a:pt x="2347485" y="1512277"/>
                      <a:pt x="1512277" y="1512277"/>
                    </a:cubicBezTo>
                    <a:cubicBezTo>
                      <a:pt x="677069" y="1512277"/>
                      <a:pt x="0" y="835208"/>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18" name="Freeform 17">
                <a:extLst>
                  <a:ext uri="{FF2B5EF4-FFF2-40B4-BE49-F238E27FC236}">
                    <a16:creationId xmlns:a16="http://schemas.microsoft.com/office/drawing/2014/main" id="{2993A10A-AD82-1EEC-F8C0-3CD691069013}"/>
                  </a:ext>
                </a:extLst>
              </p:cNvPr>
              <p:cNvSpPr/>
              <p:nvPr/>
            </p:nvSpPr>
            <p:spPr>
              <a:xfrm rot="10800000">
                <a:off x="5046785" y="4519245"/>
                <a:ext cx="3024554" cy="1512277"/>
              </a:xfrm>
              <a:custGeom>
                <a:avLst/>
                <a:gdLst>
                  <a:gd name="connsiteX0" fmla="*/ 0 w 3024554"/>
                  <a:gd name="connsiteY0" fmla="*/ 0 h 1512277"/>
                  <a:gd name="connsiteX1" fmla="*/ 3024554 w 3024554"/>
                  <a:gd name="connsiteY1" fmla="*/ 0 h 1512277"/>
                  <a:gd name="connsiteX2" fmla="*/ 1512277 w 3024554"/>
                  <a:gd name="connsiteY2" fmla="*/ 1512277 h 1512277"/>
                  <a:gd name="connsiteX3" fmla="*/ 0 w 3024554"/>
                  <a:gd name="connsiteY3" fmla="*/ 0 h 1512277"/>
                </a:gdLst>
                <a:ahLst/>
                <a:cxnLst>
                  <a:cxn ang="0">
                    <a:pos x="connsiteX0" y="connsiteY0"/>
                  </a:cxn>
                  <a:cxn ang="0">
                    <a:pos x="connsiteX1" y="connsiteY1"/>
                  </a:cxn>
                  <a:cxn ang="0">
                    <a:pos x="connsiteX2" y="connsiteY2"/>
                  </a:cxn>
                  <a:cxn ang="0">
                    <a:pos x="connsiteX3" y="connsiteY3"/>
                  </a:cxn>
                </a:cxnLst>
                <a:rect l="l" t="t" r="r" b="b"/>
                <a:pathLst>
                  <a:path w="3024554" h="1512277">
                    <a:moveTo>
                      <a:pt x="0" y="0"/>
                    </a:moveTo>
                    <a:lnTo>
                      <a:pt x="3024554" y="0"/>
                    </a:lnTo>
                    <a:cubicBezTo>
                      <a:pt x="3024554" y="835208"/>
                      <a:pt x="2347485" y="1512277"/>
                      <a:pt x="1512277" y="1512277"/>
                    </a:cubicBezTo>
                    <a:cubicBezTo>
                      <a:pt x="677069" y="1512277"/>
                      <a:pt x="0" y="835208"/>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grpSp>
        <p:sp>
          <p:nvSpPr>
            <p:cNvPr id="10" name="Freeform 9">
              <a:extLst>
                <a:ext uri="{FF2B5EF4-FFF2-40B4-BE49-F238E27FC236}">
                  <a16:creationId xmlns:a16="http://schemas.microsoft.com/office/drawing/2014/main" id="{C326D9B1-92F0-86CB-5B76-FD63014DA5A2}"/>
                </a:ext>
              </a:extLst>
            </p:cNvPr>
            <p:cNvSpPr/>
            <p:nvPr/>
          </p:nvSpPr>
          <p:spPr>
            <a:xfrm flipH="1">
              <a:off x="8753000" y="3429000"/>
              <a:ext cx="3438999" cy="3438999"/>
            </a:xfrm>
            <a:custGeom>
              <a:avLst/>
              <a:gdLst>
                <a:gd name="connsiteX0" fmla="*/ 1719499 w 1719499"/>
                <a:gd name="connsiteY0" fmla="*/ 0 h 1719499"/>
                <a:gd name="connsiteX1" fmla="*/ 0 w 1719499"/>
                <a:gd name="connsiteY1" fmla="*/ 0 h 1719499"/>
                <a:gd name="connsiteX2" fmla="*/ 0 w 1719499"/>
                <a:gd name="connsiteY2" fmla="*/ 1719499 h 1719499"/>
                <a:gd name="connsiteX3" fmla="*/ 1719499 w 1719499"/>
                <a:gd name="connsiteY3" fmla="*/ 0 h 1719499"/>
              </a:gdLst>
              <a:ahLst/>
              <a:cxnLst>
                <a:cxn ang="0">
                  <a:pos x="connsiteX0" y="connsiteY0"/>
                </a:cxn>
                <a:cxn ang="0">
                  <a:pos x="connsiteX1" y="connsiteY1"/>
                </a:cxn>
                <a:cxn ang="0">
                  <a:pos x="connsiteX2" y="connsiteY2"/>
                </a:cxn>
                <a:cxn ang="0">
                  <a:pos x="connsiteX3" y="connsiteY3"/>
                </a:cxn>
              </a:cxnLst>
              <a:rect l="l" t="t" r="r" b="b"/>
              <a:pathLst>
                <a:path w="1719499" h="1719499">
                  <a:moveTo>
                    <a:pt x="1719499" y="0"/>
                  </a:moveTo>
                  <a:lnTo>
                    <a:pt x="0" y="0"/>
                  </a:lnTo>
                  <a:lnTo>
                    <a:pt x="0" y="1719499"/>
                  </a:lnTo>
                  <a:cubicBezTo>
                    <a:pt x="949654" y="1719499"/>
                    <a:pt x="1719499" y="949654"/>
                    <a:pt x="171949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grpSp>
    </p:spTree>
    <p:extLst>
      <p:ext uri="{BB962C8B-B14F-4D97-AF65-F5344CB8AC3E}">
        <p14:creationId xmlns:p14="http://schemas.microsoft.com/office/powerpoint/2010/main" val="193757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8" y="4607168"/>
            <a:ext cx="6607297" cy="652447"/>
          </a:xfrm>
        </p:spPr>
        <p:txBody>
          <a:bodyPr anchor="b" anchorCtr="0"/>
          <a:lstStyle>
            <a:lvl1pPr algn="l">
              <a:defRPr sz="4000">
                <a:solidFill>
                  <a:schemeClr val="bg1"/>
                </a:solidFill>
              </a:defRPr>
            </a:lvl1pPr>
          </a:lstStyle>
          <a:p>
            <a:r>
              <a:rPr lang="en-US"/>
              <a:t>Divider slide title</a:t>
            </a:r>
          </a:p>
        </p:txBody>
      </p:sp>
      <p:sp>
        <p:nvSpPr>
          <p:cNvPr id="3" name="Subtitle 2"/>
          <p:cNvSpPr>
            <a:spLocks noGrp="1"/>
          </p:cNvSpPr>
          <p:nvPr>
            <p:ph type="subTitle" idx="1"/>
          </p:nvPr>
        </p:nvSpPr>
        <p:spPr>
          <a:xfrm>
            <a:off x="496887" y="5311282"/>
            <a:ext cx="6607297" cy="277285"/>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Graphic 3">
            <a:extLst>
              <a:ext uri="{FF2B5EF4-FFF2-40B4-BE49-F238E27FC236}">
                <a16:creationId xmlns:a16="http://schemas.microsoft.com/office/drawing/2014/main" id="{3B86FA52-E311-8A4E-E3D4-94EEB50436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419818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vide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889" y="4607168"/>
            <a:ext cx="4514726" cy="652447"/>
          </a:xfrm>
        </p:spPr>
        <p:txBody>
          <a:bodyPr anchor="b" anchorCtr="0"/>
          <a:lstStyle>
            <a:lvl1pPr algn="l">
              <a:defRPr sz="4000">
                <a:solidFill>
                  <a:schemeClr val="bg1"/>
                </a:solidFill>
              </a:defRPr>
            </a:lvl1pPr>
          </a:lstStyle>
          <a:p>
            <a:r>
              <a:rPr lang="en-US"/>
              <a:t>Divider slide title</a:t>
            </a:r>
          </a:p>
        </p:txBody>
      </p:sp>
      <p:sp>
        <p:nvSpPr>
          <p:cNvPr id="3" name="Subtitle 2"/>
          <p:cNvSpPr>
            <a:spLocks noGrp="1"/>
          </p:cNvSpPr>
          <p:nvPr>
            <p:ph type="subTitle" idx="1"/>
          </p:nvPr>
        </p:nvSpPr>
        <p:spPr>
          <a:xfrm>
            <a:off x="496888" y="5311282"/>
            <a:ext cx="4514726" cy="277285"/>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4" name="Group 3">
            <a:extLst>
              <a:ext uri="{FF2B5EF4-FFF2-40B4-BE49-F238E27FC236}">
                <a16:creationId xmlns:a16="http://schemas.microsoft.com/office/drawing/2014/main" id="{83FA6F8D-861C-BBC5-F844-311C73DE94FD}"/>
              </a:ext>
            </a:extLst>
          </p:cNvPr>
          <p:cNvGrpSpPr/>
          <p:nvPr userDrawn="1"/>
        </p:nvGrpSpPr>
        <p:grpSpPr>
          <a:xfrm>
            <a:off x="5334002" y="0"/>
            <a:ext cx="6858000" cy="6858000"/>
            <a:chOff x="5314004" y="0"/>
            <a:chExt cx="6877998" cy="6877998"/>
          </a:xfrm>
        </p:grpSpPr>
        <p:sp>
          <p:nvSpPr>
            <p:cNvPr id="5" name="Freeform 4">
              <a:extLst>
                <a:ext uri="{FF2B5EF4-FFF2-40B4-BE49-F238E27FC236}">
                  <a16:creationId xmlns:a16="http://schemas.microsoft.com/office/drawing/2014/main" id="{5D3EDA1F-A512-FBD2-A3EE-F16FB7AC7F99}"/>
                </a:ext>
              </a:extLst>
            </p:cNvPr>
            <p:cNvSpPr/>
            <p:nvPr/>
          </p:nvSpPr>
          <p:spPr>
            <a:xfrm rot="10800000">
              <a:off x="8753003" y="0"/>
              <a:ext cx="3438999" cy="3438999"/>
            </a:xfrm>
            <a:custGeom>
              <a:avLst/>
              <a:gdLst>
                <a:gd name="connsiteX0" fmla="*/ 1719499 w 1719499"/>
                <a:gd name="connsiteY0" fmla="*/ 0 h 1719499"/>
                <a:gd name="connsiteX1" fmla="*/ 0 w 1719499"/>
                <a:gd name="connsiteY1" fmla="*/ 0 h 1719499"/>
                <a:gd name="connsiteX2" fmla="*/ 0 w 1719499"/>
                <a:gd name="connsiteY2" fmla="*/ 1719499 h 1719499"/>
                <a:gd name="connsiteX3" fmla="*/ 1719499 w 1719499"/>
                <a:gd name="connsiteY3" fmla="*/ 0 h 1719499"/>
              </a:gdLst>
              <a:ahLst/>
              <a:cxnLst>
                <a:cxn ang="0">
                  <a:pos x="connsiteX0" y="connsiteY0"/>
                </a:cxn>
                <a:cxn ang="0">
                  <a:pos x="connsiteX1" y="connsiteY1"/>
                </a:cxn>
                <a:cxn ang="0">
                  <a:pos x="connsiteX2" y="connsiteY2"/>
                </a:cxn>
                <a:cxn ang="0">
                  <a:pos x="connsiteX3" y="connsiteY3"/>
                </a:cxn>
              </a:cxnLst>
              <a:rect l="l" t="t" r="r" b="b"/>
              <a:pathLst>
                <a:path w="1719499" h="1719499">
                  <a:moveTo>
                    <a:pt x="1719499" y="0"/>
                  </a:moveTo>
                  <a:lnTo>
                    <a:pt x="0" y="0"/>
                  </a:lnTo>
                  <a:lnTo>
                    <a:pt x="0" y="1719499"/>
                  </a:lnTo>
                  <a:cubicBezTo>
                    <a:pt x="949654" y="1719499"/>
                    <a:pt x="1719499" y="949654"/>
                    <a:pt x="171949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grpSp>
          <p:nvGrpSpPr>
            <p:cNvPr id="6" name="Group 5">
              <a:extLst>
                <a:ext uri="{FF2B5EF4-FFF2-40B4-BE49-F238E27FC236}">
                  <a16:creationId xmlns:a16="http://schemas.microsoft.com/office/drawing/2014/main" id="{C70E7AD7-3E7D-29DE-BA6C-BF568D12EBFF}"/>
                </a:ext>
              </a:extLst>
            </p:cNvPr>
            <p:cNvGrpSpPr/>
            <p:nvPr/>
          </p:nvGrpSpPr>
          <p:grpSpPr>
            <a:xfrm>
              <a:off x="5314004" y="0"/>
              <a:ext cx="6877996" cy="6877998"/>
              <a:chOff x="5314004" y="0"/>
              <a:chExt cx="6877996" cy="6877998"/>
            </a:xfrm>
          </p:grpSpPr>
          <p:sp>
            <p:nvSpPr>
              <p:cNvPr id="8" name="Freeform 7">
                <a:extLst>
                  <a:ext uri="{FF2B5EF4-FFF2-40B4-BE49-F238E27FC236}">
                    <a16:creationId xmlns:a16="http://schemas.microsoft.com/office/drawing/2014/main" id="{CE351E47-9583-74EB-BC8C-152CEB2F81E5}"/>
                  </a:ext>
                </a:extLst>
              </p:cNvPr>
              <p:cNvSpPr/>
              <p:nvPr/>
            </p:nvSpPr>
            <p:spPr>
              <a:xfrm rot="16200000">
                <a:off x="4454256" y="4298748"/>
                <a:ext cx="3438998" cy="1719499"/>
              </a:xfrm>
              <a:custGeom>
                <a:avLst/>
                <a:gdLst>
                  <a:gd name="connsiteX0" fmla="*/ 0 w 3024554"/>
                  <a:gd name="connsiteY0" fmla="*/ 0 h 1512277"/>
                  <a:gd name="connsiteX1" fmla="*/ 3024554 w 3024554"/>
                  <a:gd name="connsiteY1" fmla="*/ 0 h 1512277"/>
                  <a:gd name="connsiteX2" fmla="*/ 1512277 w 3024554"/>
                  <a:gd name="connsiteY2" fmla="*/ 1512277 h 1512277"/>
                  <a:gd name="connsiteX3" fmla="*/ 0 w 3024554"/>
                  <a:gd name="connsiteY3" fmla="*/ 0 h 1512277"/>
                </a:gdLst>
                <a:ahLst/>
                <a:cxnLst>
                  <a:cxn ang="0">
                    <a:pos x="connsiteX0" y="connsiteY0"/>
                  </a:cxn>
                  <a:cxn ang="0">
                    <a:pos x="connsiteX1" y="connsiteY1"/>
                  </a:cxn>
                  <a:cxn ang="0">
                    <a:pos x="connsiteX2" y="connsiteY2"/>
                  </a:cxn>
                  <a:cxn ang="0">
                    <a:pos x="connsiteX3" y="connsiteY3"/>
                  </a:cxn>
                </a:cxnLst>
                <a:rect l="l" t="t" r="r" b="b"/>
                <a:pathLst>
                  <a:path w="3024554" h="1512277">
                    <a:moveTo>
                      <a:pt x="0" y="0"/>
                    </a:moveTo>
                    <a:lnTo>
                      <a:pt x="3024554" y="0"/>
                    </a:lnTo>
                    <a:cubicBezTo>
                      <a:pt x="3024554" y="835208"/>
                      <a:pt x="2347485" y="1512277"/>
                      <a:pt x="1512277" y="1512277"/>
                    </a:cubicBezTo>
                    <a:cubicBezTo>
                      <a:pt x="677069" y="1512277"/>
                      <a:pt x="0" y="835208"/>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9" name="Freeform 8">
                <a:extLst>
                  <a:ext uri="{FF2B5EF4-FFF2-40B4-BE49-F238E27FC236}">
                    <a16:creationId xmlns:a16="http://schemas.microsoft.com/office/drawing/2014/main" id="{EF570D47-5024-76E0-ED47-79B8080C999B}"/>
                  </a:ext>
                </a:extLst>
              </p:cNvPr>
              <p:cNvSpPr/>
              <p:nvPr/>
            </p:nvSpPr>
            <p:spPr>
              <a:xfrm rot="10800000" flipH="1">
                <a:off x="5314004" y="0"/>
                <a:ext cx="3438999" cy="3438999"/>
              </a:xfrm>
              <a:custGeom>
                <a:avLst/>
                <a:gdLst>
                  <a:gd name="connsiteX0" fmla="*/ 1719499 w 1719499"/>
                  <a:gd name="connsiteY0" fmla="*/ 0 h 1719499"/>
                  <a:gd name="connsiteX1" fmla="*/ 0 w 1719499"/>
                  <a:gd name="connsiteY1" fmla="*/ 0 h 1719499"/>
                  <a:gd name="connsiteX2" fmla="*/ 0 w 1719499"/>
                  <a:gd name="connsiteY2" fmla="*/ 1719499 h 1719499"/>
                  <a:gd name="connsiteX3" fmla="*/ 1719499 w 1719499"/>
                  <a:gd name="connsiteY3" fmla="*/ 0 h 1719499"/>
                </a:gdLst>
                <a:ahLst/>
                <a:cxnLst>
                  <a:cxn ang="0">
                    <a:pos x="connsiteX0" y="connsiteY0"/>
                  </a:cxn>
                  <a:cxn ang="0">
                    <a:pos x="connsiteX1" y="connsiteY1"/>
                  </a:cxn>
                  <a:cxn ang="0">
                    <a:pos x="connsiteX2" y="connsiteY2"/>
                  </a:cxn>
                  <a:cxn ang="0">
                    <a:pos x="connsiteX3" y="connsiteY3"/>
                  </a:cxn>
                </a:cxnLst>
                <a:rect l="l" t="t" r="r" b="b"/>
                <a:pathLst>
                  <a:path w="1719499" h="1719499">
                    <a:moveTo>
                      <a:pt x="1719499" y="0"/>
                    </a:moveTo>
                    <a:lnTo>
                      <a:pt x="0" y="0"/>
                    </a:lnTo>
                    <a:lnTo>
                      <a:pt x="0" y="1719499"/>
                    </a:lnTo>
                    <a:cubicBezTo>
                      <a:pt x="949654" y="1719499"/>
                      <a:pt x="1719499" y="949654"/>
                      <a:pt x="171949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10" name="Freeform 9">
                <a:extLst>
                  <a:ext uri="{FF2B5EF4-FFF2-40B4-BE49-F238E27FC236}">
                    <a16:creationId xmlns:a16="http://schemas.microsoft.com/office/drawing/2014/main" id="{E4033642-1E35-BC86-8D1B-C26C1BA94E0C}"/>
                  </a:ext>
                </a:extLst>
              </p:cNvPr>
              <p:cNvSpPr/>
              <p:nvPr/>
            </p:nvSpPr>
            <p:spPr>
              <a:xfrm rot="5400000" flipH="1">
                <a:off x="6173754" y="4298749"/>
                <a:ext cx="3438998" cy="1719499"/>
              </a:xfrm>
              <a:custGeom>
                <a:avLst/>
                <a:gdLst>
                  <a:gd name="connsiteX0" fmla="*/ 0 w 3024554"/>
                  <a:gd name="connsiteY0" fmla="*/ 0 h 1512277"/>
                  <a:gd name="connsiteX1" fmla="*/ 3024554 w 3024554"/>
                  <a:gd name="connsiteY1" fmla="*/ 0 h 1512277"/>
                  <a:gd name="connsiteX2" fmla="*/ 1512277 w 3024554"/>
                  <a:gd name="connsiteY2" fmla="*/ 1512277 h 1512277"/>
                  <a:gd name="connsiteX3" fmla="*/ 0 w 3024554"/>
                  <a:gd name="connsiteY3" fmla="*/ 0 h 1512277"/>
                </a:gdLst>
                <a:ahLst/>
                <a:cxnLst>
                  <a:cxn ang="0">
                    <a:pos x="connsiteX0" y="connsiteY0"/>
                  </a:cxn>
                  <a:cxn ang="0">
                    <a:pos x="connsiteX1" y="connsiteY1"/>
                  </a:cxn>
                  <a:cxn ang="0">
                    <a:pos x="connsiteX2" y="connsiteY2"/>
                  </a:cxn>
                  <a:cxn ang="0">
                    <a:pos x="connsiteX3" y="connsiteY3"/>
                  </a:cxn>
                </a:cxnLst>
                <a:rect l="l" t="t" r="r" b="b"/>
                <a:pathLst>
                  <a:path w="3024554" h="1512277">
                    <a:moveTo>
                      <a:pt x="0" y="0"/>
                    </a:moveTo>
                    <a:lnTo>
                      <a:pt x="3024554" y="0"/>
                    </a:lnTo>
                    <a:cubicBezTo>
                      <a:pt x="3024554" y="835208"/>
                      <a:pt x="2347485" y="1512277"/>
                      <a:pt x="1512277" y="1512277"/>
                    </a:cubicBezTo>
                    <a:cubicBezTo>
                      <a:pt x="677069" y="1512277"/>
                      <a:pt x="0" y="835208"/>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11" name="Rectangle 10">
                <a:extLst>
                  <a:ext uri="{FF2B5EF4-FFF2-40B4-BE49-F238E27FC236}">
                    <a16:creationId xmlns:a16="http://schemas.microsoft.com/office/drawing/2014/main" id="{31507F0A-125D-9989-0A7F-B1660B7EB013}"/>
                  </a:ext>
                </a:extLst>
              </p:cNvPr>
              <p:cNvSpPr/>
              <p:nvPr/>
            </p:nvSpPr>
            <p:spPr>
              <a:xfrm>
                <a:off x="8753003" y="3438997"/>
                <a:ext cx="3438997" cy="343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grpSp>
        <p:sp>
          <p:nvSpPr>
            <p:cNvPr id="7" name="Freeform 6">
              <a:extLst>
                <a:ext uri="{FF2B5EF4-FFF2-40B4-BE49-F238E27FC236}">
                  <a16:creationId xmlns:a16="http://schemas.microsoft.com/office/drawing/2014/main" id="{DACA2ED0-58FB-C19D-17EB-BEFE87D629C1}"/>
                </a:ext>
              </a:extLst>
            </p:cNvPr>
            <p:cNvSpPr/>
            <p:nvPr/>
          </p:nvSpPr>
          <p:spPr>
            <a:xfrm>
              <a:off x="8746425" y="5178496"/>
              <a:ext cx="1719498" cy="1699502"/>
            </a:xfrm>
            <a:custGeom>
              <a:avLst/>
              <a:gdLst>
                <a:gd name="connsiteX0" fmla="*/ 0 w 1719498"/>
                <a:gd name="connsiteY0" fmla="*/ 0 h 1699502"/>
                <a:gd name="connsiteX1" fmla="*/ 1010 w 1719498"/>
                <a:gd name="connsiteY1" fmla="*/ 0 h 1699502"/>
                <a:gd name="connsiteX2" fmla="*/ 8878 w 1719498"/>
                <a:gd name="connsiteY2" fmla="*/ 155811 h 1699502"/>
                <a:gd name="connsiteX3" fmla="*/ 1554538 w 1719498"/>
                <a:gd name="connsiteY3" fmla="*/ 1691691 h 1699502"/>
                <a:gd name="connsiteX4" fmla="*/ 1719498 w 1719498"/>
                <a:gd name="connsiteY4" fmla="*/ 1699501 h 1699502"/>
                <a:gd name="connsiteX5" fmla="*/ 1719498 w 1719498"/>
                <a:gd name="connsiteY5" fmla="*/ 1699502 h 1699502"/>
                <a:gd name="connsiteX6" fmla="*/ 0 w 1719498"/>
                <a:gd name="connsiteY6" fmla="*/ 1699502 h 169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9498" h="1699502">
                  <a:moveTo>
                    <a:pt x="0" y="0"/>
                  </a:moveTo>
                  <a:lnTo>
                    <a:pt x="1010" y="0"/>
                  </a:lnTo>
                  <a:lnTo>
                    <a:pt x="8878" y="155811"/>
                  </a:lnTo>
                  <a:cubicBezTo>
                    <a:pt x="91430" y="968687"/>
                    <a:pt x="740182" y="1614179"/>
                    <a:pt x="1554538" y="1691691"/>
                  </a:cubicBezTo>
                  <a:lnTo>
                    <a:pt x="1719498" y="1699501"/>
                  </a:lnTo>
                  <a:lnTo>
                    <a:pt x="1719498" y="1699502"/>
                  </a:lnTo>
                  <a:lnTo>
                    <a:pt x="0" y="169950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grpSp>
      <p:pic>
        <p:nvPicPr>
          <p:cNvPr id="13" name="Graphic 12">
            <a:extLst>
              <a:ext uri="{FF2B5EF4-FFF2-40B4-BE49-F238E27FC236}">
                <a16:creationId xmlns:a16="http://schemas.microsoft.com/office/drawing/2014/main" id="{6C5ED198-0C26-76E3-A107-B2873FEFA2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06283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888" y="489252"/>
            <a:ext cx="6922484" cy="328304"/>
          </a:xfrm>
        </p:spPr>
        <p:txBody>
          <a:bodyPr/>
          <a:lstStyle>
            <a:lvl1pPr>
              <a:defRPr lang="en-US" dirty="0"/>
            </a:lvl1pPr>
          </a:lstStyle>
          <a:p>
            <a:r>
              <a:rPr lang="en-US"/>
              <a:t>Agenda title goes here</a:t>
            </a:r>
          </a:p>
        </p:txBody>
      </p:sp>
      <p:sp>
        <p:nvSpPr>
          <p:cNvPr id="3" name="Content Placeholder 2"/>
          <p:cNvSpPr>
            <a:spLocks noGrp="1"/>
          </p:cNvSpPr>
          <p:nvPr>
            <p:ph idx="1"/>
          </p:nvPr>
        </p:nvSpPr>
        <p:spPr>
          <a:xfrm>
            <a:off x="496888" y="1772233"/>
            <a:ext cx="4468651" cy="4195430"/>
          </a:xfrm>
        </p:spPr>
        <p:txBody>
          <a:bodyPr/>
          <a:lstStyle>
            <a:lvl1pPr marL="347663" indent="-331788">
              <a:buClr>
                <a:schemeClr val="accent5"/>
              </a:buClr>
              <a:buFont typeface="+mj-lt"/>
              <a:buAutoNum type="arabicPeriod"/>
              <a:tabLst/>
              <a:defRPr b="0">
                <a:solidFill>
                  <a:schemeClr val="accent1"/>
                </a:solidFill>
              </a:defRPr>
            </a:lvl1pPr>
            <a:lvl2pPr marL="6350" indent="0">
              <a:buNone/>
              <a:defRPr/>
            </a:lvl2pPr>
          </a:lstStyle>
          <a:p>
            <a:pPr lvl="0"/>
            <a:r>
              <a:rPr lang="en-US"/>
              <a:t>Click to edit Master text styles</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496888" y="874621"/>
            <a:ext cx="6899335" cy="327025"/>
          </a:xfrm>
        </p:spPr>
        <p:txBody>
          <a:bodyPr/>
          <a:lstStyle>
            <a:lvl1pPr>
              <a:defRPr sz="1400" b="0" cap="all" baseline="0">
                <a:solidFill>
                  <a:schemeClr val="accent1"/>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C5F4D2B2-047F-49BF-ED39-95AD1BAEAA66}"/>
              </a:ext>
            </a:extLst>
          </p:cNvPr>
          <p:cNvSpPr>
            <a:spLocks noGrp="1"/>
          </p:cNvSpPr>
          <p:nvPr>
            <p:ph type="pic" sz="quarter" idx="18"/>
          </p:nvPr>
        </p:nvSpPr>
        <p:spPr>
          <a:xfrm>
            <a:off x="7651686" y="1"/>
            <a:ext cx="4572000" cy="6858000"/>
          </a:xfrm>
          <a:solidFill>
            <a:schemeClr val="bg1">
              <a:lumMod val="95000"/>
            </a:schemeClr>
          </a:solidFill>
        </p:spPr>
        <p:txBody>
          <a:bodyPr bIns="822960" anchor="ctr" anchorCtr="0"/>
          <a:lstStyle>
            <a:lvl1pPr algn="ctr">
              <a:defRPr sz="1400">
                <a:solidFill>
                  <a:schemeClr val="tx1"/>
                </a:solidFill>
              </a:defRPr>
            </a:lvl1pPr>
          </a:lstStyle>
          <a:p>
            <a:endParaRPr lang="en-US"/>
          </a:p>
        </p:txBody>
      </p:sp>
      <p:sp>
        <p:nvSpPr>
          <p:cNvPr id="18" name="Text Placeholder 17">
            <a:extLst>
              <a:ext uri="{FF2B5EF4-FFF2-40B4-BE49-F238E27FC236}">
                <a16:creationId xmlns:a16="http://schemas.microsoft.com/office/drawing/2014/main" id="{019FEA68-15EB-5FCC-72DC-406F68081AC8}"/>
              </a:ext>
            </a:extLst>
          </p:cNvPr>
          <p:cNvSpPr>
            <a:spLocks noGrp="1"/>
          </p:cNvSpPr>
          <p:nvPr>
            <p:ph type="body" sz="quarter" idx="30"/>
          </p:nvPr>
        </p:nvSpPr>
        <p:spPr>
          <a:xfrm rot="16200000">
            <a:off x="7648655" y="3432030"/>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6" name="Text Placeholder 17">
            <a:extLst>
              <a:ext uri="{FF2B5EF4-FFF2-40B4-BE49-F238E27FC236}">
                <a16:creationId xmlns:a16="http://schemas.microsoft.com/office/drawing/2014/main" id="{DCFD1C8E-8B00-D793-C482-ADB54C12F95E}"/>
              </a:ext>
            </a:extLst>
          </p:cNvPr>
          <p:cNvSpPr>
            <a:spLocks noGrp="1"/>
          </p:cNvSpPr>
          <p:nvPr>
            <p:ph type="body" sz="quarter" idx="31"/>
          </p:nvPr>
        </p:nvSpPr>
        <p:spPr>
          <a:xfrm rot="5400000" flipV="1">
            <a:off x="7648657" y="2116"/>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4" name="Content Placeholder 2">
            <a:extLst>
              <a:ext uri="{FF2B5EF4-FFF2-40B4-BE49-F238E27FC236}">
                <a16:creationId xmlns:a16="http://schemas.microsoft.com/office/drawing/2014/main" id="{E64F6CAF-E348-D5F2-00CC-E6B148B29321}"/>
              </a:ext>
            </a:extLst>
          </p:cNvPr>
          <p:cNvSpPr>
            <a:spLocks noGrp="1"/>
          </p:cNvSpPr>
          <p:nvPr>
            <p:ph idx="33"/>
          </p:nvPr>
        </p:nvSpPr>
        <p:spPr>
          <a:xfrm>
            <a:off x="5163415" y="1774162"/>
            <a:ext cx="2209657" cy="4195430"/>
          </a:xfrm>
        </p:spPr>
        <p:txBody>
          <a:bodyPr/>
          <a:lstStyle>
            <a:lvl1pPr marL="11113" indent="0">
              <a:buClr>
                <a:schemeClr val="accent5"/>
              </a:buClr>
              <a:buFontTx/>
              <a:buNone/>
              <a:tabLst/>
              <a:defRPr b="0">
                <a:solidFill>
                  <a:schemeClr val="accent4"/>
                </a:solidFill>
              </a:defRPr>
            </a:lvl1pPr>
            <a:lvl2pPr marL="6350" indent="0">
              <a:buNone/>
              <a:defRPr/>
            </a:lvl2pPr>
          </a:lstStyle>
          <a:p>
            <a:pPr lvl="0"/>
            <a:r>
              <a:rPr lang="en-US"/>
              <a:t>Click to edit Master text styles</a:t>
            </a:r>
          </a:p>
        </p:txBody>
      </p:sp>
      <p:sp>
        <p:nvSpPr>
          <p:cNvPr id="14" name="Footer Placeholder 13">
            <a:extLst>
              <a:ext uri="{FF2B5EF4-FFF2-40B4-BE49-F238E27FC236}">
                <a16:creationId xmlns:a16="http://schemas.microsoft.com/office/drawing/2014/main" id="{E9EA61B5-292B-F2BF-ACB5-914145FC678D}"/>
              </a:ext>
            </a:extLst>
          </p:cNvPr>
          <p:cNvSpPr>
            <a:spLocks noGrp="1"/>
          </p:cNvSpPr>
          <p:nvPr>
            <p:ph type="ftr" sz="quarter" idx="35"/>
          </p:nvPr>
        </p:nvSpPr>
        <p:spPr/>
        <p:txBody>
          <a:bodyPr/>
          <a:lstStyle>
            <a:lvl1pPr>
              <a:defRPr>
                <a:solidFill>
                  <a:schemeClr val="bg1"/>
                </a:solidFill>
              </a:defRPr>
            </a:lvl1pPr>
          </a:lstStyle>
          <a:p>
            <a:r>
              <a:rPr lang="en-US"/>
              <a:t>© Teladoc Health, Inc. All rights reserved.</a:t>
            </a:r>
          </a:p>
        </p:txBody>
      </p:sp>
      <p:sp>
        <p:nvSpPr>
          <p:cNvPr id="15" name="Slide Number Placeholder 14">
            <a:extLst>
              <a:ext uri="{FF2B5EF4-FFF2-40B4-BE49-F238E27FC236}">
                <a16:creationId xmlns:a16="http://schemas.microsoft.com/office/drawing/2014/main" id="{65DE56AE-69A3-8D73-BBBC-22CAD0B9AAF9}"/>
              </a:ext>
            </a:extLst>
          </p:cNvPr>
          <p:cNvSpPr>
            <a:spLocks noGrp="1"/>
          </p:cNvSpPr>
          <p:nvPr>
            <p:ph type="sldNum" sz="quarter" idx="36"/>
          </p:nvPr>
        </p:nvSpPr>
        <p:spPr/>
        <p:txBody>
          <a:bodyPr/>
          <a:lstStyle>
            <a:lvl1pPr>
              <a:defRPr>
                <a:solidFill>
                  <a:schemeClr val="bg1"/>
                </a:solidFill>
              </a:defRPr>
            </a:lvl1pPr>
          </a:lstStyle>
          <a:p>
            <a:fld id="{A82C3BC0-3EBF-3C4C-A3D8-795624EBC6AA}" type="slidenum">
              <a:rPr lang="en-US" smtClean="0"/>
              <a:pPr/>
              <a:t>‹#›</a:t>
            </a:fld>
            <a:endParaRPr lang="en-US"/>
          </a:p>
        </p:txBody>
      </p:sp>
      <p:pic>
        <p:nvPicPr>
          <p:cNvPr id="8" name="Graphic 7">
            <a:extLst>
              <a:ext uri="{FF2B5EF4-FFF2-40B4-BE49-F238E27FC236}">
                <a16:creationId xmlns:a16="http://schemas.microsoft.com/office/drawing/2014/main" id="{AB1652D6-4D09-EDC2-C632-F66413C974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179466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5403A66-0097-32EF-41D4-8300233DC652}"/>
              </a:ext>
            </a:extLst>
          </p:cNvPr>
          <p:cNvSpPr>
            <a:spLocks noGrp="1"/>
          </p:cNvSpPr>
          <p:nvPr>
            <p:ph type="pic" sz="quarter" idx="13" hasCustomPrompt="1"/>
          </p:nvPr>
        </p:nvSpPr>
        <p:spPr>
          <a:xfrm>
            <a:off x="0" y="0"/>
            <a:ext cx="12192000" cy="6858000"/>
          </a:xfrm>
          <a:solidFill>
            <a:schemeClr val="bg1">
              <a:lumMod val="95000"/>
            </a:schemeClr>
          </a:solidFill>
        </p:spPr>
        <p:txBody>
          <a:bodyPr rIns="1828800" bIns="914400" anchor="ctr" anchorCtr="0"/>
          <a:lstStyle>
            <a:lvl1pPr algn="r">
              <a:defRPr sz="1400">
                <a:solidFill>
                  <a:schemeClr val="tx1">
                    <a:lumMod val="75000"/>
                    <a:lumOff val="25000"/>
                  </a:schemeClr>
                </a:solidFill>
              </a:defRPr>
            </a:lvl1pPr>
          </a:lstStyle>
          <a:p>
            <a:r>
              <a:rPr lang="en-US"/>
              <a:t>Drag and drop photo here</a:t>
            </a:r>
          </a:p>
        </p:txBody>
      </p:sp>
      <p:sp>
        <p:nvSpPr>
          <p:cNvPr id="13" name="Text Placeholder 12">
            <a:extLst>
              <a:ext uri="{FF2B5EF4-FFF2-40B4-BE49-F238E27FC236}">
                <a16:creationId xmlns:a16="http://schemas.microsoft.com/office/drawing/2014/main" id="{52944627-40AA-69F1-3BAA-0457ABA6AD00}"/>
              </a:ext>
            </a:extLst>
          </p:cNvPr>
          <p:cNvSpPr>
            <a:spLocks noGrp="1"/>
          </p:cNvSpPr>
          <p:nvPr>
            <p:ph type="body" sz="quarter" idx="19"/>
          </p:nvPr>
        </p:nvSpPr>
        <p:spPr>
          <a:xfrm>
            <a:off x="-406527" y="-806104"/>
            <a:ext cx="6784618" cy="6784618"/>
          </a:xfrm>
          <a:custGeom>
            <a:avLst/>
            <a:gdLst>
              <a:gd name="connsiteX0" fmla="*/ 3392309 w 6784618"/>
              <a:gd name="connsiteY0" fmla="*/ 653103 h 6784618"/>
              <a:gd name="connsiteX1" fmla="*/ 653104 w 6784618"/>
              <a:gd name="connsiteY1" fmla="*/ 3392310 h 6784618"/>
              <a:gd name="connsiteX2" fmla="*/ 3392309 w 6784618"/>
              <a:gd name="connsiteY2" fmla="*/ 6131513 h 6784618"/>
              <a:gd name="connsiteX3" fmla="*/ 3395123 w 6784618"/>
              <a:gd name="connsiteY3" fmla="*/ 6131442 h 6784618"/>
              <a:gd name="connsiteX4" fmla="*/ 3395123 w 6784618"/>
              <a:gd name="connsiteY4" fmla="*/ 6131512 h 6784618"/>
              <a:gd name="connsiteX5" fmla="*/ 6131516 w 6784618"/>
              <a:gd name="connsiteY5" fmla="*/ 6131512 h 6784618"/>
              <a:gd name="connsiteX6" fmla="*/ 6131516 w 6784618"/>
              <a:gd name="connsiteY6" fmla="*/ 3392310 h 6784618"/>
              <a:gd name="connsiteX7" fmla="*/ 6131515 w 6784618"/>
              <a:gd name="connsiteY7" fmla="*/ 3392310 h 6784618"/>
              <a:gd name="connsiteX8" fmla="*/ 3392309 w 6784618"/>
              <a:gd name="connsiteY8" fmla="*/ 653103 h 6784618"/>
              <a:gd name="connsiteX9" fmla="*/ 3392309 w 6784618"/>
              <a:gd name="connsiteY9" fmla="*/ 0 h 6784618"/>
              <a:gd name="connsiteX10" fmla="*/ 6784617 w 6784618"/>
              <a:gd name="connsiteY10" fmla="*/ 3392310 h 6784618"/>
              <a:gd name="connsiteX11" fmla="*/ 6784618 w 6784618"/>
              <a:gd name="connsiteY11" fmla="*/ 3392310 h 6784618"/>
              <a:gd name="connsiteX12" fmla="*/ 6784618 w 6784618"/>
              <a:gd name="connsiteY12" fmla="*/ 6784617 h 6784618"/>
              <a:gd name="connsiteX13" fmla="*/ 3395794 w 6784618"/>
              <a:gd name="connsiteY13" fmla="*/ 6784617 h 6784618"/>
              <a:gd name="connsiteX14" fmla="*/ 3395794 w 6784618"/>
              <a:gd name="connsiteY14" fmla="*/ 6784530 h 6784618"/>
              <a:gd name="connsiteX15" fmla="*/ 3392309 w 6784618"/>
              <a:gd name="connsiteY15" fmla="*/ 6784618 h 6784618"/>
              <a:gd name="connsiteX16" fmla="*/ 0 w 6784618"/>
              <a:gd name="connsiteY16" fmla="*/ 3392310 h 6784618"/>
              <a:gd name="connsiteX17" fmla="*/ 3392309 w 6784618"/>
              <a:gd name="connsiteY17" fmla="*/ 0 h 678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84618" h="6784618">
                <a:moveTo>
                  <a:pt x="3392309" y="653103"/>
                </a:moveTo>
                <a:cubicBezTo>
                  <a:pt x="1879488" y="653103"/>
                  <a:pt x="653104" y="1879488"/>
                  <a:pt x="653104" y="3392310"/>
                </a:cubicBezTo>
                <a:cubicBezTo>
                  <a:pt x="653104" y="4905130"/>
                  <a:pt x="1879488" y="6131514"/>
                  <a:pt x="3392309" y="6131513"/>
                </a:cubicBezTo>
                <a:lnTo>
                  <a:pt x="3395123" y="6131442"/>
                </a:lnTo>
                <a:lnTo>
                  <a:pt x="3395123" y="6131512"/>
                </a:lnTo>
                <a:lnTo>
                  <a:pt x="6131516" y="6131512"/>
                </a:lnTo>
                <a:lnTo>
                  <a:pt x="6131516" y="3392310"/>
                </a:lnTo>
                <a:lnTo>
                  <a:pt x="6131515" y="3392310"/>
                </a:lnTo>
                <a:cubicBezTo>
                  <a:pt x="6131515" y="1879488"/>
                  <a:pt x="4905130" y="653103"/>
                  <a:pt x="3392309" y="653103"/>
                </a:cubicBezTo>
                <a:close/>
                <a:moveTo>
                  <a:pt x="3392309" y="0"/>
                </a:moveTo>
                <a:cubicBezTo>
                  <a:pt x="5265829" y="0"/>
                  <a:pt x="6784617" y="1518790"/>
                  <a:pt x="6784617" y="3392310"/>
                </a:cubicBezTo>
                <a:lnTo>
                  <a:pt x="6784618" y="3392310"/>
                </a:lnTo>
                <a:lnTo>
                  <a:pt x="6784618" y="6784617"/>
                </a:lnTo>
                <a:lnTo>
                  <a:pt x="3395794" y="6784617"/>
                </a:lnTo>
                <a:lnTo>
                  <a:pt x="3395794" y="6784530"/>
                </a:lnTo>
                <a:lnTo>
                  <a:pt x="3392309" y="6784618"/>
                </a:lnTo>
                <a:cubicBezTo>
                  <a:pt x="1518789" y="6784618"/>
                  <a:pt x="0" y="5265830"/>
                  <a:pt x="0" y="3392310"/>
                </a:cubicBezTo>
                <a:cubicBezTo>
                  <a:pt x="0" y="1518790"/>
                  <a:pt x="1518789" y="0"/>
                  <a:pt x="3392309" y="0"/>
                </a:cubicBezTo>
                <a:close/>
              </a:path>
            </a:pathLst>
          </a:custGeom>
          <a:solidFill>
            <a:schemeClr val="bg1"/>
          </a:solidFill>
        </p:spPr>
        <p:txBody>
          <a:bodyPr wrap="square">
            <a:noAutofit/>
          </a:bodyPr>
          <a:lstStyle>
            <a:lvl1pPr>
              <a:defRPr sz="100">
                <a:solidFill>
                  <a:schemeClr val="accent5">
                    <a:alpha val="0"/>
                  </a:schemeClr>
                </a:solidFill>
              </a:defRPr>
            </a:lvl1pPr>
          </a:lstStyle>
          <a:p>
            <a:pPr lvl="0"/>
            <a:endParaRPr lang="en-US"/>
          </a:p>
        </p:txBody>
      </p:sp>
      <p:sp>
        <p:nvSpPr>
          <p:cNvPr id="5" name="Footer Placeholder 4">
            <a:extLst>
              <a:ext uri="{FF2B5EF4-FFF2-40B4-BE49-F238E27FC236}">
                <a16:creationId xmlns:a16="http://schemas.microsoft.com/office/drawing/2014/main" id="{CF663946-853C-0564-AC07-13680E1AA12B}"/>
              </a:ext>
            </a:extLst>
          </p:cNvPr>
          <p:cNvSpPr>
            <a:spLocks noGrp="1"/>
          </p:cNvSpPr>
          <p:nvPr>
            <p:ph type="ftr" sz="quarter" idx="35"/>
          </p:nvPr>
        </p:nvSpPr>
        <p:spPr/>
        <p:txBody>
          <a:bodyPr/>
          <a:lstStyle>
            <a:lvl1pPr>
              <a:defRPr>
                <a:solidFill>
                  <a:schemeClr val="bg1"/>
                </a:solidFill>
              </a:defRPr>
            </a:lvl1pPr>
          </a:lstStyle>
          <a:p>
            <a:r>
              <a:rPr lang="en-US"/>
              <a:t>© Teladoc Health, Inc. All rights reserved.</a:t>
            </a:r>
          </a:p>
        </p:txBody>
      </p:sp>
      <p:sp>
        <p:nvSpPr>
          <p:cNvPr id="6" name="Slide Number Placeholder 5">
            <a:extLst>
              <a:ext uri="{FF2B5EF4-FFF2-40B4-BE49-F238E27FC236}">
                <a16:creationId xmlns:a16="http://schemas.microsoft.com/office/drawing/2014/main" id="{B0491611-E173-FA91-2863-BBC750F3D72B}"/>
              </a:ext>
            </a:extLst>
          </p:cNvPr>
          <p:cNvSpPr>
            <a:spLocks noGrp="1"/>
          </p:cNvSpPr>
          <p:nvPr>
            <p:ph type="sldNum" sz="quarter" idx="36"/>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2" name="Text Placeholder 13">
            <a:extLst>
              <a:ext uri="{FF2B5EF4-FFF2-40B4-BE49-F238E27FC236}">
                <a16:creationId xmlns:a16="http://schemas.microsoft.com/office/drawing/2014/main" id="{56E89422-7117-C854-0A2D-C7CAF5246524}"/>
              </a:ext>
            </a:extLst>
          </p:cNvPr>
          <p:cNvSpPr>
            <a:spLocks noGrp="1"/>
          </p:cNvSpPr>
          <p:nvPr>
            <p:ph type="body" sz="quarter" idx="32"/>
          </p:nvPr>
        </p:nvSpPr>
        <p:spPr>
          <a:xfrm>
            <a:off x="508674" y="6321654"/>
            <a:ext cx="866101" cy="281055"/>
          </a:xfrm>
          <a:custGeom>
            <a:avLst/>
            <a:gdLst>
              <a:gd name="connsiteX0" fmla="*/ 744878 w 1054835"/>
              <a:gd name="connsiteY0" fmla="*/ 276892 h 342300"/>
              <a:gd name="connsiteX1" fmla="*/ 731236 w 1054835"/>
              <a:gd name="connsiteY1" fmla="*/ 310686 h 342300"/>
              <a:gd name="connsiteX2" fmla="*/ 757975 w 1054835"/>
              <a:gd name="connsiteY2" fmla="*/ 310686 h 342300"/>
              <a:gd name="connsiteX3" fmla="*/ 842013 w 1054835"/>
              <a:gd name="connsiteY3" fmla="*/ 258905 h 342300"/>
              <a:gd name="connsiteX4" fmla="*/ 904768 w 1054835"/>
              <a:gd name="connsiteY4" fmla="*/ 258905 h 342300"/>
              <a:gd name="connsiteX5" fmla="*/ 904768 w 1054835"/>
              <a:gd name="connsiteY5" fmla="*/ 271441 h 342300"/>
              <a:gd name="connsiteX6" fmla="*/ 880211 w 1054835"/>
              <a:gd name="connsiteY6" fmla="*/ 271441 h 342300"/>
              <a:gd name="connsiteX7" fmla="*/ 880211 w 1054835"/>
              <a:gd name="connsiteY7" fmla="*/ 341755 h 342300"/>
              <a:gd name="connsiteX8" fmla="*/ 866569 w 1054835"/>
              <a:gd name="connsiteY8" fmla="*/ 341755 h 342300"/>
              <a:gd name="connsiteX9" fmla="*/ 866569 w 1054835"/>
              <a:gd name="connsiteY9" fmla="*/ 271441 h 342300"/>
              <a:gd name="connsiteX10" fmla="*/ 842013 w 1054835"/>
              <a:gd name="connsiteY10" fmla="*/ 271441 h 342300"/>
              <a:gd name="connsiteX11" fmla="*/ 645561 w 1054835"/>
              <a:gd name="connsiteY11" fmla="*/ 258905 h 342300"/>
              <a:gd name="connsiteX12" fmla="*/ 694128 w 1054835"/>
              <a:gd name="connsiteY12" fmla="*/ 258905 h 342300"/>
              <a:gd name="connsiteX13" fmla="*/ 694128 w 1054835"/>
              <a:gd name="connsiteY13" fmla="*/ 271441 h 342300"/>
              <a:gd name="connsiteX14" fmla="*/ 659204 w 1054835"/>
              <a:gd name="connsiteY14" fmla="*/ 271441 h 342300"/>
              <a:gd name="connsiteX15" fmla="*/ 659204 w 1054835"/>
              <a:gd name="connsiteY15" fmla="*/ 292699 h 342300"/>
              <a:gd name="connsiteX16" fmla="*/ 689217 w 1054835"/>
              <a:gd name="connsiteY16" fmla="*/ 292699 h 342300"/>
              <a:gd name="connsiteX17" fmla="*/ 689217 w 1054835"/>
              <a:gd name="connsiteY17" fmla="*/ 305235 h 342300"/>
              <a:gd name="connsiteX18" fmla="*/ 659204 w 1054835"/>
              <a:gd name="connsiteY18" fmla="*/ 305235 h 342300"/>
              <a:gd name="connsiteX19" fmla="*/ 659204 w 1054835"/>
              <a:gd name="connsiteY19" fmla="*/ 328673 h 342300"/>
              <a:gd name="connsiteX20" fmla="*/ 659204 w 1054835"/>
              <a:gd name="connsiteY20" fmla="*/ 329763 h 342300"/>
              <a:gd name="connsiteX21" fmla="*/ 695220 w 1054835"/>
              <a:gd name="connsiteY21" fmla="*/ 329763 h 342300"/>
              <a:gd name="connsiteX22" fmla="*/ 695220 w 1054835"/>
              <a:gd name="connsiteY22" fmla="*/ 342300 h 342300"/>
              <a:gd name="connsiteX23" fmla="*/ 645561 w 1054835"/>
              <a:gd name="connsiteY23" fmla="*/ 342300 h 342300"/>
              <a:gd name="connsiteX24" fmla="*/ 917865 w 1054835"/>
              <a:gd name="connsiteY24" fmla="*/ 258360 h 342300"/>
              <a:gd name="connsiteX25" fmla="*/ 931507 w 1054835"/>
              <a:gd name="connsiteY25" fmla="*/ 258360 h 342300"/>
              <a:gd name="connsiteX26" fmla="*/ 931507 w 1054835"/>
              <a:gd name="connsiteY26" fmla="*/ 292699 h 342300"/>
              <a:gd name="connsiteX27" fmla="*/ 969706 w 1054835"/>
              <a:gd name="connsiteY27" fmla="*/ 292699 h 342300"/>
              <a:gd name="connsiteX28" fmla="*/ 969706 w 1054835"/>
              <a:gd name="connsiteY28" fmla="*/ 258360 h 342300"/>
              <a:gd name="connsiteX29" fmla="*/ 983348 w 1054835"/>
              <a:gd name="connsiteY29" fmla="*/ 258360 h 342300"/>
              <a:gd name="connsiteX30" fmla="*/ 983348 w 1054835"/>
              <a:gd name="connsiteY30" fmla="*/ 341209 h 342300"/>
              <a:gd name="connsiteX31" fmla="*/ 969706 w 1054835"/>
              <a:gd name="connsiteY31" fmla="*/ 341209 h 342300"/>
              <a:gd name="connsiteX32" fmla="*/ 969706 w 1054835"/>
              <a:gd name="connsiteY32" fmla="*/ 305235 h 342300"/>
              <a:gd name="connsiteX33" fmla="*/ 931507 w 1054835"/>
              <a:gd name="connsiteY33" fmla="*/ 305235 h 342300"/>
              <a:gd name="connsiteX34" fmla="*/ 931507 w 1054835"/>
              <a:gd name="connsiteY34" fmla="*/ 341755 h 342300"/>
              <a:gd name="connsiteX35" fmla="*/ 917865 w 1054835"/>
              <a:gd name="connsiteY35" fmla="*/ 341755 h 342300"/>
              <a:gd name="connsiteX36" fmla="*/ 797811 w 1054835"/>
              <a:gd name="connsiteY36" fmla="*/ 258360 h 342300"/>
              <a:gd name="connsiteX37" fmla="*/ 811453 w 1054835"/>
              <a:gd name="connsiteY37" fmla="*/ 258360 h 342300"/>
              <a:gd name="connsiteX38" fmla="*/ 811453 w 1054835"/>
              <a:gd name="connsiteY38" fmla="*/ 328673 h 342300"/>
              <a:gd name="connsiteX39" fmla="*/ 811453 w 1054835"/>
              <a:gd name="connsiteY39" fmla="*/ 329218 h 342300"/>
              <a:gd name="connsiteX40" fmla="*/ 845832 w 1054835"/>
              <a:gd name="connsiteY40" fmla="*/ 329218 h 342300"/>
              <a:gd name="connsiteX41" fmla="*/ 845832 w 1054835"/>
              <a:gd name="connsiteY41" fmla="*/ 341755 h 342300"/>
              <a:gd name="connsiteX42" fmla="*/ 797811 w 1054835"/>
              <a:gd name="connsiteY42" fmla="*/ 341755 h 342300"/>
              <a:gd name="connsiteX43" fmla="*/ 737784 w 1054835"/>
              <a:gd name="connsiteY43" fmla="*/ 258360 h 342300"/>
              <a:gd name="connsiteX44" fmla="*/ 750335 w 1054835"/>
              <a:gd name="connsiteY44" fmla="*/ 258360 h 342300"/>
              <a:gd name="connsiteX45" fmla="*/ 783623 w 1054835"/>
              <a:gd name="connsiteY45" fmla="*/ 341755 h 342300"/>
              <a:gd name="connsiteX46" fmla="*/ 768889 w 1054835"/>
              <a:gd name="connsiteY46" fmla="*/ 341755 h 342300"/>
              <a:gd name="connsiteX47" fmla="*/ 761795 w 1054835"/>
              <a:gd name="connsiteY47" fmla="*/ 323222 h 342300"/>
              <a:gd name="connsiteX48" fmla="*/ 726325 w 1054835"/>
              <a:gd name="connsiteY48" fmla="*/ 323222 h 342300"/>
              <a:gd name="connsiteX49" fmla="*/ 719230 w 1054835"/>
              <a:gd name="connsiteY49" fmla="*/ 341755 h 342300"/>
              <a:gd name="connsiteX50" fmla="*/ 704497 w 1054835"/>
              <a:gd name="connsiteY50" fmla="*/ 341755 h 342300"/>
              <a:gd name="connsiteX51" fmla="*/ 562615 w 1054835"/>
              <a:gd name="connsiteY51" fmla="*/ 258360 h 342300"/>
              <a:gd name="connsiteX52" fmla="*/ 576257 w 1054835"/>
              <a:gd name="connsiteY52" fmla="*/ 258360 h 342300"/>
              <a:gd name="connsiteX53" fmla="*/ 576257 w 1054835"/>
              <a:gd name="connsiteY53" fmla="*/ 292699 h 342300"/>
              <a:gd name="connsiteX54" fmla="*/ 614456 w 1054835"/>
              <a:gd name="connsiteY54" fmla="*/ 292699 h 342300"/>
              <a:gd name="connsiteX55" fmla="*/ 614456 w 1054835"/>
              <a:gd name="connsiteY55" fmla="*/ 258360 h 342300"/>
              <a:gd name="connsiteX56" fmla="*/ 628099 w 1054835"/>
              <a:gd name="connsiteY56" fmla="*/ 258360 h 342300"/>
              <a:gd name="connsiteX57" fmla="*/ 628099 w 1054835"/>
              <a:gd name="connsiteY57" fmla="*/ 341755 h 342300"/>
              <a:gd name="connsiteX58" fmla="*/ 614456 w 1054835"/>
              <a:gd name="connsiteY58" fmla="*/ 341755 h 342300"/>
              <a:gd name="connsiteX59" fmla="*/ 614456 w 1054835"/>
              <a:gd name="connsiteY59" fmla="*/ 305235 h 342300"/>
              <a:gd name="connsiteX60" fmla="*/ 576257 w 1054835"/>
              <a:gd name="connsiteY60" fmla="*/ 305235 h 342300"/>
              <a:gd name="connsiteX61" fmla="*/ 576257 w 1054835"/>
              <a:gd name="connsiteY61" fmla="*/ 341209 h 342300"/>
              <a:gd name="connsiteX62" fmla="*/ 562615 w 1054835"/>
              <a:gd name="connsiteY62" fmla="*/ 341209 h 342300"/>
              <a:gd name="connsiteX63" fmla="*/ 1033007 w 1054835"/>
              <a:gd name="connsiteY63" fmla="*/ 174420 h 342300"/>
              <a:gd name="connsiteX64" fmla="*/ 1035190 w 1054835"/>
              <a:gd name="connsiteY64" fmla="*/ 174420 h 342300"/>
              <a:gd name="connsiteX65" fmla="*/ 1043921 w 1054835"/>
              <a:gd name="connsiteY65" fmla="*/ 189682 h 342300"/>
              <a:gd name="connsiteX66" fmla="*/ 1052652 w 1054835"/>
              <a:gd name="connsiteY66" fmla="*/ 174420 h 342300"/>
              <a:gd name="connsiteX67" fmla="*/ 1054835 w 1054835"/>
              <a:gd name="connsiteY67" fmla="*/ 174420 h 342300"/>
              <a:gd name="connsiteX68" fmla="*/ 1054835 w 1054835"/>
              <a:gd name="connsiteY68" fmla="*/ 196223 h 342300"/>
              <a:gd name="connsiteX69" fmla="*/ 1052107 w 1054835"/>
              <a:gd name="connsiteY69" fmla="*/ 196223 h 342300"/>
              <a:gd name="connsiteX70" fmla="*/ 1052107 w 1054835"/>
              <a:gd name="connsiteY70" fmla="*/ 180416 h 342300"/>
              <a:gd name="connsiteX71" fmla="*/ 1044467 w 1054835"/>
              <a:gd name="connsiteY71" fmla="*/ 193497 h 342300"/>
              <a:gd name="connsiteX72" fmla="*/ 1043375 w 1054835"/>
              <a:gd name="connsiteY72" fmla="*/ 193497 h 342300"/>
              <a:gd name="connsiteX73" fmla="*/ 1035736 w 1054835"/>
              <a:gd name="connsiteY73" fmla="*/ 180416 h 342300"/>
              <a:gd name="connsiteX74" fmla="*/ 1035736 w 1054835"/>
              <a:gd name="connsiteY74" fmla="*/ 196223 h 342300"/>
              <a:gd name="connsiteX75" fmla="*/ 1033007 w 1054835"/>
              <a:gd name="connsiteY75" fmla="*/ 196223 h 342300"/>
              <a:gd name="connsiteX76" fmla="*/ 1012816 w 1054835"/>
              <a:gd name="connsiteY76" fmla="*/ 174420 h 342300"/>
              <a:gd name="connsiteX77" fmla="*/ 1029733 w 1054835"/>
              <a:gd name="connsiteY77" fmla="*/ 174420 h 342300"/>
              <a:gd name="connsiteX78" fmla="*/ 1029733 w 1054835"/>
              <a:gd name="connsiteY78" fmla="*/ 177145 h 342300"/>
              <a:gd name="connsiteX79" fmla="*/ 1022639 w 1054835"/>
              <a:gd name="connsiteY79" fmla="*/ 177145 h 342300"/>
              <a:gd name="connsiteX80" fmla="*/ 1022639 w 1054835"/>
              <a:gd name="connsiteY80" fmla="*/ 196223 h 342300"/>
              <a:gd name="connsiteX81" fmla="*/ 1019910 w 1054835"/>
              <a:gd name="connsiteY81" fmla="*/ 196223 h 342300"/>
              <a:gd name="connsiteX82" fmla="*/ 1019910 w 1054835"/>
              <a:gd name="connsiteY82" fmla="*/ 177145 h 342300"/>
              <a:gd name="connsiteX83" fmla="*/ 1012816 w 1054835"/>
              <a:gd name="connsiteY83" fmla="*/ 177145 h 342300"/>
              <a:gd name="connsiteX84" fmla="*/ 436013 w 1054835"/>
              <a:gd name="connsiteY84" fmla="*/ 87210 h 342300"/>
              <a:gd name="connsiteX85" fmla="*/ 397268 w 1054835"/>
              <a:gd name="connsiteY85" fmla="*/ 125910 h 342300"/>
              <a:gd name="connsiteX86" fmla="*/ 436013 w 1054835"/>
              <a:gd name="connsiteY86" fmla="*/ 164609 h 342300"/>
              <a:gd name="connsiteX87" fmla="*/ 474758 w 1054835"/>
              <a:gd name="connsiteY87" fmla="*/ 125910 h 342300"/>
              <a:gd name="connsiteX88" fmla="*/ 436013 w 1054835"/>
              <a:gd name="connsiteY88" fmla="*/ 87210 h 342300"/>
              <a:gd name="connsiteX89" fmla="*/ 604634 w 1054835"/>
              <a:gd name="connsiteY89" fmla="*/ 86665 h 342300"/>
              <a:gd name="connsiteX90" fmla="*/ 565889 w 1054835"/>
              <a:gd name="connsiteY90" fmla="*/ 125364 h 342300"/>
              <a:gd name="connsiteX91" fmla="*/ 604634 w 1054835"/>
              <a:gd name="connsiteY91" fmla="*/ 164064 h 342300"/>
              <a:gd name="connsiteX92" fmla="*/ 643378 w 1054835"/>
              <a:gd name="connsiteY92" fmla="*/ 125364 h 342300"/>
              <a:gd name="connsiteX93" fmla="*/ 604634 w 1054835"/>
              <a:gd name="connsiteY93" fmla="*/ 86665 h 342300"/>
              <a:gd name="connsiteX94" fmla="*/ 206820 w 1054835"/>
              <a:gd name="connsiteY94" fmla="*/ 84485 h 342300"/>
              <a:gd name="connsiteX95" fmla="*/ 168621 w 1054835"/>
              <a:gd name="connsiteY95" fmla="*/ 111193 h 342300"/>
              <a:gd name="connsiteX96" fmla="*/ 245019 w 1054835"/>
              <a:gd name="connsiteY96" fmla="*/ 111193 h 342300"/>
              <a:gd name="connsiteX97" fmla="*/ 206820 w 1054835"/>
              <a:gd name="connsiteY97" fmla="*/ 84485 h 342300"/>
              <a:gd name="connsiteX98" fmla="*/ 782920 w 1054835"/>
              <a:gd name="connsiteY98" fmla="*/ 68951 h 342300"/>
              <a:gd name="connsiteX99" fmla="*/ 772709 w 1054835"/>
              <a:gd name="connsiteY99" fmla="*/ 86665 h 342300"/>
              <a:gd name="connsiteX100" fmla="*/ 733964 w 1054835"/>
              <a:gd name="connsiteY100" fmla="*/ 125364 h 342300"/>
              <a:gd name="connsiteX101" fmla="*/ 772709 w 1054835"/>
              <a:gd name="connsiteY101" fmla="*/ 164064 h 342300"/>
              <a:gd name="connsiteX102" fmla="*/ 762341 w 1054835"/>
              <a:gd name="connsiteY102" fmla="*/ 182051 h 342300"/>
              <a:gd name="connsiteX103" fmla="*/ 762498 w 1054835"/>
              <a:gd name="connsiteY103" fmla="*/ 182324 h 342300"/>
              <a:gd name="connsiteX104" fmla="*/ 772709 w 1054835"/>
              <a:gd name="connsiteY104" fmla="*/ 164609 h 342300"/>
              <a:gd name="connsiteX105" fmla="*/ 811453 w 1054835"/>
              <a:gd name="connsiteY105" fmla="*/ 125910 h 342300"/>
              <a:gd name="connsiteX106" fmla="*/ 772709 w 1054835"/>
              <a:gd name="connsiteY106" fmla="*/ 87210 h 342300"/>
              <a:gd name="connsiteX107" fmla="*/ 783077 w 1054835"/>
              <a:gd name="connsiteY107" fmla="*/ 69223 h 342300"/>
              <a:gd name="connsiteX108" fmla="*/ 941330 w 1054835"/>
              <a:gd name="connsiteY108" fmla="*/ 51781 h 342300"/>
              <a:gd name="connsiteX109" fmla="*/ 1000265 w 1054835"/>
              <a:gd name="connsiteY109" fmla="*/ 80669 h 342300"/>
              <a:gd name="connsiteX110" fmla="*/ 971889 w 1054835"/>
              <a:gd name="connsiteY110" fmla="*/ 102472 h 342300"/>
              <a:gd name="connsiteX111" fmla="*/ 941330 w 1054835"/>
              <a:gd name="connsiteY111" fmla="*/ 87210 h 342300"/>
              <a:gd name="connsiteX112" fmla="*/ 902585 w 1054835"/>
              <a:gd name="connsiteY112" fmla="*/ 125910 h 342300"/>
              <a:gd name="connsiteX113" fmla="*/ 941330 w 1054835"/>
              <a:gd name="connsiteY113" fmla="*/ 164609 h 342300"/>
              <a:gd name="connsiteX114" fmla="*/ 971889 w 1054835"/>
              <a:gd name="connsiteY114" fmla="*/ 149347 h 342300"/>
              <a:gd name="connsiteX115" fmla="*/ 1000265 w 1054835"/>
              <a:gd name="connsiteY115" fmla="*/ 171150 h 342300"/>
              <a:gd name="connsiteX116" fmla="*/ 941330 w 1054835"/>
              <a:gd name="connsiteY116" fmla="*/ 200038 h 342300"/>
              <a:gd name="connsiteX117" fmla="*/ 867115 w 1054835"/>
              <a:gd name="connsiteY117" fmla="*/ 125910 h 342300"/>
              <a:gd name="connsiteX118" fmla="*/ 941330 w 1054835"/>
              <a:gd name="connsiteY118" fmla="*/ 51781 h 342300"/>
              <a:gd name="connsiteX119" fmla="*/ 436013 w 1054835"/>
              <a:gd name="connsiteY119" fmla="*/ 51236 h 342300"/>
              <a:gd name="connsiteX120" fmla="*/ 510228 w 1054835"/>
              <a:gd name="connsiteY120" fmla="*/ 125364 h 342300"/>
              <a:gd name="connsiteX121" fmla="*/ 510228 w 1054835"/>
              <a:gd name="connsiteY121" fmla="*/ 197858 h 342300"/>
              <a:gd name="connsiteX122" fmla="*/ 474758 w 1054835"/>
              <a:gd name="connsiteY122" fmla="*/ 197858 h 342300"/>
              <a:gd name="connsiteX123" fmla="*/ 474758 w 1054835"/>
              <a:gd name="connsiteY123" fmla="*/ 186412 h 342300"/>
              <a:gd name="connsiteX124" fmla="*/ 436013 w 1054835"/>
              <a:gd name="connsiteY124" fmla="*/ 199493 h 342300"/>
              <a:gd name="connsiteX125" fmla="*/ 361798 w 1054835"/>
              <a:gd name="connsiteY125" fmla="*/ 125364 h 342300"/>
              <a:gd name="connsiteX126" fmla="*/ 436013 w 1054835"/>
              <a:gd name="connsiteY126" fmla="*/ 51236 h 342300"/>
              <a:gd name="connsiteX127" fmla="*/ 206820 w 1054835"/>
              <a:gd name="connsiteY127" fmla="*/ 51236 h 342300"/>
              <a:gd name="connsiteX128" fmla="*/ 281035 w 1054835"/>
              <a:gd name="connsiteY128" fmla="*/ 125364 h 342300"/>
              <a:gd name="connsiteX129" fmla="*/ 279398 w 1054835"/>
              <a:gd name="connsiteY129" fmla="*/ 139536 h 342300"/>
              <a:gd name="connsiteX130" fmla="*/ 168621 w 1054835"/>
              <a:gd name="connsiteY130" fmla="*/ 139536 h 342300"/>
              <a:gd name="connsiteX131" fmla="*/ 206820 w 1054835"/>
              <a:gd name="connsiteY131" fmla="*/ 166244 h 342300"/>
              <a:gd name="connsiteX132" fmla="*/ 239016 w 1054835"/>
              <a:gd name="connsiteY132" fmla="*/ 150437 h 342300"/>
              <a:gd name="connsiteX133" fmla="*/ 265755 w 1054835"/>
              <a:gd name="connsiteY133" fmla="*/ 170605 h 342300"/>
              <a:gd name="connsiteX134" fmla="*/ 206820 w 1054835"/>
              <a:gd name="connsiteY134" fmla="*/ 199493 h 342300"/>
              <a:gd name="connsiteX135" fmla="*/ 132605 w 1054835"/>
              <a:gd name="connsiteY135" fmla="*/ 125364 h 342300"/>
              <a:gd name="connsiteX136" fmla="*/ 206820 w 1054835"/>
              <a:gd name="connsiteY136" fmla="*/ 51236 h 342300"/>
              <a:gd name="connsiteX137" fmla="*/ 772709 w 1054835"/>
              <a:gd name="connsiteY137" fmla="*/ 50691 h 342300"/>
              <a:gd name="connsiteX138" fmla="*/ 773066 w 1054835"/>
              <a:gd name="connsiteY138" fmla="*/ 51310 h 342300"/>
              <a:gd name="connsiteX139" fmla="*/ 801802 w 1054835"/>
              <a:gd name="connsiteY139" fmla="*/ 57240 h 342300"/>
              <a:gd name="connsiteX140" fmla="*/ 846924 w 1054835"/>
              <a:gd name="connsiteY140" fmla="*/ 126455 h 342300"/>
              <a:gd name="connsiteX141" fmla="*/ 772709 w 1054835"/>
              <a:gd name="connsiteY141" fmla="*/ 200583 h 342300"/>
              <a:gd name="connsiteX142" fmla="*/ 772352 w 1054835"/>
              <a:gd name="connsiteY142" fmla="*/ 199964 h 342300"/>
              <a:gd name="connsiteX143" fmla="*/ 743847 w 1054835"/>
              <a:gd name="connsiteY143" fmla="*/ 194034 h 342300"/>
              <a:gd name="connsiteX144" fmla="*/ 698494 w 1054835"/>
              <a:gd name="connsiteY144" fmla="*/ 124819 h 342300"/>
              <a:gd name="connsiteX145" fmla="*/ 772709 w 1054835"/>
              <a:gd name="connsiteY145" fmla="*/ 50691 h 342300"/>
              <a:gd name="connsiteX146" fmla="*/ 643378 w 1054835"/>
              <a:gd name="connsiteY146" fmla="*/ 0 h 342300"/>
              <a:gd name="connsiteX147" fmla="*/ 678849 w 1054835"/>
              <a:gd name="connsiteY147" fmla="*/ 0 h 342300"/>
              <a:gd name="connsiteX148" fmla="*/ 678849 w 1054835"/>
              <a:gd name="connsiteY148" fmla="*/ 125364 h 342300"/>
              <a:gd name="connsiteX149" fmla="*/ 604634 w 1054835"/>
              <a:gd name="connsiteY149" fmla="*/ 199493 h 342300"/>
              <a:gd name="connsiteX150" fmla="*/ 530419 w 1054835"/>
              <a:gd name="connsiteY150" fmla="*/ 125364 h 342300"/>
              <a:gd name="connsiteX151" fmla="*/ 604634 w 1054835"/>
              <a:gd name="connsiteY151" fmla="*/ 51236 h 342300"/>
              <a:gd name="connsiteX152" fmla="*/ 643378 w 1054835"/>
              <a:gd name="connsiteY152" fmla="*/ 62137 h 342300"/>
              <a:gd name="connsiteX153" fmla="*/ 302317 w 1054835"/>
              <a:gd name="connsiteY153" fmla="*/ 0 h 342300"/>
              <a:gd name="connsiteX154" fmla="*/ 320325 w 1054835"/>
              <a:gd name="connsiteY154" fmla="*/ 0 h 342300"/>
              <a:gd name="connsiteX155" fmla="*/ 339424 w 1054835"/>
              <a:gd name="connsiteY155" fmla="*/ 0 h 342300"/>
              <a:gd name="connsiteX156" fmla="*/ 339424 w 1054835"/>
              <a:gd name="connsiteY156" fmla="*/ 196223 h 342300"/>
              <a:gd name="connsiteX157" fmla="*/ 302317 w 1054835"/>
              <a:gd name="connsiteY157" fmla="*/ 196223 h 342300"/>
              <a:gd name="connsiteX158" fmla="*/ 0 w 1054835"/>
              <a:gd name="connsiteY158" fmla="*/ 0 h 342300"/>
              <a:gd name="connsiteX159" fmla="*/ 154433 w 1054835"/>
              <a:gd name="connsiteY159" fmla="*/ 0 h 342300"/>
              <a:gd name="connsiteX160" fmla="*/ 154433 w 1054835"/>
              <a:gd name="connsiteY160" fmla="*/ 34884 h 342300"/>
              <a:gd name="connsiteX161" fmla="*/ 97134 w 1054835"/>
              <a:gd name="connsiteY161" fmla="*/ 34884 h 342300"/>
              <a:gd name="connsiteX162" fmla="*/ 97134 w 1054835"/>
              <a:gd name="connsiteY162" fmla="*/ 196223 h 342300"/>
              <a:gd name="connsiteX163" fmla="*/ 57844 w 1054835"/>
              <a:gd name="connsiteY163" fmla="*/ 196223 h 342300"/>
              <a:gd name="connsiteX164" fmla="*/ 57844 w 1054835"/>
              <a:gd name="connsiteY164" fmla="*/ 34884 h 342300"/>
              <a:gd name="connsiteX165" fmla="*/ 0 w 1054835"/>
              <a:gd name="connsiteY165" fmla="*/ 34884 h 34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054835" h="342300">
                <a:moveTo>
                  <a:pt x="744878" y="276892"/>
                </a:moveTo>
                <a:lnTo>
                  <a:pt x="731236" y="310686"/>
                </a:lnTo>
                <a:lnTo>
                  <a:pt x="757975" y="310686"/>
                </a:lnTo>
                <a:close/>
                <a:moveTo>
                  <a:pt x="842013" y="258905"/>
                </a:moveTo>
                <a:lnTo>
                  <a:pt x="904768" y="258905"/>
                </a:lnTo>
                <a:lnTo>
                  <a:pt x="904768" y="271441"/>
                </a:lnTo>
                <a:lnTo>
                  <a:pt x="880211" y="271441"/>
                </a:lnTo>
                <a:lnTo>
                  <a:pt x="880211" y="341755"/>
                </a:lnTo>
                <a:lnTo>
                  <a:pt x="866569" y="341755"/>
                </a:lnTo>
                <a:lnTo>
                  <a:pt x="866569" y="271441"/>
                </a:lnTo>
                <a:lnTo>
                  <a:pt x="842013" y="271441"/>
                </a:lnTo>
                <a:close/>
                <a:moveTo>
                  <a:pt x="645561" y="258905"/>
                </a:moveTo>
                <a:lnTo>
                  <a:pt x="694128" y="258905"/>
                </a:lnTo>
                <a:lnTo>
                  <a:pt x="694128" y="271441"/>
                </a:lnTo>
                <a:lnTo>
                  <a:pt x="659204" y="271441"/>
                </a:lnTo>
                <a:lnTo>
                  <a:pt x="659204" y="292699"/>
                </a:lnTo>
                <a:lnTo>
                  <a:pt x="689217" y="292699"/>
                </a:lnTo>
                <a:lnTo>
                  <a:pt x="689217" y="305235"/>
                </a:lnTo>
                <a:lnTo>
                  <a:pt x="659204" y="305235"/>
                </a:lnTo>
                <a:lnTo>
                  <a:pt x="659204" y="328673"/>
                </a:lnTo>
                <a:lnTo>
                  <a:pt x="659204" y="329763"/>
                </a:lnTo>
                <a:lnTo>
                  <a:pt x="695220" y="329763"/>
                </a:lnTo>
                <a:lnTo>
                  <a:pt x="695220" y="342300"/>
                </a:lnTo>
                <a:lnTo>
                  <a:pt x="645561" y="342300"/>
                </a:lnTo>
                <a:close/>
                <a:moveTo>
                  <a:pt x="917865" y="258360"/>
                </a:moveTo>
                <a:lnTo>
                  <a:pt x="931507" y="258360"/>
                </a:lnTo>
                <a:lnTo>
                  <a:pt x="931507" y="292699"/>
                </a:lnTo>
                <a:lnTo>
                  <a:pt x="969706" y="292699"/>
                </a:lnTo>
                <a:lnTo>
                  <a:pt x="969706" y="258360"/>
                </a:lnTo>
                <a:lnTo>
                  <a:pt x="983348" y="258360"/>
                </a:lnTo>
                <a:lnTo>
                  <a:pt x="983348" y="341209"/>
                </a:lnTo>
                <a:lnTo>
                  <a:pt x="969706" y="341209"/>
                </a:lnTo>
                <a:lnTo>
                  <a:pt x="969706" y="305235"/>
                </a:lnTo>
                <a:lnTo>
                  <a:pt x="931507" y="305235"/>
                </a:lnTo>
                <a:lnTo>
                  <a:pt x="931507" y="341755"/>
                </a:lnTo>
                <a:lnTo>
                  <a:pt x="917865" y="341755"/>
                </a:lnTo>
                <a:close/>
                <a:moveTo>
                  <a:pt x="797811" y="258360"/>
                </a:moveTo>
                <a:lnTo>
                  <a:pt x="811453" y="258360"/>
                </a:lnTo>
                <a:lnTo>
                  <a:pt x="811453" y="328673"/>
                </a:lnTo>
                <a:lnTo>
                  <a:pt x="811453" y="329218"/>
                </a:lnTo>
                <a:lnTo>
                  <a:pt x="845832" y="329218"/>
                </a:lnTo>
                <a:lnTo>
                  <a:pt x="845832" y="341755"/>
                </a:lnTo>
                <a:lnTo>
                  <a:pt x="797811" y="341755"/>
                </a:lnTo>
                <a:close/>
                <a:moveTo>
                  <a:pt x="737784" y="258360"/>
                </a:moveTo>
                <a:lnTo>
                  <a:pt x="750335" y="258360"/>
                </a:lnTo>
                <a:lnTo>
                  <a:pt x="783623" y="341755"/>
                </a:lnTo>
                <a:lnTo>
                  <a:pt x="768889" y="341755"/>
                </a:lnTo>
                <a:lnTo>
                  <a:pt x="761795" y="323222"/>
                </a:lnTo>
                <a:lnTo>
                  <a:pt x="726325" y="323222"/>
                </a:lnTo>
                <a:lnTo>
                  <a:pt x="719230" y="341755"/>
                </a:lnTo>
                <a:lnTo>
                  <a:pt x="704497" y="341755"/>
                </a:lnTo>
                <a:close/>
                <a:moveTo>
                  <a:pt x="562615" y="258360"/>
                </a:moveTo>
                <a:lnTo>
                  <a:pt x="576257" y="258360"/>
                </a:lnTo>
                <a:lnTo>
                  <a:pt x="576257" y="292699"/>
                </a:lnTo>
                <a:lnTo>
                  <a:pt x="614456" y="292699"/>
                </a:lnTo>
                <a:lnTo>
                  <a:pt x="614456" y="258360"/>
                </a:lnTo>
                <a:lnTo>
                  <a:pt x="628099" y="258360"/>
                </a:lnTo>
                <a:lnTo>
                  <a:pt x="628099" y="341755"/>
                </a:lnTo>
                <a:lnTo>
                  <a:pt x="614456" y="341755"/>
                </a:lnTo>
                <a:lnTo>
                  <a:pt x="614456" y="305235"/>
                </a:lnTo>
                <a:lnTo>
                  <a:pt x="576257" y="305235"/>
                </a:lnTo>
                <a:lnTo>
                  <a:pt x="576257" y="341209"/>
                </a:lnTo>
                <a:lnTo>
                  <a:pt x="562615" y="341209"/>
                </a:lnTo>
                <a:close/>
                <a:moveTo>
                  <a:pt x="1033007" y="174420"/>
                </a:moveTo>
                <a:lnTo>
                  <a:pt x="1035190" y="174420"/>
                </a:lnTo>
                <a:lnTo>
                  <a:pt x="1043921" y="189682"/>
                </a:lnTo>
                <a:lnTo>
                  <a:pt x="1052652" y="174420"/>
                </a:lnTo>
                <a:lnTo>
                  <a:pt x="1054835" y="174420"/>
                </a:lnTo>
                <a:lnTo>
                  <a:pt x="1054835" y="196223"/>
                </a:lnTo>
                <a:lnTo>
                  <a:pt x="1052107" y="196223"/>
                </a:lnTo>
                <a:lnTo>
                  <a:pt x="1052107" y="180416"/>
                </a:lnTo>
                <a:lnTo>
                  <a:pt x="1044467" y="193497"/>
                </a:lnTo>
                <a:lnTo>
                  <a:pt x="1043375" y="193497"/>
                </a:lnTo>
                <a:lnTo>
                  <a:pt x="1035736" y="180416"/>
                </a:lnTo>
                <a:lnTo>
                  <a:pt x="1035736" y="196223"/>
                </a:lnTo>
                <a:lnTo>
                  <a:pt x="1033007" y="196223"/>
                </a:lnTo>
                <a:close/>
                <a:moveTo>
                  <a:pt x="1012816" y="174420"/>
                </a:moveTo>
                <a:lnTo>
                  <a:pt x="1029733" y="174420"/>
                </a:lnTo>
                <a:lnTo>
                  <a:pt x="1029733" y="177145"/>
                </a:lnTo>
                <a:lnTo>
                  <a:pt x="1022639" y="177145"/>
                </a:lnTo>
                <a:lnTo>
                  <a:pt x="1022639" y="196223"/>
                </a:lnTo>
                <a:lnTo>
                  <a:pt x="1019910" y="196223"/>
                </a:lnTo>
                <a:lnTo>
                  <a:pt x="1019910" y="177145"/>
                </a:lnTo>
                <a:lnTo>
                  <a:pt x="1012816" y="177145"/>
                </a:lnTo>
                <a:close/>
                <a:moveTo>
                  <a:pt x="436013" y="87210"/>
                </a:moveTo>
                <a:cubicBezTo>
                  <a:pt x="414731" y="87210"/>
                  <a:pt x="397268" y="104652"/>
                  <a:pt x="397268" y="125910"/>
                </a:cubicBezTo>
                <a:cubicBezTo>
                  <a:pt x="397268" y="147167"/>
                  <a:pt x="414731" y="164609"/>
                  <a:pt x="436013" y="164609"/>
                </a:cubicBezTo>
                <a:cubicBezTo>
                  <a:pt x="457295" y="164609"/>
                  <a:pt x="474758" y="147167"/>
                  <a:pt x="474758" y="125910"/>
                </a:cubicBezTo>
                <a:cubicBezTo>
                  <a:pt x="474758" y="104652"/>
                  <a:pt x="457295" y="87210"/>
                  <a:pt x="436013" y="87210"/>
                </a:cubicBezTo>
                <a:close/>
                <a:moveTo>
                  <a:pt x="604634" y="86665"/>
                </a:moveTo>
                <a:cubicBezTo>
                  <a:pt x="583352" y="86665"/>
                  <a:pt x="565889" y="104107"/>
                  <a:pt x="565889" y="125364"/>
                </a:cubicBezTo>
                <a:cubicBezTo>
                  <a:pt x="565889" y="146622"/>
                  <a:pt x="583352" y="164064"/>
                  <a:pt x="604634" y="164064"/>
                </a:cubicBezTo>
                <a:cubicBezTo>
                  <a:pt x="625916" y="164609"/>
                  <a:pt x="643378" y="147167"/>
                  <a:pt x="643378" y="125364"/>
                </a:cubicBezTo>
                <a:cubicBezTo>
                  <a:pt x="643378" y="104107"/>
                  <a:pt x="625916" y="86665"/>
                  <a:pt x="604634" y="86665"/>
                </a:cubicBezTo>
                <a:close/>
                <a:moveTo>
                  <a:pt x="206820" y="84485"/>
                </a:moveTo>
                <a:cubicBezTo>
                  <a:pt x="189357" y="85030"/>
                  <a:pt x="174624" y="95931"/>
                  <a:pt x="168621" y="111193"/>
                </a:cubicBezTo>
                <a:lnTo>
                  <a:pt x="245019" y="111193"/>
                </a:lnTo>
                <a:cubicBezTo>
                  <a:pt x="239016" y="95931"/>
                  <a:pt x="224282" y="84485"/>
                  <a:pt x="206820" y="84485"/>
                </a:cubicBezTo>
                <a:close/>
                <a:moveTo>
                  <a:pt x="782920" y="68951"/>
                </a:moveTo>
                <a:lnTo>
                  <a:pt x="772709" y="86665"/>
                </a:lnTo>
                <a:cubicBezTo>
                  <a:pt x="751427" y="86665"/>
                  <a:pt x="733964" y="104107"/>
                  <a:pt x="733964" y="125364"/>
                </a:cubicBezTo>
                <a:cubicBezTo>
                  <a:pt x="733964" y="146622"/>
                  <a:pt x="751427" y="164064"/>
                  <a:pt x="772709" y="164064"/>
                </a:cubicBezTo>
                <a:cubicBezTo>
                  <a:pt x="766706" y="167879"/>
                  <a:pt x="762341" y="174420"/>
                  <a:pt x="762341" y="182051"/>
                </a:cubicBezTo>
                <a:lnTo>
                  <a:pt x="762498" y="182324"/>
                </a:lnTo>
                <a:lnTo>
                  <a:pt x="772709" y="164609"/>
                </a:lnTo>
                <a:cubicBezTo>
                  <a:pt x="793991" y="164609"/>
                  <a:pt x="811453" y="147167"/>
                  <a:pt x="811453" y="125910"/>
                </a:cubicBezTo>
                <a:cubicBezTo>
                  <a:pt x="811453" y="104652"/>
                  <a:pt x="793991" y="87210"/>
                  <a:pt x="772709" y="87210"/>
                </a:cubicBezTo>
                <a:cubicBezTo>
                  <a:pt x="778712" y="83395"/>
                  <a:pt x="783077" y="76854"/>
                  <a:pt x="783077" y="69223"/>
                </a:cubicBezTo>
                <a:close/>
                <a:moveTo>
                  <a:pt x="941330" y="51781"/>
                </a:moveTo>
                <a:cubicBezTo>
                  <a:pt x="965341" y="51781"/>
                  <a:pt x="986623" y="63227"/>
                  <a:pt x="1000265" y="80669"/>
                </a:cubicBezTo>
                <a:lnTo>
                  <a:pt x="971889" y="102472"/>
                </a:lnTo>
                <a:cubicBezTo>
                  <a:pt x="964795" y="93206"/>
                  <a:pt x="953881" y="87210"/>
                  <a:pt x="941330" y="87210"/>
                </a:cubicBezTo>
                <a:cubicBezTo>
                  <a:pt x="920048" y="87210"/>
                  <a:pt x="902585" y="104652"/>
                  <a:pt x="902585" y="125910"/>
                </a:cubicBezTo>
                <a:cubicBezTo>
                  <a:pt x="902585" y="147167"/>
                  <a:pt x="920048" y="164609"/>
                  <a:pt x="941330" y="164609"/>
                </a:cubicBezTo>
                <a:cubicBezTo>
                  <a:pt x="953881" y="164609"/>
                  <a:pt x="965341" y="158613"/>
                  <a:pt x="971889" y="149347"/>
                </a:cubicBezTo>
                <a:lnTo>
                  <a:pt x="1000265" y="171150"/>
                </a:lnTo>
                <a:cubicBezTo>
                  <a:pt x="986623" y="188592"/>
                  <a:pt x="965341" y="200038"/>
                  <a:pt x="941330" y="200038"/>
                </a:cubicBezTo>
                <a:cubicBezTo>
                  <a:pt x="900402" y="200038"/>
                  <a:pt x="867115" y="166789"/>
                  <a:pt x="867115" y="125910"/>
                </a:cubicBezTo>
                <a:cubicBezTo>
                  <a:pt x="867115" y="85030"/>
                  <a:pt x="900402" y="51781"/>
                  <a:pt x="941330" y="51781"/>
                </a:cubicBezTo>
                <a:close/>
                <a:moveTo>
                  <a:pt x="436013" y="51236"/>
                </a:moveTo>
                <a:cubicBezTo>
                  <a:pt x="476940" y="51236"/>
                  <a:pt x="510228" y="84485"/>
                  <a:pt x="510228" y="125364"/>
                </a:cubicBezTo>
                <a:lnTo>
                  <a:pt x="510228" y="197858"/>
                </a:lnTo>
                <a:lnTo>
                  <a:pt x="474758" y="197858"/>
                </a:lnTo>
                <a:lnTo>
                  <a:pt x="474758" y="186412"/>
                </a:lnTo>
                <a:cubicBezTo>
                  <a:pt x="463298" y="194587"/>
                  <a:pt x="450201" y="199493"/>
                  <a:pt x="436013" y="199493"/>
                </a:cubicBezTo>
                <a:cubicBezTo>
                  <a:pt x="395086" y="199493"/>
                  <a:pt x="361798" y="166244"/>
                  <a:pt x="361798" y="125364"/>
                </a:cubicBezTo>
                <a:cubicBezTo>
                  <a:pt x="361798" y="84485"/>
                  <a:pt x="395086" y="51236"/>
                  <a:pt x="436013" y="51236"/>
                </a:cubicBezTo>
                <a:close/>
                <a:moveTo>
                  <a:pt x="206820" y="51236"/>
                </a:moveTo>
                <a:cubicBezTo>
                  <a:pt x="247747" y="51236"/>
                  <a:pt x="281035" y="84485"/>
                  <a:pt x="281035" y="125364"/>
                </a:cubicBezTo>
                <a:cubicBezTo>
                  <a:pt x="281035" y="130270"/>
                  <a:pt x="280489" y="135176"/>
                  <a:pt x="279398" y="139536"/>
                </a:cubicBezTo>
                <a:lnTo>
                  <a:pt x="168621" y="139536"/>
                </a:lnTo>
                <a:cubicBezTo>
                  <a:pt x="174624" y="154798"/>
                  <a:pt x="189357" y="166244"/>
                  <a:pt x="206820" y="166244"/>
                </a:cubicBezTo>
                <a:cubicBezTo>
                  <a:pt x="219916" y="166244"/>
                  <a:pt x="231922" y="160249"/>
                  <a:pt x="239016" y="150437"/>
                </a:cubicBezTo>
                <a:lnTo>
                  <a:pt x="265755" y="170605"/>
                </a:lnTo>
                <a:cubicBezTo>
                  <a:pt x="252113" y="188047"/>
                  <a:pt x="230830" y="199493"/>
                  <a:pt x="206820" y="199493"/>
                </a:cubicBezTo>
                <a:cubicBezTo>
                  <a:pt x="165892" y="199493"/>
                  <a:pt x="132605" y="166244"/>
                  <a:pt x="132605" y="125364"/>
                </a:cubicBezTo>
                <a:cubicBezTo>
                  <a:pt x="132605" y="84485"/>
                  <a:pt x="165892" y="51236"/>
                  <a:pt x="206820" y="51236"/>
                </a:cubicBezTo>
                <a:close/>
                <a:moveTo>
                  <a:pt x="772709" y="50691"/>
                </a:moveTo>
                <a:lnTo>
                  <a:pt x="773066" y="51310"/>
                </a:lnTo>
                <a:lnTo>
                  <a:pt x="801802" y="57240"/>
                </a:lnTo>
                <a:cubicBezTo>
                  <a:pt x="828507" y="68815"/>
                  <a:pt x="846924" y="95795"/>
                  <a:pt x="846924" y="126455"/>
                </a:cubicBezTo>
                <a:cubicBezTo>
                  <a:pt x="846924" y="167334"/>
                  <a:pt x="813636" y="200583"/>
                  <a:pt x="772709" y="200583"/>
                </a:cubicBezTo>
                <a:lnTo>
                  <a:pt x="772352" y="199964"/>
                </a:lnTo>
                <a:lnTo>
                  <a:pt x="743847" y="194034"/>
                </a:lnTo>
                <a:cubicBezTo>
                  <a:pt x="717219" y="182460"/>
                  <a:pt x="698494" y="155479"/>
                  <a:pt x="698494" y="124819"/>
                </a:cubicBezTo>
                <a:cubicBezTo>
                  <a:pt x="698494" y="83940"/>
                  <a:pt x="731782" y="50691"/>
                  <a:pt x="772709" y="50691"/>
                </a:cubicBezTo>
                <a:close/>
                <a:moveTo>
                  <a:pt x="643378" y="0"/>
                </a:moveTo>
                <a:lnTo>
                  <a:pt x="678849" y="0"/>
                </a:lnTo>
                <a:lnTo>
                  <a:pt x="678849" y="125364"/>
                </a:lnTo>
                <a:cubicBezTo>
                  <a:pt x="678849" y="166244"/>
                  <a:pt x="645561" y="199493"/>
                  <a:pt x="604634" y="199493"/>
                </a:cubicBezTo>
                <a:cubicBezTo>
                  <a:pt x="563707" y="199493"/>
                  <a:pt x="530419" y="166244"/>
                  <a:pt x="530419" y="125364"/>
                </a:cubicBezTo>
                <a:cubicBezTo>
                  <a:pt x="530419" y="84485"/>
                  <a:pt x="563707" y="51236"/>
                  <a:pt x="604634" y="51236"/>
                </a:cubicBezTo>
                <a:cubicBezTo>
                  <a:pt x="618822" y="51236"/>
                  <a:pt x="631919" y="55051"/>
                  <a:pt x="643378" y="62137"/>
                </a:cubicBezTo>
                <a:close/>
                <a:moveTo>
                  <a:pt x="302317" y="0"/>
                </a:moveTo>
                <a:lnTo>
                  <a:pt x="320325" y="0"/>
                </a:lnTo>
                <a:lnTo>
                  <a:pt x="339424" y="0"/>
                </a:lnTo>
                <a:lnTo>
                  <a:pt x="339424" y="196223"/>
                </a:lnTo>
                <a:lnTo>
                  <a:pt x="302317" y="196223"/>
                </a:lnTo>
                <a:close/>
                <a:moveTo>
                  <a:pt x="0" y="0"/>
                </a:moveTo>
                <a:lnTo>
                  <a:pt x="154433" y="0"/>
                </a:lnTo>
                <a:lnTo>
                  <a:pt x="154433" y="34884"/>
                </a:lnTo>
                <a:lnTo>
                  <a:pt x="97134" y="34884"/>
                </a:lnTo>
                <a:lnTo>
                  <a:pt x="97134" y="196223"/>
                </a:lnTo>
                <a:lnTo>
                  <a:pt x="57844" y="196223"/>
                </a:lnTo>
                <a:lnTo>
                  <a:pt x="57844" y="34884"/>
                </a:lnTo>
                <a:lnTo>
                  <a:pt x="0" y="34884"/>
                </a:ln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3" name="Content Placeholder 2">
            <a:extLst>
              <a:ext uri="{FF2B5EF4-FFF2-40B4-BE49-F238E27FC236}">
                <a16:creationId xmlns:a16="http://schemas.microsoft.com/office/drawing/2014/main" id="{16E4FE36-5DF3-B97B-7D47-579C5E44E4BB}"/>
              </a:ext>
            </a:extLst>
          </p:cNvPr>
          <p:cNvSpPr>
            <a:spLocks noGrp="1"/>
          </p:cNvSpPr>
          <p:nvPr>
            <p:ph idx="1"/>
          </p:nvPr>
        </p:nvSpPr>
        <p:spPr>
          <a:xfrm>
            <a:off x="924506" y="374650"/>
            <a:ext cx="4546175" cy="4351338"/>
          </a:xfrm>
        </p:spPr>
        <p:txBody>
          <a:bodyPr anchor="ctr" anchorCtr="0"/>
          <a:lstStyle>
            <a:lvl1pPr>
              <a:defRPr sz="1200" cap="all" baseline="0">
                <a:solidFill>
                  <a:schemeClr val="tx1"/>
                </a:solidFill>
              </a:defRPr>
            </a:lvl1pPr>
            <a:lvl2pPr marL="6350" indent="0">
              <a:spcBef>
                <a:spcPts val="300"/>
              </a:spcBef>
              <a:buNone/>
              <a:defRPr sz="2800" b="1" i="0" spc="-50" baseline="0">
                <a:solidFill>
                  <a:schemeClr val="accent1"/>
                </a:solidFill>
                <a:latin typeface="Georgia" panose="02040502050405020303" pitchFamily="18" charset="0"/>
              </a:defRPr>
            </a:lvl2pPr>
            <a:lvl3pPr marL="176213" indent="-176213">
              <a:lnSpc>
                <a:spcPct val="90000"/>
              </a:lnSpc>
              <a:spcBef>
                <a:spcPts val="600"/>
              </a:spcBef>
              <a:buFont typeface="Arial" panose="020B0604020202020204" pitchFamily="34" charset="0"/>
              <a:buChar char="•"/>
              <a:tabLst/>
              <a:defRPr sz="1400">
                <a:solidFill>
                  <a:schemeClr val="tx1"/>
                </a:solidFill>
              </a:defRPr>
            </a:lvl3pPr>
            <a:lvl4pPr marL="350838" indent="-176213">
              <a:lnSpc>
                <a:spcPct val="90000"/>
              </a:lnSpc>
              <a:spcBef>
                <a:spcPts val="600"/>
              </a:spcBef>
              <a:buFont typeface="System Font Regular"/>
              <a:buChar char="–"/>
              <a:tabLst/>
              <a:defRPr sz="1200">
                <a:solidFill>
                  <a:schemeClr val="tx1"/>
                </a:solidFill>
              </a:defRPr>
            </a:lvl4pPr>
            <a:lvl5pPr marL="350838" indent="-176213">
              <a:lnSpc>
                <a:spcPct val="90000"/>
              </a:lnSpc>
              <a:spcBef>
                <a:spcPts val="600"/>
              </a:spcBef>
              <a:buFont typeface="System Font Regular"/>
              <a:buChar char="–"/>
              <a:tabLst/>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39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6E8A5CA-C84C-358A-7787-6247830E1B1E}"/>
              </a:ext>
            </a:extLst>
          </p:cNvPr>
          <p:cNvSpPr>
            <a:spLocks noGrp="1"/>
          </p:cNvSpPr>
          <p:nvPr>
            <p:ph type="pic" sz="quarter" idx="13" hasCustomPrompt="1"/>
          </p:nvPr>
        </p:nvSpPr>
        <p:spPr>
          <a:xfrm>
            <a:off x="5527513" y="216220"/>
            <a:ext cx="6102513" cy="6102514"/>
          </a:xfrm>
          <a:custGeom>
            <a:avLst/>
            <a:gdLst>
              <a:gd name="connsiteX0" fmla="*/ 3051256 w 6102513"/>
              <a:gd name="connsiteY0" fmla="*/ 0 h 6102514"/>
              <a:gd name="connsiteX1" fmla="*/ 6102513 w 6102513"/>
              <a:gd name="connsiteY1" fmla="*/ 3051257 h 6102514"/>
              <a:gd name="connsiteX2" fmla="*/ 3051256 w 6102513"/>
              <a:gd name="connsiteY2" fmla="*/ 6102513 h 6102514"/>
              <a:gd name="connsiteX3" fmla="*/ 3051256 w 6102513"/>
              <a:gd name="connsiteY3" fmla="*/ 6102514 h 6102514"/>
              <a:gd name="connsiteX4" fmla="*/ 0 w 6102513"/>
              <a:gd name="connsiteY4" fmla="*/ 6102514 h 6102514"/>
              <a:gd name="connsiteX5" fmla="*/ 0 w 6102513"/>
              <a:gd name="connsiteY5" fmla="*/ 3054391 h 6102514"/>
              <a:gd name="connsiteX6" fmla="*/ 79 w 6102513"/>
              <a:gd name="connsiteY6" fmla="*/ 3054391 h 6102514"/>
              <a:gd name="connsiteX7" fmla="*/ 0 w 6102513"/>
              <a:gd name="connsiteY7" fmla="*/ 3051257 h 6102514"/>
              <a:gd name="connsiteX8" fmla="*/ 3051256 w 6102513"/>
              <a:gd name="connsiteY8" fmla="*/ 0 h 610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513" h="6102514">
                <a:moveTo>
                  <a:pt x="3051256" y="0"/>
                </a:moveTo>
                <a:cubicBezTo>
                  <a:pt x="4736418" y="0"/>
                  <a:pt x="6102513" y="1366094"/>
                  <a:pt x="6102513" y="3051257"/>
                </a:cubicBezTo>
                <a:cubicBezTo>
                  <a:pt x="6102513" y="4736419"/>
                  <a:pt x="4736418" y="6102513"/>
                  <a:pt x="3051256" y="6102513"/>
                </a:cubicBezTo>
                <a:lnTo>
                  <a:pt x="3051256" y="6102514"/>
                </a:lnTo>
                <a:lnTo>
                  <a:pt x="0" y="6102514"/>
                </a:lnTo>
                <a:lnTo>
                  <a:pt x="0" y="3054391"/>
                </a:lnTo>
                <a:lnTo>
                  <a:pt x="79" y="3054391"/>
                </a:lnTo>
                <a:lnTo>
                  <a:pt x="0" y="3051257"/>
                </a:lnTo>
                <a:cubicBezTo>
                  <a:pt x="0" y="1366094"/>
                  <a:pt x="1366093" y="0"/>
                  <a:pt x="3051256" y="0"/>
                </a:cubicBezTo>
                <a:close/>
              </a:path>
            </a:pathLst>
          </a:custGeom>
          <a:solidFill>
            <a:schemeClr val="bg1">
              <a:lumMod val="95000"/>
            </a:schemeClr>
          </a:solidFill>
        </p:spPr>
        <p:txBody>
          <a:bodyPr wrap="square" bIns="1554480" anchor="ctr" anchorCtr="0">
            <a:noAutofit/>
          </a:bodyPr>
          <a:lstStyle>
            <a:lvl1pPr algn="ctr">
              <a:defRPr sz="1400">
                <a:solidFill>
                  <a:schemeClr val="tx1">
                    <a:lumMod val="75000"/>
                    <a:lumOff val="25000"/>
                  </a:schemeClr>
                </a:solidFill>
              </a:defRPr>
            </a:lvl1pPr>
          </a:lstStyle>
          <a:p>
            <a:r>
              <a:rPr lang="en-US"/>
              <a:t>click photo placeholder icon, select image</a:t>
            </a:r>
          </a:p>
        </p:txBody>
      </p:sp>
      <p:sp>
        <p:nvSpPr>
          <p:cNvPr id="3" name="Content Placeholder 2"/>
          <p:cNvSpPr>
            <a:spLocks noGrp="1"/>
          </p:cNvSpPr>
          <p:nvPr>
            <p:ph idx="1"/>
          </p:nvPr>
        </p:nvSpPr>
        <p:spPr>
          <a:xfrm>
            <a:off x="496888" y="1363661"/>
            <a:ext cx="4546175" cy="4351338"/>
          </a:xfrm>
        </p:spPr>
        <p:txBody>
          <a:bodyPr anchor="b" anchorCtr="0"/>
          <a:lstStyle>
            <a:lvl1pPr>
              <a:defRPr sz="1200" cap="all" baseline="0">
                <a:solidFill>
                  <a:schemeClr val="tx1"/>
                </a:solidFill>
              </a:defRPr>
            </a:lvl1pPr>
            <a:lvl2pPr marL="6350" indent="0">
              <a:spcBef>
                <a:spcPts val="300"/>
              </a:spcBef>
              <a:buNone/>
              <a:defRPr sz="4000" b="1" i="0" spc="-50" baseline="0">
                <a:solidFill>
                  <a:schemeClr val="accent1"/>
                </a:solidFill>
                <a:latin typeface="Georgia" panose="02040502050405020303" pitchFamily="18" charset="0"/>
              </a:defRPr>
            </a:lvl2pPr>
            <a:lvl3pPr marL="176213" indent="-176213">
              <a:lnSpc>
                <a:spcPct val="90000"/>
              </a:lnSpc>
              <a:spcBef>
                <a:spcPts val="900"/>
              </a:spcBef>
              <a:buFont typeface="Arial" panose="020B0604020202020204" pitchFamily="34" charset="0"/>
              <a:buChar char="•"/>
              <a:tabLst/>
              <a:defRPr sz="1400">
                <a:solidFill>
                  <a:schemeClr val="tx1"/>
                </a:solidFill>
              </a:defRPr>
            </a:lvl3pPr>
            <a:lvl4pPr marL="350838" indent="-176213">
              <a:lnSpc>
                <a:spcPct val="90000"/>
              </a:lnSpc>
              <a:spcBef>
                <a:spcPts val="600"/>
              </a:spcBef>
              <a:buFont typeface="System Font Regular"/>
              <a:buChar char="–"/>
              <a:tabLst/>
              <a:defRPr sz="1200">
                <a:solidFill>
                  <a:schemeClr val="tx1"/>
                </a:solidFill>
              </a:defRPr>
            </a:lvl4pPr>
            <a:lvl5pPr marL="350838" indent="-176213">
              <a:lnSpc>
                <a:spcPct val="90000"/>
              </a:lnSpc>
              <a:spcBef>
                <a:spcPts val="600"/>
              </a:spcBef>
              <a:buFont typeface="System Font Regular"/>
              <a:buChar char="–"/>
              <a:tabLst/>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a:extLst>
              <a:ext uri="{FF2B5EF4-FFF2-40B4-BE49-F238E27FC236}">
                <a16:creationId xmlns:a16="http://schemas.microsoft.com/office/drawing/2014/main" id="{015F13E0-A621-8CFB-C93B-01FC2A924096}"/>
              </a:ext>
            </a:extLst>
          </p:cNvPr>
          <p:cNvGrpSpPr/>
          <p:nvPr userDrawn="1"/>
        </p:nvGrpSpPr>
        <p:grpSpPr>
          <a:xfrm>
            <a:off x="0" y="6826678"/>
            <a:ext cx="12198096" cy="0"/>
            <a:chOff x="0" y="6826678"/>
            <a:chExt cx="12198096" cy="0"/>
          </a:xfrm>
        </p:grpSpPr>
        <p:cxnSp>
          <p:nvCxnSpPr>
            <p:cNvPr id="4" name="Straight Connector 3">
              <a:extLst>
                <a:ext uri="{FF2B5EF4-FFF2-40B4-BE49-F238E27FC236}">
                  <a16:creationId xmlns:a16="http://schemas.microsoft.com/office/drawing/2014/main" id="{C085510B-CE74-6BD3-9F27-C7A2AF8BBA28}"/>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66EAFAF-7FDE-FE8E-A8FF-67068BAA5EAB}"/>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43856B9-2F84-1ACB-D318-65BB1CA03580}"/>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4DC3775-2C53-57CB-9412-5338AFA6DF27}"/>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122E81-3A0E-678B-A8C9-488FB863D2E9}"/>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5" name="Footer Placeholder 14">
            <a:extLst>
              <a:ext uri="{FF2B5EF4-FFF2-40B4-BE49-F238E27FC236}">
                <a16:creationId xmlns:a16="http://schemas.microsoft.com/office/drawing/2014/main" id="{8781CB31-A647-A02A-90EE-C49D8C8AB973}"/>
              </a:ext>
            </a:extLst>
          </p:cNvPr>
          <p:cNvSpPr>
            <a:spLocks noGrp="1"/>
          </p:cNvSpPr>
          <p:nvPr>
            <p:ph type="ftr" sz="quarter" idx="15"/>
          </p:nvPr>
        </p:nvSpPr>
        <p:spPr/>
        <p:txBody>
          <a:bodyPr/>
          <a:lstStyle/>
          <a:p>
            <a:r>
              <a:rPr lang="en-US"/>
              <a:t>© Teladoc Health, Inc. All rights reserved.</a:t>
            </a:r>
          </a:p>
        </p:txBody>
      </p:sp>
      <p:sp>
        <p:nvSpPr>
          <p:cNvPr id="16" name="Slide Number Placeholder 15">
            <a:extLst>
              <a:ext uri="{FF2B5EF4-FFF2-40B4-BE49-F238E27FC236}">
                <a16:creationId xmlns:a16="http://schemas.microsoft.com/office/drawing/2014/main" id="{95875264-4DC4-EF98-6B24-62E23E4B15BB}"/>
              </a:ext>
            </a:extLst>
          </p:cNvPr>
          <p:cNvSpPr>
            <a:spLocks noGrp="1"/>
          </p:cNvSpPr>
          <p:nvPr>
            <p:ph type="sldNum" sz="quarter" idx="16"/>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9D00CEE8-A921-04C2-2A47-8AA04C8488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398376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5403A66-0097-32EF-41D4-8300233DC652}"/>
              </a:ext>
            </a:extLst>
          </p:cNvPr>
          <p:cNvSpPr>
            <a:spLocks noGrp="1"/>
          </p:cNvSpPr>
          <p:nvPr>
            <p:ph type="pic" sz="quarter" idx="13" hasCustomPrompt="1"/>
          </p:nvPr>
        </p:nvSpPr>
        <p:spPr>
          <a:xfrm>
            <a:off x="0" y="0"/>
            <a:ext cx="12192000" cy="6858000"/>
          </a:xfrm>
          <a:solidFill>
            <a:schemeClr val="bg1">
              <a:lumMod val="95000"/>
            </a:schemeClr>
          </a:solidFill>
        </p:spPr>
        <p:txBody>
          <a:bodyPr rIns="1828800" bIns="914400" anchor="ctr" anchorCtr="0"/>
          <a:lstStyle>
            <a:lvl1pPr algn="r">
              <a:defRPr sz="1400">
                <a:solidFill>
                  <a:schemeClr val="tx1">
                    <a:lumMod val="75000"/>
                    <a:lumOff val="25000"/>
                  </a:schemeClr>
                </a:solidFill>
              </a:defRPr>
            </a:lvl1pPr>
          </a:lstStyle>
          <a:p>
            <a:r>
              <a:rPr lang="en-US"/>
              <a:t>Drag and drop photo here</a:t>
            </a:r>
          </a:p>
        </p:txBody>
      </p:sp>
      <p:sp>
        <p:nvSpPr>
          <p:cNvPr id="13" name="Text Placeholder 12">
            <a:extLst>
              <a:ext uri="{FF2B5EF4-FFF2-40B4-BE49-F238E27FC236}">
                <a16:creationId xmlns:a16="http://schemas.microsoft.com/office/drawing/2014/main" id="{52944627-40AA-69F1-3BAA-0457ABA6AD00}"/>
              </a:ext>
            </a:extLst>
          </p:cNvPr>
          <p:cNvSpPr>
            <a:spLocks noGrp="1"/>
          </p:cNvSpPr>
          <p:nvPr>
            <p:ph type="body" sz="quarter" idx="19"/>
          </p:nvPr>
        </p:nvSpPr>
        <p:spPr>
          <a:xfrm>
            <a:off x="-406527" y="-806104"/>
            <a:ext cx="6784618" cy="6784618"/>
          </a:xfrm>
          <a:custGeom>
            <a:avLst/>
            <a:gdLst>
              <a:gd name="connsiteX0" fmla="*/ 3392309 w 6784618"/>
              <a:gd name="connsiteY0" fmla="*/ 653103 h 6784618"/>
              <a:gd name="connsiteX1" fmla="*/ 653104 w 6784618"/>
              <a:gd name="connsiteY1" fmla="*/ 3392310 h 6784618"/>
              <a:gd name="connsiteX2" fmla="*/ 3392309 w 6784618"/>
              <a:gd name="connsiteY2" fmla="*/ 6131513 h 6784618"/>
              <a:gd name="connsiteX3" fmla="*/ 3395123 w 6784618"/>
              <a:gd name="connsiteY3" fmla="*/ 6131442 h 6784618"/>
              <a:gd name="connsiteX4" fmla="*/ 3395123 w 6784618"/>
              <a:gd name="connsiteY4" fmla="*/ 6131512 h 6784618"/>
              <a:gd name="connsiteX5" fmla="*/ 6131516 w 6784618"/>
              <a:gd name="connsiteY5" fmla="*/ 6131512 h 6784618"/>
              <a:gd name="connsiteX6" fmla="*/ 6131516 w 6784618"/>
              <a:gd name="connsiteY6" fmla="*/ 3392310 h 6784618"/>
              <a:gd name="connsiteX7" fmla="*/ 6131515 w 6784618"/>
              <a:gd name="connsiteY7" fmla="*/ 3392310 h 6784618"/>
              <a:gd name="connsiteX8" fmla="*/ 3392309 w 6784618"/>
              <a:gd name="connsiteY8" fmla="*/ 653103 h 6784618"/>
              <a:gd name="connsiteX9" fmla="*/ 3392309 w 6784618"/>
              <a:gd name="connsiteY9" fmla="*/ 0 h 6784618"/>
              <a:gd name="connsiteX10" fmla="*/ 6784617 w 6784618"/>
              <a:gd name="connsiteY10" fmla="*/ 3392310 h 6784618"/>
              <a:gd name="connsiteX11" fmla="*/ 6784618 w 6784618"/>
              <a:gd name="connsiteY11" fmla="*/ 3392310 h 6784618"/>
              <a:gd name="connsiteX12" fmla="*/ 6784618 w 6784618"/>
              <a:gd name="connsiteY12" fmla="*/ 6784617 h 6784618"/>
              <a:gd name="connsiteX13" fmla="*/ 3395794 w 6784618"/>
              <a:gd name="connsiteY13" fmla="*/ 6784617 h 6784618"/>
              <a:gd name="connsiteX14" fmla="*/ 3395794 w 6784618"/>
              <a:gd name="connsiteY14" fmla="*/ 6784530 h 6784618"/>
              <a:gd name="connsiteX15" fmla="*/ 3392309 w 6784618"/>
              <a:gd name="connsiteY15" fmla="*/ 6784618 h 6784618"/>
              <a:gd name="connsiteX16" fmla="*/ 0 w 6784618"/>
              <a:gd name="connsiteY16" fmla="*/ 3392310 h 6784618"/>
              <a:gd name="connsiteX17" fmla="*/ 3392309 w 6784618"/>
              <a:gd name="connsiteY17" fmla="*/ 0 h 678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84618" h="6784618">
                <a:moveTo>
                  <a:pt x="3392309" y="653103"/>
                </a:moveTo>
                <a:cubicBezTo>
                  <a:pt x="1879488" y="653103"/>
                  <a:pt x="653104" y="1879488"/>
                  <a:pt x="653104" y="3392310"/>
                </a:cubicBezTo>
                <a:cubicBezTo>
                  <a:pt x="653104" y="4905130"/>
                  <a:pt x="1879488" y="6131514"/>
                  <a:pt x="3392309" y="6131513"/>
                </a:cubicBezTo>
                <a:lnTo>
                  <a:pt x="3395123" y="6131442"/>
                </a:lnTo>
                <a:lnTo>
                  <a:pt x="3395123" y="6131512"/>
                </a:lnTo>
                <a:lnTo>
                  <a:pt x="6131516" y="6131512"/>
                </a:lnTo>
                <a:lnTo>
                  <a:pt x="6131516" y="3392310"/>
                </a:lnTo>
                <a:lnTo>
                  <a:pt x="6131515" y="3392310"/>
                </a:lnTo>
                <a:cubicBezTo>
                  <a:pt x="6131515" y="1879488"/>
                  <a:pt x="4905130" y="653103"/>
                  <a:pt x="3392309" y="653103"/>
                </a:cubicBezTo>
                <a:close/>
                <a:moveTo>
                  <a:pt x="3392309" y="0"/>
                </a:moveTo>
                <a:cubicBezTo>
                  <a:pt x="5265829" y="0"/>
                  <a:pt x="6784617" y="1518790"/>
                  <a:pt x="6784617" y="3392310"/>
                </a:cubicBezTo>
                <a:lnTo>
                  <a:pt x="6784618" y="3392310"/>
                </a:lnTo>
                <a:lnTo>
                  <a:pt x="6784618" y="6784617"/>
                </a:lnTo>
                <a:lnTo>
                  <a:pt x="3395794" y="6784617"/>
                </a:lnTo>
                <a:lnTo>
                  <a:pt x="3395794" y="6784530"/>
                </a:lnTo>
                <a:lnTo>
                  <a:pt x="3392309" y="6784618"/>
                </a:lnTo>
                <a:cubicBezTo>
                  <a:pt x="1518789" y="6784618"/>
                  <a:pt x="0" y="5265830"/>
                  <a:pt x="0" y="3392310"/>
                </a:cubicBezTo>
                <a:cubicBezTo>
                  <a:pt x="0" y="1518790"/>
                  <a:pt x="1518789" y="0"/>
                  <a:pt x="3392309" y="0"/>
                </a:cubicBezTo>
                <a:close/>
              </a:path>
            </a:pathLst>
          </a:custGeom>
          <a:solidFill>
            <a:schemeClr val="bg1"/>
          </a:solidFill>
        </p:spPr>
        <p:txBody>
          <a:bodyPr wrap="square">
            <a:noAutofit/>
          </a:bodyPr>
          <a:lstStyle>
            <a:lvl1pPr>
              <a:defRPr sz="100">
                <a:solidFill>
                  <a:schemeClr val="accent5">
                    <a:alpha val="0"/>
                  </a:schemeClr>
                </a:solidFill>
              </a:defRPr>
            </a:lvl1pPr>
          </a:lstStyle>
          <a:p>
            <a:pPr lvl="0"/>
            <a:endParaRPr lang="en-US" dirty="0"/>
          </a:p>
        </p:txBody>
      </p:sp>
      <p:sp>
        <p:nvSpPr>
          <p:cNvPr id="5" name="Footer Placeholder 4">
            <a:extLst>
              <a:ext uri="{FF2B5EF4-FFF2-40B4-BE49-F238E27FC236}">
                <a16:creationId xmlns:a16="http://schemas.microsoft.com/office/drawing/2014/main" id="{CF663946-853C-0564-AC07-13680E1AA12B}"/>
              </a:ext>
            </a:extLst>
          </p:cNvPr>
          <p:cNvSpPr>
            <a:spLocks noGrp="1"/>
          </p:cNvSpPr>
          <p:nvPr>
            <p:ph type="ftr" sz="quarter" idx="35"/>
          </p:nvPr>
        </p:nvSpPr>
        <p:spPr/>
        <p:txBody>
          <a:bodyPr/>
          <a:lstStyle>
            <a:lvl1pPr>
              <a:defRPr>
                <a:solidFill>
                  <a:schemeClr val="bg1"/>
                </a:solidFill>
              </a:defRPr>
            </a:lvl1pPr>
          </a:lstStyle>
          <a:p>
            <a:r>
              <a:rPr lang="en-US"/>
              <a:t>© Teladoc Health, Inc. All rights reserved.</a:t>
            </a:r>
          </a:p>
        </p:txBody>
      </p:sp>
      <p:sp>
        <p:nvSpPr>
          <p:cNvPr id="6" name="Slide Number Placeholder 5">
            <a:extLst>
              <a:ext uri="{FF2B5EF4-FFF2-40B4-BE49-F238E27FC236}">
                <a16:creationId xmlns:a16="http://schemas.microsoft.com/office/drawing/2014/main" id="{B0491611-E173-FA91-2863-BBC750F3D72B}"/>
              </a:ext>
            </a:extLst>
          </p:cNvPr>
          <p:cNvSpPr>
            <a:spLocks noGrp="1"/>
          </p:cNvSpPr>
          <p:nvPr>
            <p:ph type="sldNum" sz="quarter" idx="36"/>
          </p:nvPr>
        </p:nvSpPr>
        <p:spPr/>
        <p:txBody>
          <a:bodyPr/>
          <a:lstStyle>
            <a:lvl1pPr>
              <a:defRPr>
                <a:solidFill>
                  <a:schemeClr val="bg1"/>
                </a:solidFill>
              </a:defRPr>
            </a:lvl1pPr>
          </a:lstStyle>
          <a:p>
            <a:fld id="{A82C3BC0-3EBF-3C4C-A3D8-795624EBC6AA}" type="slidenum">
              <a:rPr lang="en-US" smtClean="0"/>
              <a:pPr/>
              <a:t>‹#›</a:t>
            </a:fld>
            <a:endParaRPr lang="en-US"/>
          </a:p>
        </p:txBody>
      </p:sp>
      <p:sp>
        <p:nvSpPr>
          <p:cNvPr id="2" name="Text Placeholder 13">
            <a:extLst>
              <a:ext uri="{FF2B5EF4-FFF2-40B4-BE49-F238E27FC236}">
                <a16:creationId xmlns:a16="http://schemas.microsoft.com/office/drawing/2014/main" id="{56E89422-7117-C854-0A2D-C7CAF5246524}"/>
              </a:ext>
            </a:extLst>
          </p:cNvPr>
          <p:cNvSpPr>
            <a:spLocks noGrp="1"/>
          </p:cNvSpPr>
          <p:nvPr>
            <p:ph type="body" sz="quarter" idx="32"/>
          </p:nvPr>
        </p:nvSpPr>
        <p:spPr>
          <a:xfrm>
            <a:off x="508674" y="6321654"/>
            <a:ext cx="866101" cy="281055"/>
          </a:xfrm>
          <a:custGeom>
            <a:avLst/>
            <a:gdLst>
              <a:gd name="connsiteX0" fmla="*/ 744878 w 1054835"/>
              <a:gd name="connsiteY0" fmla="*/ 276892 h 342300"/>
              <a:gd name="connsiteX1" fmla="*/ 731236 w 1054835"/>
              <a:gd name="connsiteY1" fmla="*/ 310686 h 342300"/>
              <a:gd name="connsiteX2" fmla="*/ 757975 w 1054835"/>
              <a:gd name="connsiteY2" fmla="*/ 310686 h 342300"/>
              <a:gd name="connsiteX3" fmla="*/ 842013 w 1054835"/>
              <a:gd name="connsiteY3" fmla="*/ 258905 h 342300"/>
              <a:gd name="connsiteX4" fmla="*/ 904768 w 1054835"/>
              <a:gd name="connsiteY4" fmla="*/ 258905 h 342300"/>
              <a:gd name="connsiteX5" fmla="*/ 904768 w 1054835"/>
              <a:gd name="connsiteY5" fmla="*/ 271441 h 342300"/>
              <a:gd name="connsiteX6" fmla="*/ 880211 w 1054835"/>
              <a:gd name="connsiteY6" fmla="*/ 271441 h 342300"/>
              <a:gd name="connsiteX7" fmla="*/ 880211 w 1054835"/>
              <a:gd name="connsiteY7" fmla="*/ 341755 h 342300"/>
              <a:gd name="connsiteX8" fmla="*/ 866569 w 1054835"/>
              <a:gd name="connsiteY8" fmla="*/ 341755 h 342300"/>
              <a:gd name="connsiteX9" fmla="*/ 866569 w 1054835"/>
              <a:gd name="connsiteY9" fmla="*/ 271441 h 342300"/>
              <a:gd name="connsiteX10" fmla="*/ 842013 w 1054835"/>
              <a:gd name="connsiteY10" fmla="*/ 271441 h 342300"/>
              <a:gd name="connsiteX11" fmla="*/ 645561 w 1054835"/>
              <a:gd name="connsiteY11" fmla="*/ 258905 h 342300"/>
              <a:gd name="connsiteX12" fmla="*/ 694128 w 1054835"/>
              <a:gd name="connsiteY12" fmla="*/ 258905 h 342300"/>
              <a:gd name="connsiteX13" fmla="*/ 694128 w 1054835"/>
              <a:gd name="connsiteY13" fmla="*/ 271441 h 342300"/>
              <a:gd name="connsiteX14" fmla="*/ 659204 w 1054835"/>
              <a:gd name="connsiteY14" fmla="*/ 271441 h 342300"/>
              <a:gd name="connsiteX15" fmla="*/ 659204 w 1054835"/>
              <a:gd name="connsiteY15" fmla="*/ 292699 h 342300"/>
              <a:gd name="connsiteX16" fmla="*/ 689217 w 1054835"/>
              <a:gd name="connsiteY16" fmla="*/ 292699 h 342300"/>
              <a:gd name="connsiteX17" fmla="*/ 689217 w 1054835"/>
              <a:gd name="connsiteY17" fmla="*/ 305235 h 342300"/>
              <a:gd name="connsiteX18" fmla="*/ 659204 w 1054835"/>
              <a:gd name="connsiteY18" fmla="*/ 305235 h 342300"/>
              <a:gd name="connsiteX19" fmla="*/ 659204 w 1054835"/>
              <a:gd name="connsiteY19" fmla="*/ 328673 h 342300"/>
              <a:gd name="connsiteX20" fmla="*/ 659204 w 1054835"/>
              <a:gd name="connsiteY20" fmla="*/ 329763 h 342300"/>
              <a:gd name="connsiteX21" fmla="*/ 695220 w 1054835"/>
              <a:gd name="connsiteY21" fmla="*/ 329763 h 342300"/>
              <a:gd name="connsiteX22" fmla="*/ 695220 w 1054835"/>
              <a:gd name="connsiteY22" fmla="*/ 342300 h 342300"/>
              <a:gd name="connsiteX23" fmla="*/ 645561 w 1054835"/>
              <a:gd name="connsiteY23" fmla="*/ 342300 h 342300"/>
              <a:gd name="connsiteX24" fmla="*/ 917865 w 1054835"/>
              <a:gd name="connsiteY24" fmla="*/ 258360 h 342300"/>
              <a:gd name="connsiteX25" fmla="*/ 931507 w 1054835"/>
              <a:gd name="connsiteY25" fmla="*/ 258360 h 342300"/>
              <a:gd name="connsiteX26" fmla="*/ 931507 w 1054835"/>
              <a:gd name="connsiteY26" fmla="*/ 292699 h 342300"/>
              <a:gd name="connsiteX27" fmla="*/ 969706 w 1054835"/>
              <a:gd name="connsiteY27" fmla="*/ 292699 h 342300"/>
              <a:gd name="connsiteX28" fmla="*/ 969706 w 1054835"/>
              <a:gd name="connsiteY28" fmla="*/ 258360 h 342300"/>
              <a:gd name="connsiteX29" fmla="*/ 983348 w 1054835"/>
              <a:gd name="connsiteY29" fmla="*/ 258360 h 342300"/>
              <a:gd name="connsiteX30" fmla="*/ 983348 w 1054835"/>
              <a:gd name="connsiteY30" fmla="*/ 341209 h 342300"/>
              <a:gd name="connsiteX31" fmla="*/ 969706 w 1054835"/>
              <a:gd name="connsiteY31" fmla="*/ 341209 h 342300"/>
              <a:gd name="connsiteX32" fmla="*/ 969706 w 1054835"/>
              <a:gd name="connsiteY32" fmla="*/ 305235 h 342300"/>
              <a:gd name="connsiteX33" fmla="*/ 931507 w 1054835"/>
              <a:gd name="connsiteY33" fmla="*/ 305235 h 342300"/>
              <a:gd name="connsiteX34" fmla="*/ 931507 w 1054835"/>
              <a:gd name="connsiteY34" fmla="*/ 341755 h 342300"/>
              <a:gd name="connsiteX35" fmla="*/ 917865 w 1054835"/>
              <a:gd name="connsiteY35" fmla="*/ 341755 h 342300"/>
              <a:gd name="connsiteX36" fmla="*/ 797811 w 1054835"/>
              <a:gd name="connsiteY36" fmla="*/ 258360 h 342300"/>
              <a:gd name="connsiteX37" fmla="*/ 811453 w 1054835"/>
              <a:gd name="connsiteY37" fmla="*/ 258360 h 342300"/>
              <a:gd name="connsiteX38" fmla="*/ 811453 w 1054835"/>
              <a:gd name="connsiteY38" fmla="*/ 328673 h 342300"/>
              <a:gd name="connsiteX39" fmla="*/ 811453 w 1054835"/>
              <a:gd name="connsiteY39" fmla="*/ 329218 h 342300"/>
              <a:gd name="connsiteX40" fmla="*/ 845832 w 1054835"/>
              <a:gd name="connsiteY40" fmla="*/ 329218 h 342300"/>
              <a:gd name="connsiteX41" fmla="*/ 845832 w 1054835"/>
              <a:gd name="connsiteY41" fmla="*/ 341755 h 342300"/>
              <a:gd name="connsiteX42" fmla="*/ 797811 w 1054835"/>
              <a:gd name="connsiteY42" fmla="*/ 341755 h 342300"/>
              <a:gd name="connsiteX43" fmla="*/ 737784 w 1054835"/>
              <a:gd name="connsiteY43" fmla="*/ 258360 h 342300"/>
              <a:gd name="connsiteX44" fmla="*/ 750335 w 1054835"/>
              <a:gd name="connsiteY44" fmla="*/ 258360 h 342300"/>
              <a:gd name="connsiteX45" fmla="*/ 783623 w 1054835"/>
              <a:gd name="connsiteY45" fmla="*/ 341755 h 342300"/>
              <a:gd name="connsiteX46" fmla="*/ 768889 w 1054835"/>
              <a:gd name="connsiteY46" fmla="*/ 341755 h 342300"/>
              <a:gd name="connsiteX47" fmla="*/ 761795 w 1054835"/>
              <a:gd name="connsiteY47" fmla="*/ 323222 h 342300"/>
              <a:gd name="connsiteX48" fmla="*/ 726325 w 1054835"/>
              <a:gd name="connsiteY48" fmla="*/ 323222 h 342300"/>
              <a:gd name="connsiteX49" fmla="*/ 719230 w 1054835"/>
              <a:gd name="connsiteY49" fmla="*/ 341755 h 342300"/>
              <a:gd name="connsiteX50" fmla="*/ 704497 w 1054835"/>
              <a:gd name="connsiteY50" fmla="*/ 341755 h 342300"/>
              <a:gd name="connsiteX51" fmla="*/ 562615 w 1054835"/>
              <a:gd name="connsiteY51" fmla="*/ 258360 h 342300"/>
              <a:gd name="connsiteX52" fmla="*/ 576257 w 1054835"/>
              <a:gd name="connsiteY52" fmla="*/ 258360 h 342300"/>
              <a:gd name="connsiteX53" fmla="*/ 576257 w 1054835"/>
              <a:gd name="connsiteY53" fmla="*/ 292699 h 342300"/>
              <a:gd name="connsiteX54" fmla="*/ 614456 w 1054835"/>
              <a:gd name="connsiteY54" fmla="*/ 292699 h 342300"/>
              <a:gd name="connsiteX55" fmla="*/ 614456 w 1054835"/>
              <a:gd name="connsiteY55" fmla="*/ 258360 h 342300"/>
              <a:gd name="connsiteX56" fmla="*/ 628099 w 1054835"/>
              <a:gd name="connsiteY56" fmla="*/ 258360 h 342300"/>
              <a:gd name="connsiteX57" fmla="*/ 628099 w 1054835"/>
              <a:gd name="connsiteY57" fmla="*/ 341755 h 342300"/>
              <a:gd name="connsiteX58" fmla="*/ 614456 w 1054835"/>
              <a:gd name="connsiteY58" fmla="*/ 341755 h 342300"/>
              <a:gd name="connsiteX59" fmla="*/ 614456 w 1054835"/>
              <a:gd name="connsiteY59" fmla="*/ 305235 h 342300"/>
              <a:gd name="connsiteX60" fmla="*/ 576257 w 1054835"/>
              <a:gd name="connsiteY60" fmla="*/ 305235 h 342300"/>
              <a:gd name="connsiteX61" fmla="*/ 576257 w 1054835"/>
              <a:gd name="connsiteY61" fmla="*/ 341209 h 342300"/>
              <a:gd name="connsiteX62" fmla="*/ 562615 w 1054835"/>
              <a:gd name="connsiteY62" fmla="*/ 341209 h 342300"/>
              <a:gd name="connsiteX63" fmla="*/ 1033007 w 1054835"/>
              <a:gd name="connsiteY63" fmla="*/ 174420 h 342300"/>
              <a:gd name="connsiteX64" fmla="*/ 1035190 w 1054835"/>
              <a:gd name="connsiteY64" fmla="*/ 174420 h 342300"/>
              <a:gd name="connsiteX65" fmla="*/ 1043921 w 1054835"/>
              <a:gd name="connsiteY65" fmla="*/ 189682 h 342300"/>
              <a:gd name="connsiteX66" fmla="*/ 1052652 w 1054835"/>
              <a:gd name="connsiteY66" fmla="*/ 174420 h 342300"/>
              <a:gd name="connsiteX67" fmla="*/ 1054835 w 1054835"/>
              <a:gd name="connsiteY67" fmla="*/ 174420 h 342300"/>
              <a:gd name="connsiteX68" fmla="*/ 1054835 w 1054835"/>
              <a:gd name="connsiteY68" fmla="*/ 196223 h 342300"/>
              <a:gd name="connsiteX69" fmla="*/ 1052107 w 1054835"/>
              <a:gd name="connsiteY69" fmla="*/ 196223 h 342300"/>
              <a:gd name="connsiteX70" fmla="*/ 1052107 w 1054835"/>
              <a:gd name="connsiteY70" fmla="*/ 180416 h 342300"/>
              <a:gd name="connsiteX71" fmla="*/ 1044467 w 1054835"/>
              <a:gd name="connsiteY71" fmla="*/ 193497 h 342300"/>
              <a:gd name="connsiteX72" fmla="*/ 1043375 w 1054835"/>
              <a:gd name="connsiteY72" fmla="*/ 193497 h 342300"/>
              <a:gd name="connsiteX73" fmla="*/ 1035736 w 1054835"/>
              <a:gd name="connsiteY73" fmla="*/ 180416 h 342300"/>
              <a:gd name="connsiteX74" fmla="*/ 1035736 w 1054835"/>
              <a:gd name="connsiteY74" fmla="*/ 196223 h 342300"/>
              <a:gd name="connsiteX75" fmla="*/ 1033007 w 1054835"/>
              <a:gd name="connsiteY75" fmla="*/ 196223 h 342300"/>
              <a:gd name="connsiteX76" fmla="*/ 1012816 w 1054835"/>
              <a:gd name="connsiteY76" fmla="*/ 174420 h 342300"/>
              <a:gd name="connsiteX77" fmla="*/ 1029733 w 1054835"/>
              <a:gd name="connsiteY77" fmla="*/ 174420 h 342300"/>
              <a:gd name="connsiteX78" fmla="*/ 1029733 w 1054835"/>
              <a:gd name="connsiteY78" fmla="*/ 177145 h 342300"/>
              <a:gd name="connsiteX79" fmla="*/ 1022639 w 1054835"/>
              <a:gd name="connsiteY79" fmla="*/ 177145 h 342300"/>
              <a:gd name="connsiteX80" fmla="*/ 1022639 w 1054835"/>
              <a:gd name="connsiteY80" fmla="*/ 196223 h 342300"/>
              <a:gd name="connsiteX81" fmla="*/ 1019910 w 1054835"/>
              <a:gd name="connsiteY81" fmla="*/ 196223 h 342300"/>
              <a:gd name="connsiteX82" fmla="*/ 1019910 w 1054835"/>
              <a:gd name="connsiteY82" fmla="*/ 177145 h 342300"/>
              <a:gd name="connsiteX83" fmla="*/ 1012816 w 1054835"/>
              <a:gd name="connsiteY83" fmla="*/ 177145 h 342300"/>
              <a:gd name="connsiteX84" fmla="*/ 436013 w 1054835"/>
              <a:gd name="connsiteY84" fmla="*/ 87210 h 342300"/>
              <a:gd name="connsiteX85" fmla="*/ 397268 w 1054835"/>
              <a:gd name="connsiteY85" fmla="*/ 125910 h 342300"/>
              <a:gd name="connsiteX86" fmla="*/ 436013 w 1054835"/>
              <a:gd name="connsiteY86" fmla="*/ 164609 h 342300"/>
              <a:gd name="connsiteX87" fmla="*/ 474758 w 1054835"/>
              <a:gd name="connsiteY87" fmla="*/ 125910 h 342300"/>
              <a:gd name="connsiteX88" fmla="*/ 436013 w 1054835"/>
              <a:gd name="connsiteY88" fmla="*/ 87210 h 342300"/>
              <a:gd name="connsiteX89" fmla="*/ 604634 w 1054835"/>
              <a:gd name="connsiteY89" fmla="*/ 86665 h 342300"/>
              <a:gd name="connsiteX90" fmla="*/ 565889 w 1054835"/>
              <a:gd name="connsiteY90" fmla="*/ 125364 h 342300"/>
              <a:gd name="connsiteX91" fmla="*/ 604634 w 1054835"/>
              <a:gd name="connsiteY91" fmla="*/ 164064 h 342300"/>
              <a:gd name="connsiteX92" fmla="*/ 643378 w 1054835"/>
              <a:gd name="connsiteY92" fmla="*/ 125364 h 342300"/>
              <a:gd name="connsiteX93" fmla="*/ 604634 w 1054835"/>
              <a:gd name="connsiteY93" fmla="*/ 86665 h 342300"/>
              <a:gd name="connsiteX94" fmla="*/ 206820 w 1054835"/>
              <a:gd name="connsiteY94" fmla="*/ 84485 h 342300"/>
              <a:gd name="connsiteX95" fmla="*/ 168621 w 1054835"/>
              <a:gd name="connsiteY95" fmla="*/ 111193 h 342300"/>
              <a:gd name="connsiteX96" fmla="*/ 245019 w 1054835"/>
              <a:gd name="connsiteY96" fmla="*/ 111193 h 342300"/>
              <a:gd name="connsiteX97" fmla="*/ 206820 w 1054835"/>
              <a:gd name="connsiteY97" fmla="*/ 84485 h 342300"/>
              <a:gd name="connsiteX98" fmla="*/ 782920 w 1054835"/>
              <a:gd name="connsiteY98" fmla="*/ 68951 h 342300"/>
              <a:gd name="connsiteX99" fmla="*/ 772709 w 1054835"/>
              <a:gd name="connsiteY99" fmla="*/ 86665 h 342300"/>
              <a:gd name="connsiteX100" fmla="*/ 733964 w 1054835"/>
              <a:gd name="connsiteY100" fmla="*/ 125364 h 342300"/>
              <a:gd name="connsiteX101" fmla="*/ 772709 w 1054835"/>
              <a:gd name="connsiteY101" fmla="*/ 164064 h 342300"/>
              <a:gd name="connsiteX102" fmla="*/ 762341 w 1054835"/>
              <a:gd name="connsiteY102" fmla="*/ 182051 h 342300"/>
              <a:gd name="connsiteX103" fmla="*/ 762498 w 1054835"/>
              <a:gd name="connsiteY103" fmla="*/ 182324 h 342300"/>
              <a:gd name="connsiteX104" fmla="*/ 772709 w 1054835"/>
              <a:gd name="connsiteY104" fmla="*/ 164609 h 342300"/>
              <a:gd name="connsiteX105" fmla="*/ 811453 w 1054835"/>
              <a:gd name="connsiteY105" fmla="*/ 125910 h 342300"/>
              <a:gd name="connsiteX106" fmla="*/ 772709 w 1054835"/>
              <a:gd name="connsiteY106" fmla="*/ 87210 h 342300"/>
              <a:gd name="connsiteX107" fmla="*/ 783077 w 1054835"/>
              <a:gd name="connsiteY107" fmla="*/ 69223 h 342300"/>
              <a:gd name="connsiteX108" fmla="*/ 941330 w 1054835"/>
              <a:gd name="connsiteY108" fmla="*/ 51781 h 342300"/>
              <a:gd name="connsiteX109" fmla="*/ 1000265 w 1054835"/>
              <a:gd name="connsiteY109" fmla="*/ 80669 h 342300"/>
              <a:gd name="connsiteX110" fmla="*/ 971889 w 1054835"/>
              <a:gd name="connsiteY110" fmla="*/ 102472 h 342300"/>
              <a:gd name="connsiteX111" fmla="*/ 941330 w 1054835"/>
              <a:gd name="connsiteY111" fmla="*/ 87210 h 342300"/>
              <a:gd name="connsiteX112" fmla="*/ 902585 w 1054835"/>
              <a:gd name="connsiteY112" fmla="*/ 125910 h 342300"/>
              <a:gd name="connsiteX113" fmla="*/ 941330 w 1054835"/>
              <a:gd name="connsiteY113" fmla="*/ 164609 h 342300"/>
              <a:gd name="connsiteX114" fmla="*/ 971889 w 1054835"/>
              <a:gd name="connsiteY114" fmla="*/ 149347 h 342300"/>
              <a:gd name="connsiteX115" fmla="*/ 1000265 w 1054835"/>
              <a:gd name="connsiteY115" fmla="*/ 171150 h 342300"/>
              <a:gd name="connsiteX116" fmla="*/ 941330 w 1054835"/>
              <a:gd name="connsiteY116" fmla="*/ 200038 h 342300"/>
              <a:gd name="connsiteX117" fmla="*/ 867115 w 1054835"/>
              <a:gd name="connsiteY117" fmla="*/ 125910 h 342300"/>
              <a:gd name="connsiteX118" fmla="*/ 941330 w 1054835"/>
              <a:gd name="connsiteY118" fmla="*/ 51781 h 342300"/>
              <a:gd name="connsiteX119" fmla="*/ 436013 w 1054835"/>
              <a:gd name="connsiteY119" fmla="*/ 51236 h 342300"/>
              <a:gd name="connsiteX120" fmla="*/ 510228 w 1054835"/>
              <a:gd name="connsiteY120" fmla="*/ 125364 h 342300"/>
              <a:gd name="connsiteX121" fmla="*/ 510228 w 1054835"/>
              <a:gd name="connsiteY121" fmla="*/ 197858 h 342300"/>
              <a:gd name="connsiteX122" fmla="*/ 474758 w 1054835"/>
              <a:gd name="connsiteY122" fmla="*/ 197858 h 342300"/>
              <a:gd name="connsiteX123" fmla="*/ 474758 w 1054835"/>
              <a:gd name="connsiteY123" fmla="*/ 186412 h 342300"/>
              <a:gd name="connsiteX124" fmla="*/ 436013 w 1054835"/>
              <a:gd name="connsiteY124" fmla="*/ 199493 h 342300"/>
              <a:gd name="connsiteX125" fmla="*/ 361798 w 1054835"/>
              <a:gd name="connsiteY125" fmla="*/ 125364 h 342300"/>
              <a:gd name="connsiteX126" fmla="*/ 436013 w 1054835"/>
              <a:gd name="connsiteY126" fmla="*/ 51236 h 342300"/>
              <a:gd name="connsiteX127" fmla="*/ 206820 w 1054835"/>
              <a:gd name="connsiteY127" fmla="*/ 51236 h 342300"/>
              <a:gd name="connsiteX128" fmla="*/ 281035 w 1054835"/>
              <a:gd name="connsiteY128" fmla="*/ 125364 h 342300"/>
              <a:gd name="connsiteX129" fmla="*/ 279398 w 1054835"/>
              <a:gd name="connsiteY129" fmla="*/ 139536 h 342300"/>
              <a:gd name="connsiteX130" fmla="*/ 168621 w 1054835"/>
              <a:gd name="connsiteY130" fmla="*/ 139536 h 342300"/>
              <a:gd name="connsiteX131" fmla="*/ 206820 w 1054835"/>
              <a:gd name="connsiteY131" fmla="*/ 166244 h 342300"/>
              <a:gd name="connsiteX132" fmla="*/ 239016 w 1054835"/>
              <a:gd name="connsiteY132" fmla="*/ 150437 h 342300"/>
              <a:gd name="connsiteX133" fmla="*/ 265755 w 1054835"/>
              <a:gd name="connsiteY133" fmla="*/ 170605 h 342300"/>
              <a:gd name="connsiteX134" fmla="*/ 206820 w 1054835"/>
              <a:gd name="connsiteY134" fmla="*/ 199493 h 342300"/>
              <a:gd name="connsiteX135" fmla="*/ 132605 w 1054835"/>
              <a:gd name="connsiteY135" fmla="*/ 125364 h 342300"/>
              <a:gd name="connsiteX136" fmla="*/ 206820 w 1054835"/>
              <a:gd name="connsiteY136" fmla="*/ 51236 h 342300"/>
              <a:gd name="connsiteX137" fmla="*/ 772709 w 1054835"/>
              <a:gd name="connsiteY137" fmla="*/ 50691 h 342300"/>
              <a:gd name="connsiteX138" fmla="*/ 773066 w 1054835"/>
              <a:gd name="connsiteY138" fmla="*/ 51310 h 342300"/>
              <a:gd name="connsiteX139" fmla="*/ 801802 w 1054835"/>
              <a:gd name="connsiteY139" fmla="*/ 57240 h 342300"/>
              <a:gd name="connsiteX140" fmla="*/ 846924 w 1054835"/>
              <a:gd name="connsiteY140" fmla="*/ 126455 h 342300"/>
              <a:gd name="connsiteX141" fmla="*/ 772709 w 1054835"/>
              <a:gd name="connsiteY141" fmla="*/ 200583 h 342300"/>
              <a:gd name="connsiteX142" fmla="*/ 772352 w 1054835"/>
              <a:gd name="connsiteY142" fmla="*/ 199964 h 342300"/>
              <a:gd name="connsiteX143" fmla="*/ 743847 w 1054835"/>
              <a:gd name="connsiteY143" fmla="*/ 194034 h 342300"/>
              <a:gd name="connsiteX144" fmla="*/ 698494 w 1054835"/>
              <a:gd name="connsiteY144" fmla="*/ 124819 h 342300"/>
              <a:gd name="connsiteX145" fmla="*/ 772709 w 1054835"/>
              <a:gd name="connsiteY145" fmla="*/ 50691 h 342300"/>
              <a:gd name="connsiteX146" fmla="*/ 643378 w 1054835"/>
              <a:gd name="connsiteY146" fmla="*/ 0 h 342300"/>
              <a:gd name="connsiteX147" fmla="*/ 678849 w 1054835"/>
              <a:gd name="connsiteY147" fmla="*/ 0 h 342300"/>
              <a:gd name="connsiteX148" fmla="*/ 678849 w 1054835"/>
              <a:gd name="connsiteY148" fmla="*/ 125364 h 342300"/>
              <a:gd name="connsiteX149" fmla="*/ 604634 w 1054835"/>
              <a:gd name="connsiteY149" fmla="*/ 199493 h 342300"/>
              <a:gd name="connsiteX150" fmla="*/ 530419 w 1054835"/>
              <a:gd name="connsiteY150" fmla="*/ 125364 h 342300"/>
              <a:gd name="connsiteX151" fmla="*/ 604634 w 1054835"/>
              <a:gd name="connsiteY151" fmla="*/ 51236 h 342300"/>
              <a:gd name="connsiteX152" fmla="*/ 643378 w 1054835"/>
              <a:gd name="connsiteY152" fmla="*/ 62137 h 342300"/>
              <a:gd name="connsiteX153" fmla="*/ 302317 w 1054835"/>
              <a:gd name="connsiteY153" fmla="*/ 0 h 342300"/>
              <a:gd name="connsiteX154" fmla="*/ 320325 w 1054835"/>
              <a:gd name="connsiteY154" fmla="*/ 0 h 342300"/>
              <a:gd name="connsiteX155" fmla="*/ 339424 w 1054835"/>
              <a:gd name="connsiteY155" fmla="*/ 0 h 342300"/>
              <a:gd name="connsiteX156" fmla="*/ 339424 w 1054835"/>
              <a:gd name="connsiteY156" fmla="*/ 196223 h 342300"/>
              <a:gd name="connsiteX157" fmla="*/ 302317 w 1054835"/>
              <a:gd name="connsiteY157" fmla="*/ 196223 h 342300"/>
              <a:gd name="connsiteX158" fmla="*/ 0 w 1054835"/>
              <a:gd name="connsiteY158" fmla="*/ 0 h 342300"/>
              <a:gd name="connsiteX159" fmla="*/ 154433 w 1054835"/>
              <a:gd name="connsiteY159" fmla="*/ 0 h 342300"/>
              <a:gd name="connsiteX160" fmla="*/ 154433 w 1054835"/>
              <a:gd name="connsiteY160" fmla="*/ 34884 h 342300"/>
              <a:gd name="connsiteX161" fmla="*/ 97134 w 1054835"/>
              <a:gd name="connsiteY161" fmla="*/ 34884 h 342300"/>
              <a:gd name="connsiteX162" fmla="*/ 97134 w 1054835"/>
              <a:gd name="connsiteY162" fmla="*/ 196223 h 342300"/>
              <a:gd name="connsiteX163" fmla="*/ 57844 w 1054835"/>
              <a:gd name="connsiteY163" fmla="*/ 196223 h 342300"/>
              <a:gd name="connsiteX164" fmla="*/ 57844 w 1054835"/>
              <a:gd name="connsiteY164" fmla="*/ 34884 h 342300"/>
              <a:gd name="connsiteX165" fmla="*/ 0 w 1054835"/>
              <a:gd name="connsiteY165" fmla="*/ 34884 h 34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054835" h="342300">
                <a:moveTo>
                  <a:pt x="744878" y="276892"/>
                </a:moveTo>
                <a:lnTo>
                  <a:pt x="731236" y="310686"/>
                </a:lnTo>
                <a:lnTo>
                  <a:pt x="757975" y="310686"/>
                </a:lnTo>
                <a:close/>
                <a:moveTo>
                  <a:pt x="842013" y="258905"/>
                </a:moveTo>
                <a:lnTo>
                  <a:pt x="904768" y="258905"/>
                </a:lnTo>
                <a:lnTo>
                  <a:pt x="904768" y="271441"/>
                </a:lnTo>
                <a:lnTo>
                  <a:pt x="880211" y="271441"/>
                </a:lnTo>
                <a:lnTo>
                  <a:pt x="880211" y="341755"/>
                </a:lnTo>
                <a:lnTo>
                  <a:pt x="866569" y="341755"/>
                </a:lnTo>
                <a:lnTo>
                  <a:pt x="866569" y="271441"/>
                </a:lnTo>
                <a:lnTo>
                  <a:pt x="842013" y="271441"/>
                </a:lnTo>
                <a:close/>
                <a:moveTo>
                  <a:pt x="645561" y="258905"/>
                </a:moveTo>
                <a:lnTo>
                  <a:pt x="694128" y="258905"/>
                </a:lnTo>
                <a:lnTo>
                  <a:pt x="694128" y="271441"/>
                </a:lnTo>
                <a:lnTo>
                  <a:pt x="659204" y="271441"/>
                </a:lnTo>
                <a:lnTo>
                  <a:pt x="659204" y="292699"/>
                </a:lnTo>
                <a:lnTo>
                  <a:pt x="689217" y="292699"/>
                </a:lnTo>
                <a:lnTo>
                  <a:pt x="689217" y="305235"/>
                </a:lnTo>
                <a:lnTo>
                  <a:pt x="659204" y="305235"/>
                </a:lnTo>
                <a:lnTo>
                  <a:pt x="659204" y="328673"/>
                </a:lnTo>
                <a:lnTo>
                  <a:pt x="659204" y="329763"/>
                </a:lnTo>
                <a:lnTo>
                  <a:pt x="695220" y="329763"/>
                </a:lnTo>
                <a:lnTo>
                  <a:pt x="695220" y="342300"/>
                </a:lnTo>
                <a:lnTo>
                  <a:pt x="645561" y="342300"/>
                </a:lnTo>
                <a:close/>
                <a:moveTo>
                  <a:pt x="917865" y="258360"/>
                </a:moveTo>
                <a:lnTo>
                  <a:pt x="931507" y="258360"/>
                </a:lnTo>
                <a:lnTo>
                  <a:pt x="931507" y="292699"/>
                </a:lnTo>
                <a:lnTo>
                  <a:pt x="969706" y="292699"/>
                </a:lnTo>
                <a:lnTo>
                  <a:pt x="969706" y="258360"/>
                </a:lnTo>
                <a:lnTo>
                  <a:pt x="983348" y="258360"/>
                </a:lnTo>
                <a:lnTo>
                  <a:pt x="983348" y="341209"/>
                </a:lnTo>
                <a:lnTo>
                  <a:pt x="969706" y="341209"/>
                </a:lnTo>
                <a:lnTo>
                  <a:pt x="969706" y="305235"/>
                </a:lnTo>
                <a:lnTo>
                  <a:pt x="931507" y="305235"/>
                </a:lnTo>
                <a:lnTo>
                  <a:pt x="931507" y="341755"/>
                </a:lnTo>
                <a:lnTo>
                  <a:pt x="917865" y="341755"/>
                </a:lnTo>
                <a:close/>
                <a:moveTo>
                  <a:pt x="797811" y="258360"/>
                </a:moveTo>
                <a:lnTo>
                  <a:pt x="811453" y="258360"/>
                </a:lnTo>
                <a:lnTo>
                  <a:pt x="811453" y="328673"/>
                </a:lnTo>
                <a:lnTo>
                  <a:pt x="811453" y="329218"/>
                </a:lnTo>
                <a:lnTo>
                  <a:pt x="845832" y="329218"/>
                </a:lnTo>
                <a:lnTo>
                  <a:pt x="845832" y="341755"/>
                </a:lnTo>
                <a:lnTo>
                  <a:pt x="797811" y="341755"/>
                </a:lnTo>
                <a:close/>
                <a:moveTo>
                  <a:pt x="737784" y="258360"/>
                </a:moveTo>
                <a:lnTo>
                  <a:pt x="750335" y="258360"/>
                </a:lnTo>
                <a:lnTo>
                  <a:pt x="783623" y="341755"/>
                </a:lnTo>
                <a:lnTo>
                  <a:pt x="768889" y="341755"/>
                </a:lnTo>
                <a:lnTo>
                  <a:pt x="761795" y="323222"/>
                </a:lnTo>
                <a:lnTo>
                  <a:pt x="726325" y="323222"/>
                </a:lnTo>
                <a:lnTo>
                  <a:pt x="719230" y="341755"/>
                </a:lnTo>
                <a:lnTo>
                  <a:pt x="704497" y="341755"/>
                </a:lnTo>
                <a:close/>
                <a:moveTo>
                  <a:pt x="562615" y="258360"/>
                </a:moveTo>
                <a:lnTo>
                  <a:pt x="576257" y="258360"/>
                </a:lnTo>
                <a:lnTo>
                  <a:pt x="576257" y="292699"/>
                </a:lnTo>
                <a:lnTo>
                  <a:pt x="614456" y="292699"/>
                </a:lnTo>
                <a:lnTo>
                  <a:pt x="614456" y="258360"/>
                </a:lnTo>
                <a:lnTo>
                  <a:pt x="628099" y="258360"/>
                </a:lnTo>
                <a:lnTo>
                  <a:pt x="628099" y="341755"/>
                </a:lnTo>
                <a:lnTo>
                  <a:pt x="614456" y="341755"/>
                </a:lnTo>
                <a:lnTo>
                  <a:pt x="614456" y="305235"/>
                </a:lnTo>
                <a:lnTo>
                  <a:pt x="576257" y="305235"/>
                </a:lnTo>
                <a:lnTo>
                  <a:pt x="576257" y="341209"/>
                </a:lnTo>
                <a:lnTo>
                  <a:pt x="562615" y="341209"/>
                </a:lnTo>
                <a:close/>
                <a:moveTo>
                  <a:pt x="1033007" y="174420"/>
                </a:moveTo>
                <a:lnTo>
                  <a:pt x="1035190" y="174420"/>
                </a:lnTo>
                <a:lnTo>
                  <a:pt x="1043921" y="189682"/>
                </a:lnTo>
                <a:lnTo>
                  <a:pt x="1052652" y="174420"/>
                </a:lnTo>
                <a:lnTo>
                  <a:pt x="1054835" y="174420"/>
                </a:lnTo>
                <a:lnTo>
                  <a:pt x="1054835" y="196223"/>
                </a:lnTo>
                <a:lnTo>
                  <a:pt x="1052107" y="196223"/>
                </a:lnTo>
                <a:lnTo>
                  <a:pt x="1052107" y="180416"/>
                </a:lnTo>
                <a:lnTo>
                  <a:pt x="1044467" y="193497"/>
                </a:lnTo>
                <a:lnTo>
                  <a:pt x="1043375" y="193497"/>
                </a:lnTo>
                <a:lnTo>
                  <a:pt x="1035736" y="180416"/>
                </a:lnTo>
                <a:lnTo>
                  <a:pt x="1035736" y="196223"/>
                </a:lnTo>
                <a:lnTo>
                  <a:pt x="1033007" y="196223"/>
                </a:lnTo>
                <a:close/>
                <a:moveTo>
                  <a:pt x="1012816" y="174420"/>
                </a:moveTo>
                <a:lnTo>
                  <a:pt x="1029733" y="174420"/>
                </a:lnTo>
                <a:lnTo>
                  <a:pt x="1029733" y="177145"/>
                </a:lnTo>
                <a:lnTo>
                  <a:pt x="1022639" y="177145"/>
                </a:lnTo>
                <a:lnTo>
                  <a:pt x="1022639" y="196223"/>
                </a:lnTo>
                <a:lnTo>
                  <a:pt x="1019910" y="196223"/>
                </a:lnTo>
                <a:lnTo>
                  <a:pt x="1019910" y="177145"/>
                </a:lnTo>
                <a:lnTo>
                  <a:pt x="1012816" y="177145"/>
                </a:lnTo>
                <a:close/>
                <a:moveTo>
                  <a:pt x="436013" y="87210"/>
                </a:moveTo>
                <a:cubicBezTo>
                  <a:pt x="414731" y="87210"/>
                  <a:pt x="397268" y="104652"/>
                  <a:pt x="397268" y="125910"/>
                </a:cubicBezTo>
                <a:cubicBezTo>
                  <a:pt x="397268" y="147167"/>
                  <a:pt x="414731" y="164609"/>
                  <a:pt x="436013" y="164609"/>
                </a:cubicBezTo>
                <a:cubicBezTo>
                  <a:pt x="457295" y="164609"/>
                  <a:pt x="474758" y="147167"/>
                  <a:pt x="474758" y="125910"/>
                </a:cubicBezTo>
                <a:cubicBezTo>
                  <a:pt x="474758" y="104652"/>
                  <a:pt x="457295" y="87210"/>
                  <a:pt x="436013" y="87210"/>
                </a:cubicBezTo>
                <a:close/>
                <a:moveTo>
                  <a:pt x="604634" y="86665"/>
                </a:moveTo>
                <a:cubicBezTo>
                  <a:pt x="583352" y="86665"/>
                  <a:pt x="565889" y="104107"/>
                  <a:pt x="565889" y="125364"/>
                </a:cubicBezTo>
                <a:cubicBezTo>
                  <a:pt x="565889" y="146622"/>
                  <a:pt x="583352" y="164064"/>
                  <a:pt x="604634" y="164064"/>
                </a:cubicBezTo>
                <a:cubicBezTo>
                  <a:pt x="625916" y="164609"/>
                  <a:pt x="643378" y="147167"/>
                  <a:pt x="643378" y="125364"/>
                </a:cubicBezTo>
                <a:cubicBezTo>
                  <a:pt x="643378" y="104107"/>
                  <a:pt x="625916" y="86665"/>
                  <a:pt x="604634" y="86665"/>
                </a:cubicBezTo>
                <a:close/>
                <a:moveTo>
                  <a:pt x="206820" y="84485"/>
                </a:moveTo>
                <a:cubicBezTo>
                  <a:pt x="189357" y="85030"/>
                  <a:pt x="174624" y="95931"/>
                  <a:pt x="168621" y="111193"/>
                </a:cubicBezTo>
                <a:lnTo>
                  <a:pt x="245019" y="111193"/>
                </a:lnTo>
                <a:cubicBezTo>
                  <a:pt x="239016" y="95931"/>
                  <a:pt x="224282" y="84485"/>
                  <a:pt x="206820" y="84485"/>
                </a:cubicBezTo>
                <a:close/>
                <a:moveTo>
                  <a:pt x="782920" y="68951"/>
                </a:moveTo>
                <a:lnTo>
                  <a:pt x="772709" y="86665"/>
                </a:lnTo>
                <a:cubicBezTo>
                  <a:pt x="751427" y="86665"/>
                  <a:pt x="733964" y="104107"/>
                  <a:pt x="733964" y="125364"/>
                </a:cubicBezTo>
                <a:cubicBezTo>
                  <a:pt x="733964" y="146622"/>
                  <a:pt x="751427" y="164064"/>
                  <a:pt x="772709" y="164064"/>
                </a:cubicBezTo>
                <a:cubicBezTo>
                  <a:pt x="766706" y="167879"/>
                  <a:pt x="762341" y="174420"/>
                  <a:pt x="762341" y="182051"/>
                </a:cubicBezTo>
                <a:lnTo>
                  <a:pt x="762498" y="182324"/>
                </a:lnTo>
                <a:lnTo>
                  <a:pt x="772709" y="164609"/>
                </a:lnTo>
                <a:cubicBezTo>
                  <a:pt x="793991" y="164609"/>
                  <a:pt x="811453" y="147167"/>
                  <a:pt x="811453" y="125910"/>
                </a:cubicBezTo>
                <a:cubicBezTo>
                  <a:pt x="811453" y="104652"/>
                  <a:pt x="793991" y="87210"/>
                  <a:pt x="772709" y="87210"/>
                </a:cubicBezTo>
                <a:cubicBezTo>
                  <a:pt x="778712" y="83395"/>
                  <a:pt x="783077" y="76854"/>
                  <a:pt x="783077" y="69223"/>
                </a:cubicBezTo>
                <a:close/>
                <a:moveTo>
                  <a:pt x="941330" y="51781"/>
                </a:moveTo>
                <a:cubicBezTo>
                  <a:pt x="965341" y="51781"/>
                  <a:pt x="986623" y="63227"/>
                  <a:pt x="1000265" y="80669"/>
                </a:cubicBezTo>
                <a:lnTo>
                  <a:pt x="971889" y="102472"/>
                </a:lnTo>
                <a:cubicBezTo>
                  <a:pt x="964795" y="93206"/>
                  <a:pt x="953881" y="87210"/>
                  <a:pt x="941330" y="87210"/>
                </a:cubicBezTo>
                <a:cubicBezTo>
                  <a:pt x="920048" y="87210"/>
                  <a:pt x="902585" y="104652"/>
                  <a:pt x="902585" y="125910"/>
                </a:cubicBezTo>
                <a:cubicBezTo>
                  <a:pt x="902585" y="147167"/>
                  <a:pt x="920048" y="164609"/>
                  <a:pt x="941330" y="164609"/>
                </a:cubicBezTo>
                <a:cubicBezTo>
                  <a:pt x="953881" y="164609"/>
                  <a:pt x="965341" y="158613"/>
                  <a:pt x="971889" y="149347"/>
                </a:cubicBezTo>
                <a:lnTo>
                  <a:pt x="1000265" y="171150"/>
                </a:lnTo>
                <a:cubicBezTo>
                  <a:pt x="986623" y="188592"/>
                  <a:pt x="965341" y="200038"/>
                  <a:pt x="941330" y="200038"/>
                </a:cubicBezTo>
                <a:cubicBezTo>
                  <a:pt x="900402" y="200038"/>
                  <a:pt x="867115" y="166789"/>
                  <a:pt x="867115" y="125910"/>
                </a:cubicBezTo>
                <a:cubicBezTo>
                  <a:pt x="867115" y="85030"/>
                  <a:pt x="900402" y="51781"/>
                  <a:pt x="941330" y="51781"/>
                </a:cubicBezTo>
                <a:close/>
                <a:moveTo>
                  <a:pt x="436013" y="51236"/>
                </a:moveTo>
                <a:cubicBezTo>
                  <a:pt x="476940" y="51236"/>
                  <a:pt x="510228" y="84485"/>
                  <a:pt x="510228" y="125364"/>
                </a:cubicBezTo>
                <a:lnTo>
                  <a:pt x="510228" y="197858"/>
                </a:lnTo>
                <a:lnTo>
                  <a:pt x="474758" y="197858"/>
                </a:lnTo>
                <a:lnTo>
                  <a:pt x="474758" y="186412"/>
                </a:lnTo>
                <a:cubicBezTo>
                  <a:pt x="463298" y="194587"/>
                  <a:pt x="450201" y="199493"/>
                  <a:pt x="436013" y="199493"/>
                </a:cubicBezTo>
                <a:cubicBezTo>
                  <a:pt x="395086" y="199493"/>
                  <a:pt x="361798" y="166244"/>
                  <a:pt x="361798" y="125364"/>
                </a:cubicBezTo>
                <a:cubicBezTo>
                  <a:pt x="361798" y="84485"/>
                  <a:pt x="395086" y="51236"/>
                  <a:pt x="436013" y="51236"/>
                </a:cubicBezTo>
                <a:close/>
                <a:moveTo>
                  <a:pt x="206820" y="51236"/>
                </a:moveTo>
                <a:cubicBezTo>
                  <a:pt x="247747" y="51236"/>
                  <a:pt x="281035" y="84485"/>
                  <a:pt x="281035" y="125364"/>
                </a:cubicBezTo>
                <a:cubicBezTo>
                  <a:pt x="281035" y="130270"/>
                  <a:pt x="280489" y="135176"/>
                  <a:pt x="279398" y="139536"/>
                </a:cubicBezTo>
                <a:lnTo>
                  <a:pt x="168621" y="139536"/>
                </a:lnTo>
                <a:cubicBezTo>
                  <a:pt x="174624" y="154798"/>
                  <a:pt x="189357" y="166244"/>
                  <a:pt x="206820" y="166244"/>
                </a:cubicBezTo>
                <a:cubicBezTo>
                  <a:pt x="219916" y="166244"/>
                  <a:pt x="231922" y="160249"/>
                  <a:pt x="239016" y="150437"/>
                </a:cubicBezTo>
                <a:lnTo>
                  <a:pt x="265755" y="170605"/>
                </a:lnTo>
                <a:cubicBezTo>
                  <a:pt x="252113" y="188047"/>
                  <a:pt x="230830" y="199493"/>
                  <a:pt x="206820" y="199493"/>
                </a:cubicBezTo>
                <a:cubicBezTo>
                  <a:pt x="165892" y="199493"/>
                  <a:pt x="132605" y="166244"/>
                  <a:pt x="132605" y="125364"/>
                </a:cubicBezTo>
                <a:cubicBezTo>
                  <a:pt x="132605" y="84485"/>
                  <a:pt x="165892" y="51236"/>
                  <a:pt x="206820" y="51236"/>
                </a:cubicBezTo>
                <a:close/>
                <a:moveTo>
                  <a:pt x="772709" y="50691"/>
                </a:moveTo>
                <a:lnTo>
                  <a:pt x="773066" y="51310"/>
                </a:lnTo>
                <a:lnTo>
                  <a:pt x="801802" y="57240"/>
                </a:lnTo>
                <a:cubicBezTo>
                  <a:pt x="828507" y="68815"/>
                  <a:pt x="846924" y="95795"/>
                  <a:pt x="846924" y="126455"/>
                </a:cubicBezTo>
                <a:cubicBezTo>
                  <a:pt x="846924" y="167334"/>
                  <a:pt x="813636" y="200583"/>
                  <a:pt x="772709" y="200583"/>
                </a:cubicBezTo>
                <a:lnTo>
                  <a:pt x="772352" y="199964"/>
                </a:lnTo>
                <a:lnTo>
                  <a:pt x="743847" y="194034"/>
                </a:lnTo>
                <a:cubicBezTo>
                  <a:pt x="717219" y="182460"/>
                  <a:pt x="698494" y="155479"/>
                  <a:pt x="698494" y="124819"/>
                </a:cubicBezTo>
                <a:cubicBezTo>
                  <a:pt x="698494" y="83940"/>
                  <a:pt x="731782" y="50691"/>
                  <a:pt x="772709" y="50691"/>
                </a:cubicBezTo>
                <a:close/>
                <a:moveTo>
                  <a:pt x="643378" y="0"/>
                </a:moveTo>
                <a:lnTo>
                  <a:pt x="678849" y="0"/>
                </a:lnTo>
                <a:lnTo>
                  <a:pt x="678849" y="125364"/>
                </a:lnTo>
                <a:cubicBezTo>
                  <a:pt x="678849" y="166244"/>
                  <a:pt x="645561" y="199493"/>
                  <a:pt x="604634" y="199493"/>
                </a:cubicBezTo>
                <a:cubicBezTo>
                  <a:pt x="563707" y="199493"/>
                  <a:pt x="530419" y="166244"/>
                  <a:pt x="530419" y="125364"/>
                </a:cubicBezTo>
                <a:cubicBezTo>
                  <a:pt x="530419" y="84485"/>
                  <a:pt x="563707" y="51236"/>
                  <a:pt x="604634" y="51236"/>
                </a:cubicBezTo>
                <a:cubicBezTo>
                  <a:pt x="618822" y="51236"/>
                  <a:pt x="631919" y="55051"/>
                  <a:pt x="643378" y="62137"/>
                </a:cubicBezTo>
                <a:close/>
                <a:moveTo>
                  <a:pt x="302317" y="0"/>
                </a:moveTo>
                <a:lnTo>
                  <a:pt x="320325" y="0"/>
                </a:lnTo>
                <a:lnTo>
                  <a:pt x="339424" y="0"/>
                </a:lnTo>
                <a:lnTo>
                  <a:pt x="339424" y="196223"/>
                </a:lnTo>
                <a:lnTo>
                  <a:pt x="302317" y="196223"/>
                </a:lnTo>
                <a:close/>
                <a:moveTo>
                  <a:pt x="0" y="0"/>
                </a:moveTo>
                <a:lnTo>
                  <a:pt x="154433" y="0"/>
                </a:lnTo>
                <a:lnTo>
                  <a:pt x="154433" y="34884"/>
                </a:lnTo>
                <a:lnTo>
                  <a:pt x="97134" y="34884"/>
                </a:lnTo>
                <a:lnTo>
                  <a:pt x="97134" y="196223"/>
                </a:lnTo>
                <a:lnTo>
                  <a:pt x="57844" y="196223"/>
                </a:lnTo>
                <a:lnTo>
                  <a:pt x="57844" y="34884"/>
                </a:lnTo>
                <a:lnTo>
                  <a:pt x="0" y="34884"/>
                </a:ln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3" name="Content Placeholder 2">
            <a:extLst>
              <a:ext uri="{FF2B5EF4-FFF2-40B4-BE49-F238E27FC236}">
                <a16:creationId xmlns:a16="http://schemas.microsoft.com/office/drawing/2014/main" id="{16E4FE36-5DF3-B97B-7D47-579C5E44E4BB}"/>
              </a:ext>
            </a:extLst>
          </p:cNvPr>
          <p:cNvSpPr>
            <a:spLocks noGrp="1"/>
          </p:cNvSpPr>
          <p:nvPr>
            <p:ph idx="1"/>
          </p:nvPr>
        </p:nvSpPr>
        <p:spPr>
          <a:xfrm>
            <a:off x="924506" y="374650"/>
            <a:ext cx="4546175" cy="4351338"/>
          </a:xfrm>
        </p:spPr>
        <p:txBody>
          <a:bodyPr anchor="ctr" anchorCtr="0"/>
          <a:lstStyle>
            <a:lvl1pPr>
              <a:defRPr sz="1200" cap="all" baseline="0">
                <a:solidFill>
                  <a:schemeClr val="tx1"/>
                </a:solidFill>
              </a:defRPr>
            </a:lvl1pPr>
            <a:lvl2pPr marL="6350" indent="0">
              <a:spcBef>
                <a:spcPts val="300"/>
              </a:spcBef>
              <a:buNone/>
              <a:defRPr sz="2800" b="1" i="0" spc="-50" baseline="0">
                <a:solidFill>
                  <a:schemeClr val="accent1"/>
                </a:solidFill>
                <a:latin typeface="Georgia" panose="02040502050405020303" pitchFamily="18" charset="0"/>
              </a:defRPr>
            </a:lvl2pPr>
            <a:lvl3pPr marL="176213" indent="-176213">
              <a:lnSpc>
                <a:spcPct val="90000"/>
              </a:lnSpc>
              <a:spcBef>
                <a:spcPts val="600"/>
              </a:spcBef>
              <a:buFont typeface="Arial" panose="020B0604020202020204" pitchFamily="34" charset="0"/>
              <a:buChar char="•"/>
              <a:tabLst/>
              <a:defRPr sz="1400">
                <a:solidFill>
                  <a:schemeClr val="tx1"/>
                </a:solidFill>
              </a:defRPr>
            </a:lvl3pPr>
            <a:lvl4pPr marL="350838" indent="-176213">
              <a:lnSpc>
                <a:spcPct val="90000"/>
              </a:lnSpc>
              <a:spcBef>
                <a:spcPts val="600"/>
              </a:spcBef>
              <a:buFont typeface="System Font Regular"/>
              <a:buChar char="–"/>
              <a:tabLst/>
              <a:defRPr sz="1200">
                <a:solidFill>
                  <a:schemeClr val="tx1"/>
                </a:solidFill>
              </a:defRPr>
            </a:lvl4pPr>
            <a:lvl5pPr marL="350838" indent="-176213">
              <a:lnSpc>
                <a:spcPct val="90000"/>
              </a:lnSpc>
              <a:spcBef>
                <a:spcPts val="600"/>
              </a:spcBef>
              <a:buFont typeface="System Font Regular"/>
              <a:buChar char="–"/>
              <a:tabLst/>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279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bg1"/>
        </a:solidFill>
        <a:effectLst/>
      </p:bgPr>
    </p:bg>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DF0D5AFD-43F4-AA4D-35A8-C87DA20C87F9}"/>
              </a:ext>
            </a:extLst>
          </p:cNvPr>
          <p:cNvSpPr/>
          <p:nvPr userDrawn="1"/>
        </p:nvSpPr>
        <p:spPr>
          <a:xfrm rot="16200000">
            <a:off x="3723213" y="-2115656"/>
            <a:ext cx="6346302" cy="10591271"/>
          </a:xfrm>
          <a:custGeom>
            <a:avLst/>
            <a:gdLst>
              <a:gd name="connsiteX0" fmla="*/ 6346302 w 6346302"/>
              <a:gd name="connsiteY0" fmla="*/ 1326841 h 10591271"/>
              <a:gd name="connsiteX1" fmla="*/ 6346302 w 6346302"/>
              <a:gd name="connsiteY1" fmla="*/ 10591271 h 10591271"/>
              <a:gd name="connsiteX2" fmla="*/ 6287891 w 6346302"/>
              <a:gd name="connsiteY2" fmla="*/ 10591271 h 10591271"/>
              <a:gd name="connsiteX3" fmla="*/ 6231720 w 6346302"/>
              <a:gd name="connsiteY3" fmla="*/ 10587032 h 10591271"/>
              <a:gd name="connsiteX4" fmla="*/ 1307 w 6346302"/>
              <a:gd name="connsiteY4" fmla="*/ 3778771 h 10591271"/>
              <a:gd name="connsiteX5" fmla="*/ 0 w 6346302"/>
              <a:gd name="connsiteY5" fmla="*/ 3683112 h 10591271"/>
              <a:gd name="connsiteX6" fmla="*/ 261 w 6346302"/>
              <a:gd name="connsiteY6" fmla="*/ 3653577 h 10591271"/>
              <a:gd name="connsiteX7" fmla="*/ 9926 w 6346302"/>
              <a:gd name="connsiteY7" fmla="*/ 3653577 h 10591271"/>
              <a:gd name="connsiteX8" fmla="*/ 7836 w 6346302"/>
              <a:gd name="connsiteY8" fmla="*/ 3568898 h 10591271"/>
              <a:gd name="connsiteX9" fmla="*/ 3574826 w 6346302"/>
              <a:gd name="connsiteY9" fmla="*/ 0 h 10591271"/>
              <a:gd name="connsiteX10" fmla="*/ 6308027 w 6346302"/>
              <a:gd name="connsiteY10" fmla="*/ 1276985 h 1059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6302" h="10591271">
                <a:moveTo>
                  <a:pt x="6346302" y="1326841"/>
                </a:moveTo>
                <a:lnTo>
                  <a:pt x="6346302" y="10591271"/>
                </a:lnTo>
                <a:lnTo>
                  <a:pt x="6287891" y="10591271"/>
                </a:lnTo>
                <a:lnTo>
                  <a:pt x="6231720" y="10587032"/>
                </a:lnTo>
                <a:cubicBezTo>
                  <a:pt x="2763100" y="10237492"/>
                  <a:pt x="49303" y="7330188"/>
                  <a:pt x="1307" y="3778771"/>
                </a:cubicBezTo>
                <a:cubicBezTo>
                  <a:pt x="783" y="3746883"/>
                  <a:pt x="0" y="3714997"/>
                  <a:pt x="0" y="3683112"/>
                </a:cubicBezTo>
                <a:cubicBezTo>
                  <a:pt x="0" y="3673181"/>
                  <a:pt x="261" y="3663511"/>
                  <a:pt x="261" y="3653577"/>
                </a:cubicBezTo>
                <a:lnTo>
                  <a:pt x="9926" y="3653577"/>
                </a:lnTo>
                <a:cubicBezTo>
                  <a:pt x="9404" y="3625351"/>
                  <a:pt x="7836" y="3597384"/>
                  <a:pt x="7836" y="3568898"/>
                </a:cubicBezTo>
                <a:cubicBezTo>
                  <a:pt x="7836" y="1597968"/>
                  <a:pt x="1604832" y="0"/>
                  <a:pt x="3574826" y="0"/>
                </a:cubicBezTo>
                <a:cubicBezTo>
                  <a:pt x="4672531" y="0"/>
                  <a:pt x="5654022" y="496384"/>
                  <a:pt x="6308027" y="1276985"/>
                </a:cubicBezTo>
                <a:close/>
              </a:path>
            </a:pathLst>
          </a:custGeom>
          <a:solidFill>
            <a:schemeClr val="accent1"/>
          </a:solidFill>
          <a:ln w="951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D7743A3-3276-14B3-48A8-1CF2BAF492FE}"/>
              </a:ext>
            </a:extLst>
          </p:cNvPr>
          <p:cNvSpPr/>
          <p:nvPr userDrawn="1"/>
        </p:nvSpPr>
        <p:spPr>
          <a:xfrm>
            <a:off x="1" y="1"/>
            <a:ext cx="1600727" cy="5746201"/>
          </a:xfrm>
          <a:custGeom>
            <a:avLst/>
            <a:gdLst>
              <a:gd name="connsiteX0" fmla="*/ 0 w 1600727"/>
              <a:gd name="connsiteY0" fmla="*/ 0 h 5746201"/>
              <a:gd name="connsiteX1" fmla="*/ 319113 w 1600727"/>
              <a:gd name="connsiteY1" fmla="*/ 0 h 5746201"/>
              <a:gd name="connsiteX2" fmla="*/ 546098 w 1600727"/>
              <a:gd name="connsiteY2" fmla="*/ 206298 h 5746201"/>
              <a:gd name="connsiteX3" fmla="*/ 1600727 w 1600727"/>
              <a:gd name="connsiteY3" fmla="*/ 2752399 h 5746201"/>
              <a:gd name="connsiteX4" fmla="*/ 13199 w 1600727"/>
              <a:gd name="connsiteY4" fmla="*/ 5738182 h 5746201"/>
              <a:gd name="connsiteX5" fmla="*/ 0 w 1600727"/>
              <a:gd name="connsiteY5" fmla="*/ 5746201 h 574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0727" h="5746201">
                <a:moveTo>
                  <a:pt x="0" y="0"/>
                </a:moveTo>
                <a:lnTo>
                  <a:pt x="319113" y="0"/>
                </a:lnTo>
                <a:lnTo>
                  <a:pt x="546098" y="206298"/>
                </a:lnTo>
                <a:cubicBezTo>
                  <a:pt x="1197702" y="857902"/>
                  <a:pt x="1600727" y="1758085"/>
                  <a:pt x="1600727" y="2752399"/>
                </a:cubicBezTo>
                <a:cubicBezTo>
                  <a:pt x="1600727" y="3995292"/>
                  <a:pt x="971000" y="5091105"/>
                  <a:pt x="13199" y="5738182"/>
                </a:cubicBezTo>
                <a:lnTo>
                  <a:pt x="0" y="57462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3" name="Content Placeholder 2"/>
          <p:cNvSpPr>
            <a:spLocks noGrp="1"/>
          </p:cNvSpPr>
          <p:nvPr>
            <p:ph idx="1"/>
          </p:nvPr>
        </p:nvSpPr>
        <p:spPr>
          <a:xfrm>
            <a:off x="2355743" y="697432"/>
            <a:ext cx="7862042" cy="4351338"/>
          </a:xfrm>
        </p:spPr>
        <p:txBody>
          <a:bodyPr anchor="ctr" anchorCtr="0"/>
          <a:lstStyle>
            <a:lvl1pPr algn="ctr">
              <a:defRPr sz="1200" cap="all" baseline="0">
                <a:solidFill>
                  <a:schemeClr val="bg1"/>
                </a:solidFill>
              </a:defRPr>
            </a:lvl1pPr>
            <a:lvl2pPr marL="6350" indent="0" algn="ctr">
              <a:spcBef>
                <a:spcPts val="600"/>
              </a:spcBef>
              <a:buNone/>
              <a:defRPr sz="4000" b="1" i="0" spc="-50" baseline="0">
                <a:solidFill>
                  <a:schemeClr val="bg1"/>
                </a:solidFill>
                <a:latin typeface="Georgia" panose="02040502050405020303" pitchFamily="18" charset="0"/>
              </a:defRPr>
            </a:lvl2pPr>
            <a:lvl3pPr marL="0" indent="0" algn="ctr">
              <a:lnSpc>
                <a:spcPct val="90000"/>
              </a:lnSpc>
              <a:spcBef>
                <a:spcPts val="900"/>
              </a:spcBef>
              <a:buFont typeface="System Font Regular"/>
              <a:buNone/>
              <a:tabLst/>
              <a:defRPr sz="1400">
                <a:solidFill>
                  <a:schemeClr val="bg1"/>
                </a:solidFill>
              </a:defRPr>
            </a:lvl3pPr>
            <a:lvl4pPr marL="9525" indent="0" algn="ctr">
              <a:lnSpc>
                <a:spcPct val="90000"/>
              </a:lnSpc>
              <a:spcBef>
                <a:spcPts val="900"/>
              </a:spcBef>
              <a:buNone/>
              <a:tabLst/>
              <a:defRPr sz="1400">
                <a:solidFill>
                  <a:schemeClr val="bg1"/>
                </a:solidFill>
              </a:defRPr>
            </a:lvl4pPr>
            <a:lvl5pPr marL="9525" indent="0" algn="ctr">
              <a:lnSpc>
                <a:spcPct val="90000"/>
              </a:lnSpc>
              <a:spcBef>
                <a:spcPts val="900"/>
              </a:spcBef>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D9E4FF6-E14D-4DBD-BEAA-4E1B6E8CFC4F}"/>
              </a:ext>
            </a:extLst>
          </p:cNvPr>
          <p:cNvSpPr>
            <a:spLocks noGrp="1"/>
          </p:cNvSpPr>
          <p:nvPr>
            <p:ph type="ftr" sz="quarter" idx="11"/>
          </p:nvPr>
        </p:nvSpPr>
        <p:spPr/>
        <p:txBody>
          <a:bodyPr/>
          <a:lstStyle/>
          <a:p>
            <a:r>
              <a:rPr lang="en-US"/>
              <a:t>© Teladoc Health, Inc. All rights reserved.</a:t>
            </a:r>
          </a:p>
        </p:txBody>
      </p:sp>
      <p:sp>
        <p:nvSpPr>
          <p:cNvPr id="6" name="Slide Number Placeholder 5">
            <a:extLst>
              <a:ext uri="{FF2B5EF4-FFF2-40B4-BE49-F238E27FC236}">
                <a16:creationId xmlns:a16="http://schemas.microsoft.com/office/drawing/2014/main" id="{F9BA5141-AECE-0E36-7B4E-D375D415B4D0}"/>
              </a:ext>
            </a:extLst>
          </p:cNvPr>
          <p:cNvSpPr>
            <a:spLocks noGrp="1"/>
          </p:cNvSpPr>
          <p:nvPr>
            <p:ph type="sldNum" sz="quarter" idx="12"/>
          </p:nvPr>
        </p:nvSpPr>
        <p:spPr/>
        <p:txBody>
          <a:bodyPr/>
          <a:lstStyle/>
          <a:p>
            <a:fld id="{A82C3BC0-3EBF-3C4C-A3D8-795624EBC6AA}" type="slidenum">
              <a:rPr lang="en-US" smtClean="0"/>
              <a:pPr/>
              <a:t>‹#›</a:t>
            </a:fld>
            <a:endParaRPr lang="en-US"/>
          </a:p>
        </p:txBody>
      </p:sp>
      <p:pic>
        <p:nvPicPr>
          <p:cNvPr id="8" name="Graphic 7">
            <a:extLst>
              <a:ext uri="{FF2B5EF4-FFF2-40B4-BE49-F238E27FC236}">
                <a16:creationId xmlns:a16="http://schemas.microsoft.com/office/drawing/2014/main" id="{0C6778F2-A489-C24C-1E56-A518AC443C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51163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4">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0F204C6-0D00-0B85-0D4A-7917EB0775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53" t="9045"/>
          <a:stretch>
            <a:fillRect/>
          </a:stretch>
        </p:blipFill>
        <p:spPr>
          <a:xfrm>
            <a:off x="1" y="2"/>
            <a:ext cx="9305365" cy="5768149"/>
          </a:xfrm>
          <a:custGeom>
            <a:avLst/>
            <a:gdLst>
              <a:gd name="connsiteX0" fmla="*/ 0 w 9305365"/>
              <a:gd name="connsiteY0" fmla="*/ 0 h 5768149"/>
              <a:gd name="connsiteX1" fmla="*/ 9305365 w 9305365"/>
              <a:gd name="connsiteY1" fmla="*/ 0 h 5768149"/>
              <a:gd name="connsiteX2" fmla="*/ 9305365 w 9305365"/>
              <a:gd name="connsiteY2" fmla="*/ 5768149 h 5768149"/>
              <a:gd name="connsiteX3" fmla="*/ 0 w 9305365"/>
              <a:gd name="connsiteY3" fmla="*/ 5768149 h 5768149"/>
            </a:gdLst>
            <a:ahLst/>
            <a:cxnLst>
              <a:cxn ang="0">
                <a:pos x="connsiteX0" y="connsiteY0"/>
              </a:cxn>
              <a:cxn ang="0">
                <a:pos x="connsiteX1" y="connsiteY1"/>
              </a:cxn>
              <a:cxn ang="0">
                <a:pos x="connsiteX2" y="connsiteY2"/>
              </a:cxn>
              <a:cxn ang="0">
                <a:pos x="connsiteX3" y="connsiteY3"/>
              </a:cxn>
            </a:cxnLst>
            <a:rect l="l" t="t" r="r" b="b"/>
            <a:pathLst>
              <a:path w="9305365" h="5768149">
                <a:moveTo>
                  <a:pt x="0" y="0"/>
                </a:moveTo>
                <a:lnTo>
                  <a:pt x="9305365" y="0"/>
                </a:lnTo>
                <a:lnTo>
                  <a:pt x="9305365" y="5768149"/>
                </a:lnTo>
                <a:lnTo>
                  <a:pt x="0" y="5768149"/>
                </a:lnTo>
                <a:close/>
              </a:path>
            </a:pathLst>
          </a:custGeom>
        </p:spPr>
      </p:pic>
      <p:pic>
        <p:nvPicPr>
          <p:cNvPr id="4" name="Graphic 3">
            <a:extLst>
              <a:ext uri="{FF2B5EF4-FFF2-40B4-BE49-F238E27FC236}">
                <a16:creationId xmlns:a16="http://schemas.microsoft.com/office/drawing/2014/main" id="{A21EE021-7C53-DD6F-6278-0095878D3B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0494302" y="2474880"/>
            <a:ext cx="1697698" cy="3411881"/>
          </a:xfrm>
          <a:prstGeom prst="rect">
            <a:avLst/>
          </a:prstGeom>
        </p:spPr>
      </p:pic>
      <p:sp>
        <p:nvSpPr>
          <p:cNvPr id="3" name="Content Placeholder 2"/>
          <p:cNvSpPr>
            <a:spLocks noGrp="1"/>
          </p:cNvSpPr>
          <p:nvPr>
            <p:ph idx="1"/>
          </p:nvPr>
        </p:nvSpPr>
        <p:spPr>
          <a:xfrm>
            <a:off x="1304145" y="299211"/>
            <a:ext cx="7345484" cy="4351338"/>
          </a:xfrm>
        </p:spPr>
        <p:txBody>
          <a:bodyPr anchor="ctr" anchorCtr="0"/>
          <a:lstStyle>
            <a:lvl1pPr algn="ctr">
              <a:defRPr sz="1200" cap="all" baseline="0">
                <a:solidFill>
                  <a:schemeClr val="bg1"/>
                </a:solidFill>
              </a:defRPr>
            </a:lvl1pPr>
            <a:lvl2pPr marL="6350" indent="0" algn="ctr">
              <a:spcBef>
                <a:spcPts val="600"/>
              </a:spcBef>
              <a:buNone/>
              <a:defRPr sz="4000" b="1" i="0" spc="-50" baseline="0">
                <a:solidFill>
                  <a:schemeClr val="bg1"/>
                </a:solidFill>
                <a:latin typeface="Georgia" panose="02040502050405020303" pitchFamily="18" charset="0"/>
              </a:defRPr>
            </a:lvl2pPr>
            <a:lvl3pPr marL="0" indent="0" algn="ctr">
              <a:lnSpc>
                <a:spcPct val="90000"/>
              </a:lnSpc>
              <a:spcBef>
                <a:spcPts val="900"/>
              </a:spcBef>
              <a:buFont typeface="System Font Regular"/>
              <a:buNone/>
              <a:tabLst/>
              <a:defRPr sz="1400">
                <a:solidFill>
                  <a:schemeClr val="bg1"/>
                </a:solidFill>
              </a:defRPr>
            </a:lvl3pPr>
            <a:lvl4pPr marL="9525" indent="0" algn="ctr">
              <a:lnSpc>
                <a:spcPct val="90000"/>
              </a:lnSpc>
              <a:spcBef>
                <a:spcPts val="900"/>
              </a:spcBef>
              <a:buNone/>
              <a:tabLst/>
              <a:defRPr sz="1400">
                <a:solidFill>
                  <a:schemeClr val="bg1"/>
                </a:solidFill>
              </a:defRPr>
            </a:lvl4pPr>
            <a:lvl5pPr marL="9525" indent="0" algn="ctr">
              <a:lnSpc>
                <a:spcPct val="90000"/>
              </a:lnSpc>
              <a:spcBef>
                <a:spcPts val="900"/>
              </a:spcBef>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0DFAE8F-DB0D-2D5C-F170-E0223BECBB20}"/>
              </a:ext>
            </a:extLst>
          </p:cNvPr>
          <p:cNvSpPr>
            <a:spLocks noGrp="1"/>
          </p:cNvSpPr>
          <p:nvPr>
            <p:ph type="ftr" sz="quarter" idx="11"/>
          </p:nvPr>
        </p:nvSpPr>
        <p:spPr/>
        <p:txBody>
          <a:bodyPr/>
          <a:lstStyle/>
          <a:p>
            <a:r>
              <a:rPr lang="en-US"/>
              <a:t>© Teladoc Health, Inc. All rights reserved.</a:t>
            </a:r>
          </a:p>
        </p:txBody>
      </p:sp>
      <p:sp>
        <p:nvSpPr>
          <p:cNvPr id="11" name="Slide Number Placeholder 10">
            <a:extLst>
              <a:ext uri="{FF2B5EF4-FFF2-40B4-BE49-F238E27FC236}">
                <a16:creationId xmlns:a16="http://schemas.microsoft.com/office/drawing/2014/main" id="{8EEC4C5E-A59F-69AE-198D-743079A66CE0}"/>
              </a:ext>
            </a:extLst>
          </p:cNvPr>
          <p:cNvSpPr>
            <a:spLocks noGrp="1"/>
          </p:cNvSpPr>
          <p:nvPr>
            <p:ph type="sldNum" sz="quarter" idx="12"/>
          </p:nvPr>
        </p:nvSpPr>
        <p:spPr/>
        <p:txBody>
          <a:bodyPr/>
          <a:lstStyle/>
          <a:p>
            <a:fld id="{A82C3BC0-3EBF-3C4C-A3D8-795624EBC6AA}" type="slidenum">
              <a:rPr lang="en-US" smtClean="0"/>
              <a:pPr/>
              <a:t>‹#›</a:t>
            </a:fld>
            <a:endParaRPr lang="en-US"/>
          </a:p>
        </p:txBody>
      </p:sp>
      <p:pic>
        <p:nvPicPr>
          <p:cNvPr id="8" name="Graphic 7">
            <a:extLst>
              <a:ext uri="{FF2B5EF4-FFF2-40B4-BE49-F238E27FC236}">
                <a16:creationId xmlns:a16="http://schemas.microsoft.com/office/drawing/2014/main" id="{9CC3E375-13B9-E9BF-8087-0795C5C3DE9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370157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ta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85EE744-D2E9-674C-8C1D-DCD2AC34E60D}"/>
              </a:ext>
            </a:extLst>
          </p:cNvPr>
          <p:cNvSpPr>
            <a:spLocks noGrp="1"/>
          </p:cNvSpPr>
          <p:nvPr>
            <p:ph type="title" hasCustomPrompt="1"/>
          </p:nvPr>
        </p:nvSpPr>
        <p:spPr>
          <a:xfrm>
            <a:off x="496889" y="1670730"/>
            <a:ext cx="4527784" cy="328304"/>
          </a:xfrm>
        </p:spPr>
        <p:txBody>
          <a:bodyPr/>
          <a:lstStyle/>
          <a:p>
            <a:r>
              <a:rPr lang="en-US"/>
              <a:t>Click to edit title</a:t>
            </a:r>
          </a:p>
        </p:txBody>
      </p:sp>
      <p:sp>
        <p:nvSpPr>
          <p:cNvPr id="21" name="Picture Placeholder 20">
            <a:extLst>
              <a:ext uri="{FF2B5EF4-FFF2-40B4-BE49-F238E27FC236}">
                <a16:creationId xmlns:a16="http://schemas.microsoft.com/office/drawing/2014/main" id="{ED6793BA-C021-6501-1A3E-67EF4ABF5D6C}"/>
              </a:ext>
            </a:extLst>
          </p:cNvPr>
          <p:cNvSpPr>
            <a:spLocks noGrp="1"/>
          </p:cNvSpPr>
          <p:nvPr>
            <p:ph type="pic" sz="quarter" idx="17" hasCustomPrompt="1"/>
          </p:nvPr>
        </p:nvSpPr>
        <p:spPr>
          <a:xfrm>
            <a:off x="5958498" y="0"/>
            <a:ext cx="5023531" cy="5291250"/>
          </a:xfrm>
          <a:custGeom>
            <a:avLst/>
            <a:gdLst>
              <a:gd name="connsiteX0" fmla="*/ 1036511 w 5023531"/>
              <a:gd name="connsiteY0" fmla="*/ 0 h 5291250"/>
              <a:gd name="connsiteX1" fmla="*/ 3073398 w 5023531"/>
              <a:gd name="connsiteY1" fmla="*/ 0 h 5291250"/>
              <a:gd name="connsiteX2" fmla="*/ 3073398 w 5023531"/>
              <a:gd name="connsiteY2" fmla="*/ 1373510 h 5291250"/>
              <a:gd name="connsiteX3" fmla="*/ 3268035 w 5023531"/>
              <a:gd name="connsiteY3" fmla="*/ 1383803 h 5291250"/>
              <a:gd name="connsiteX4" fmla="*/ 5023531 w 5023531"/>
              <a:gd name="connsiteY4" fmla="*/ 3332238 h 5291250"/>
              <a:gd name="connsiteX5" fmla="*/ 3268035 w 5023531"/>
              <a:gd name="connsiteY5" fmla="*/ 5280673 h 5291250"/>
              <a:gd name="connsiteX6" fmla="*/ 3073398 w 5023531"/>
              <a:gd name="connsiteY6" fmla="*/ 5290966 h 5291250"/>
              <a:gd name="connsiteX7" fmla="*/ 3073398 w 5023531"/>
              <a:gd name="connsiteY7" fmla="*/ 5291248 h 5291250"/>
              <a:gd name="connsiteX8" fmla="*/ 3069764 w 5023531"/>
              <a:gd name="connsiteY8" fmla="*/ 5291158 h 5291250"/>
              <a:gd name="connsiteX9" fmla="*/ 3068023 w 5023531"/>
              <a:gd name="connsiteY9" fmla="*/ 5291250 h 5291250"/>
              <a:gd name="connsiteX10" fmla="*/ 3068023 w 5023531"/>
              <a:gd name="connsiteY10" fmla="*/ 5291114 h 5291250"/>
              <a:gd name="connsiteX11" fmla="*/ 2915235 w 5023531"/>
              <a:gd name="connsiteY11" fmla="*/ 5287308 h 5291250"/>
              <a:gd name="connsiteX12" fmla="*/ 0 w 5023531"/>
              <a:gd name="connsiteY12" fmla="*/ 2263202 h 5291250"/>
              <a:gd name="connsiteX13" fmla="*/ 900149 w 5023531"/>
              <a:gd name="connsiteY13" fmla="*/ 122112 h 52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3531" h="5291250">
                <a:moveTo>
                  <a:pt x="1036511" y="0"/>
                </a:moveTo>
                <a:lnTo>
                  <a:pt x="3073398" y="0"/>
                </a:lnTo>
                <a:lnTo>
                  <a:pt x="3073398" y="1373510"/>
                </a:lnTo>
                <a:lnTo>
                  <a:pt x="3268035" y="1383803"/>
                </a:lnTo>
                <a:cubicBezTo>
                  <a:pt x="4254425" y="1486221"/>
                  <a:pt x="5023531" y="2319411"/>
                  <a:pt x="5023531" y="3332238"/>
                </a:cubicBezTo>
                <a:cubicBezTo>
                  <a:pt x="5023531" y="4345065"/>
                  <a:pt x="4254425" y="5178256"/>
                  <a:pt x="3268035" y="5280673"/>
                </a:cubicBezTo>
                <a:lnTo>
                  <a:pt x="3073398" y="5290966"/>
                </a:lnTo>
                <a:lnTo>
                  <a:pt x="3073398" y="5291248"/>
                </a:lnTo>
                <a:lnTo>
                  <a:pt x="3069764" y="5291158"/>
                </a:lnTo>
                <a:lnTo>
                  <a:pt x="3068023" y="5291250"/>
                </a:lnTo>
                <a:lnTo>
                  <a:pt x="3068023" y="5291114"/>
                </a:lnTo>
                <a:lnTo>
                  <a:pt x="2915235" y="5287308"/>
                </a:lnTo>
                <a:cubicBezTo>
                  <a:pt x="1291279" y="5206212"/>
                  <a:pt x="0" y="3883358"/>
                  <a:pt x="0" y="2263202"/>
                </a:cubicBezTo>
                <a:cubicBezTo>
                  <a:pt x="0" y="1427112"/>
                  <a:pt x="343983" y="670101"/>
                  <a:pt x="900149" y="122112"/>
                </a:cubicBezTo>
                <a:close/>
              </a:path>
            </a:pathLst>
          </a:custGeom>
          <a:solidFill>
            <a:schemeClr val="bg1">
              <a:lumMod val="95000"/>
            </a:schemeClr>
          </a:solidFill>
        </p:spPr>
        <p:txBody>
          <a:bodyPr wrap="square" bIns="1554480" anchor="ctr" anchorCtr="0">
            <a:noAutofit/>
          </a:bodyPr>
          <a:lstStyle>
            <a:lvl1pPr algn="ctr">
              <a:defRPr sz="1400">
                <a:solidFill>
                  <a:schemeClr val="tx1">
                    <a:lumMod val="75000"/>
                    <a:lumOff val="25000"/>
                  </a:schemeClr>
                </a:solidFill>
              </a:defRPr>
            </a:lvl1pPr>
          </a:lstStyle>
          <a:p>
            <a:r>
              <a:rPr lang="en-US"/>
              <a:t>drag and drop photo here</a:t>
            </a:r>
          </a:p>
        </p:txBody>
      </p:sp>
      <p:sp>
        <p:nvSpPr>
          <p:cNvPr id="25" name="Text Placeholder 24">
            <a:extLst>
              <a:ext uri="{FF2B5EF4-FFF2-40B4-BE49-F238E27FC236}">
                <a16:creationId xmlns:a16="http://schemas.microsoft.com/office/drawing/2014/main" id="{84C11D8F-3A45-5B78-15EE-0DFB0DF6A467}"/>
              </a:ext>
            </a:extLst>
          </p:cNvPr>
          <p:cNvSpPr>
            <a:spLocks noGrp="1"/>
          </p:cNvSpPr>
          <p:nvPr>
            <p:ph type="body" sz="quarter" idx="18"/>
          </p:nvPr>
        </p:nvSpPr>
        <p:spPr>
          <a:xfrm>
            <a:off x="496888" y="2422525"/>
            <a:ext cx="4527785" cy="2778125"/>
          </a:xfrm>
        </p:spPr>
        <p:txBody>
          <a:bodyPr/>
          <a:lstStyle>
            <a:lvl1pPr>
              <a:lnSpc>
                <a:spcPct val="130000"/>
              </a:lnSpc>
              <a:defRPr sz="1400">
                <a:solidFill>
                  <a:schemeClr val="tx1"/>
                </a:solidFill>
              </a:defRPr>
            </a:lvl1pPr>
            <a:lvl2pPr marL="115888" indent="-109538">
              <a:spcBef>
                <a:spcPts val="600"/>
              </a:spcBef>
              <a:tabLst/>
              <a:defRPr sz="1200">
                <a:solidFill>
                  <a:schemeClr val="tx1"/>
                </a:solidFill>
              </a:defRPr>
            </a:lvl2pPr>
          </a:lstStyle>
          <a:p>
            <a:pPr lvl="0"/>
            <a:r>
              <a:rPr lang="en-US"/>
              <a:t>Click to edit Master text styles</a:t>
            </a:r>
          </a:p>
          <a:p>
            <a:pPr lvl="1"/>
            <a:r>
              <a:rPr lang="en-US"/>
              <a:t>Second level</a:t>
            </a:r>
          </a:p>
        </p:txBody>
      </p:sp>
      <p:sp>
        <p:nvSpPr>
          <p:cNvPr id="12" name="Chart Placeholder 11">
            <a:extLst>
              <a:ext uri="{FF2B5EF4-FFF2-40B4-BE49-F238E27FC236}">
                <a16:creationId xmlns:a16="http://schemas.microsoft.com/office/drawing/2014/main" id="{368288A3-7312-4BC2-90EF-0BB1365058AE}"/>
              </a:ext>
            </a:extLst>
          </p:cNvPr>
          <p:cNvSpPr>
            <a:spLocks noGrp="1"/>
          </p:cNvSpPr>
          <p:nvPr>
            <p:ph type="chart" sz="quarter" idx="19" hasCustomPrompt="1"/>
          </p:nvPr>
        </p:nvSpPr>
        <p:spPr>
          <a:xfrm>
            <a:off x="6607326" y="1256749"/>
            <a:ext cx="4842948" cy="4844614"/>
          </a:xfrm>
        </p:spPr>
        <p:txBody>
          <a:bodyPr lIns="0" tIns="0" bIns="1097280" anchor="ctr" anchorCtr="1"/>
          <a:lstStyle>
            <a:lvl1pPr algn="ctr">
              <a:defRPr sz="1400">
                <a:solidFill>
                  <a:schemeClr val="tx1">
                    <a:lumMod val="75000"/>
                    <a:lumOff val="25000"/>
                  </a:schemeClr>
                </a:solidFill>
              </a:defRPr>
            </a:lvl1pPr>
          </a:lstStyle>
          <a:p>
            <a:r>
              <a:rPr lang="en-US"/>
              <a:t>pie chart</a:t>
            </a:r>
          </a:p>
        </p:txBody>
      </p:sp>
      <p:grpSp>
        <p:nvGrpSpPr>
          <p:cNvPr id="3" name="Group 2">
            <a:extLst>
              <a:ext uri="{FF2B5EF4-FFF2-40B4-BE49-F238E27FC236}">
                <a16:creationId xmlns:a16="http://schemas.microsoft.com/office/drawing/2014/main" id="{38F36A34-A1CF-23DB-7D32-BDB86B09D4B6}"/>
              </a:ext>
            </a:extLst>
          </p:cNvPr>
          <p:cNvGrpSpPr/>
          <p:nvPr userDrawn="1"/>
        </p:nvGrpSpPr>
        <p:grpSpPr>
          <a:xfrm>
            <a:off x="0" y="6826678"/>
            <a:ext cx="12198096" cy="0"/>
            <a:chOff x="0" y="6826678"/>
            <a:chExt cx="12198096" cy="0"/>
          </a:xfrm>
        </p:grpSpPr>
        <p:cxnSp>
          <p:nvCxnSpPr>
            <p:cNvPr id="4" name="Straight Connector 3">
              <a:extLst>
                <a:ext uri="{FF2B5EF4-FFF2-40B4-BE49-F238E27FC236}">
                  <a16:creationId xmlns:a16="http://schemas.microsoft.com/office/drawing/2014/main" id="{75F904E6-B62B-2597-CC70-5951E01E1B21}"/>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CC0E3B-A499-F137-889F-BB91E52EA20E}"/>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598A932-A785-D2A5-E695-9A6E8FD38856}"/>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385E34C-1E73-B877-ED70-057F386DB4B6}"/>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748DEB0-7C1D-266B-E8D2-246AFA84679D}"/>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5" name="Footer Placeholder 14">
            <a:extLst>
              <a:ext uri="{FF2B5EF4-FFF2-40B4-BE49-F238E27FC236}">
                <a16:creationId xmlns:a16="http://schemas.microsoft.com/office/drawing/2014/main" id="{0B29A1A3-727B-6EF6-6F22-08B9975EE153}"/>
              </a:ext>
            </a:extLst>
          </p:cNvPr>
          <p:cNvSpPr>
            <a:spLocks noGrp="1"/>
          </p:cNvSpPr>
          <p:nvPr>
            <p:ph type="ftr" sz="quarter" idx="21"/>
          </p:nvPr>
        </p:nvSpPr>
        <p:spPr/>
        <p:txBody>
          <a:bodyPr/>
          <a:lstStyle/>
          <a:p>
            <a:r>
              <a:rPr lang="en-US"/>
              <a:t>© Teladoc Health, Inc. All rights reserved.</a:t>
            </a:r>
          </a:p>
        </p:txBody>
      </p:sp>
      <p:sp>
        <p:nvSpPr>
          <p:cNvPr id="16" name="Slide Number Placeholder 15">
            <a:extLst>
              <a:ext uri="{FF2B5EF4-FFF2-40B4-BE49-F238E27FC236}">
                <a16:creationId xmlns:a16="http://schemas.microsoft.com/office/drawing/2014/main" id="{0BF3196B-E8D2-D52B-A712-69681D19896F}"/>
              </a:ext>
            </a:extLst>
          </p:cNvPr>
          <p:cNvSpPr>
            <a:spLocks noGrp="1"/>
          </p:cNvSpPr>
          <p:nvPr>
            <p:ph type="sldNum" sz="quarter" idx="22"/>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A6AB852E-8165-1814-08C5-F95ECB1B35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44288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ta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85EE744-D2E9-674C-8C1D-DCD2AC34E60D}"/>
              </a:ext>
            </a:extLst>
          </p:cNvPr>
          <p:cNvSpPr>
            <a:spLocks noGrp="1"/>
          </p:cNvSpPr>
          <p:nvPr>
            <p:ph type="title" hasCustomPrompt="1"/>
          </p:nvPr>
        </p:nvSpPr>
        <p:spPr>
          <a:xfrm>
            <a:off x="496889" y="1670730"/>
            <a:ext cx="4527784" cy="328304"/>
          </a:xfrm>
        </p:spPr>
        <p:txBody>
          <a:bodyPr/>
          <a:lstStyle/>
          <a:p>
            <a:r>
              <a:rPr lang="en-US"/>
              <a:t>Click to edit title</a:t>
            </a:r>
          </a:p>
        </p:txBody>
      </p:sp>
      <p:sp>
        <p:nvSpPr>
          <p:cNvPr id="25" name="Text Placeholder 24">
            <a:extLst>
              <a:ext uri="{FF2B5EF4-FFF2-40B4-BE49-F238E27FC236}">
                <a16:creationId xmlns:a16="http://schemas.microsoft.com/office/drawing/2014/main" id="{84C11D8F-3A45-5B78-15EE-0DFB0DF6A467}"/>
              </a:ext>
            </a:extLst>
          </p:cNvPr>
          <p:cNvSpPr>
            <a:spLocks noGrp="1"/>
          </p:cNvSpPr>
          <p:nvPr>
            <p:ph type="body" sz="quarter" idx="18"/>
          </p:nvPr>
        </p:nvSpPr>
        <p:spPr>
          <a:xfrm>
            <a:off x="496888" y="2422525"/>
            <a:ext cx="4527785" cy="2778125"/>
          </a:xfrm>
        </p:spPr>
        <p:txBody>
          <a:bodyPr/>
          <a:lstStyle>
            <a:lvl1pPr>
              <a:lnSpc>
                <a:spcPct val="130000"/>
              </a:lnSpc>
              <a:defRPr sz="1400">
                <a:solidFill>
                  <a:schemeClr val="tx1"/>
                </a:solidFill>
              </a:defRPr>
            </a:lvl1pPr>
            <a:lvl2pPr marL="115888" indent="-109538">
              <a:spcBef>
                <a:spcPts val="600"/>
              </a:spcBef>
              <a:tabLst/>
              <a:defRPr sz="1200">
                <a:solidFill>
                  <a:schemeClr val="tx1"/>
                </a:solidFill>
              </a:defRPr>
            </a:lvl2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8BA7C87E-D980-7FD9-C90A-4B15C0ABF6DB}"/>
              </a:ext>
            </a:extLst>
          </p:cNvPr>
          <p:cNvSpPr>
            <a:spLocks noGrp="1"/>
          </p:cNvSpPr>
          <p:nvPr>
            <p:ph type="body" sz="quarter" idx="19"/>
          </p:nvPr>
        </p:nvSpPr>
        <p:spPr>
          <a:xfrm>
            <a:off x="5862253" y="605943"/>
            <a:ext cx="5216020" cy="5216020"/>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1"/>
          </a:solidFill>
        </p:spPr>
        <p:txBody>
          <a:bodyPr wrap="square">
            <a:noAutofit/>
          </a:bodyPr>
          <a:lstStyle>
            <a:lvl1pPr>
              <a:defRPr sz="100">
                <a:solidFill>
                  <a:schemeClr val="accent1">
                    <a:alpha val="0"/>
                  </a:schemeClr>
                </a:solidFill>
              </a:defRPr>
            </a:lvl1pPr>
          </a:lstStyle>
          <a:p>
            <a:pPr lvl="0"/>
            <a:endParaRPr lang="en-US"/>
          </a:p>
        </p:txBody>
      </p:sp>
      <p:sp>
        <p:nvSpPr>
          <p:cNvPr id="12" name="Chart Placeholder 11">
            <a:extLst>
              <a:ext uri="{FF2B5EF4-FFF2-40B4-BE49-F238E27FC236}">
                <a16:creationId xmlns:a16="http://schemas.microsoft.com/office/drawing/2014/main" id="{2495326F-2972-7A4A-C688-C04A8F31F5D4}"/>
              </a:ext>
            </a:extLst>
          </p:cNvPr>
          <p:cNvSpPr>
            <a:spLocks noGrp="1"/>
          </p:cNvSpPr>
          <p:nvPr>
            <p:ph type="chart" sz="quarter" idx="20" hasCustomPrompt="1"/>
          </p:nvPr>
        </p:nvSpPr>
        <p:spPr>
          <a:xfrm>
            <a:off x="5498493" y="242184"/>
            <a:ext cx="5943540" cy="5943538"/>
          </a:xfrm>
        </p:spPr>
        <p:txBody>
          <a:bodyPr bIns="914400" anchor="ctr" anchorCtr="1"/>
          <a:lstStyle>
            <a:lvl1pPr algn="ctr">
              <a:defRPr sz="1400">
                <a:solidFill>
                  <a:schemeClr val="bg1"/>
                </a:solidFill>
              </a:defRPr>
            </a:lvl1pPr>
          </a:lstStyle>
          <a:p>
            <a:r>
              <a:rPr lang="en-US"/>
              <a:t>pie chart</a:t>
            </a:r>
          </a:p>
        </p:txBody>
      </p:sp>
      <p:grpSp>
        <p:nvGrpSpPr>
          <p:cNvPr id="3" name="Group 2">
            <a:extLst>
              <a:ext uri="{FF2B5EF4-FFF2-40B4-BE49-F238E27FC236}">
                <a16:creationId xmlns:a16="http://schemas.microsoft.com/office/drawing/2014/main" id="{5F6F275E-1B6F-379F-5E56-946C099FBD44}"/>
              </a:ext>
            </a:extLst>
          </p:cNvPr>
          <p:cNvGrpSpPr/>
          <p:nvPr userDrawn="1"/>
        </p:nvGrpSpPr>
        <p:grpSpPr>
          <a:xfrm>
            <a:off x="0" y="6826678"/>
            <a:ext cx="12198096" cy="0"/>
            <a:chOff x="0" y="6826678"/>
            <a:chExt cx="12198096" cy="0"/>
          </a:xfrm>
        </p:grpSpPr>
        <p:cxnSp>
          <p:nvCxnSpPr>
            <p:cNvPr id="4" name="Straight Connector 3">
              <a:extLst>
                <a:ext uri="{FF2B5EF4-FFF2-40B4-BE49-F238E27FC236}">
                  <a16:creationId xmlns:a16="http://schemas.microsoft.com/office/drawing/2014/main" id="{B72388AD-2505-BCB3-390D-D0A95EBBE107}"/>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7D64244-1EE8-69CC-38BC-2FC72EF7E43D}"/>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9073D8-5008-41AC-A60D-5F13285D84AD}"/>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40A522-7E59-AB4F-218B-289E7306B20B}"/>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098198-2358-9F1C-6641-66224408C510}"/>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6" name="Footer Placeholder 15">
            <a:extLst>
              <a:ext uri="{FF2B5EF4-FFF2-40B4-BE49-F238E27FC236}">
                <a16:creationId xmlns:a16="http://schemas.microsoft.com/office/drawing/2014/main" id="{E129992A-8640-86A0-D956-3679F190722D}"/>
              </a:ext>
            </a:extLst>
          </p:cNvPr>
          <p:cNvSpPr>
            <a:spLocks noGrp="1"/>
          </p:cNvSpPr>
          <p:nvPr>
            <p:ph type="ftr" sz="quarter" idx="22"/>
          </p:nvPr>
        </p:nvSpPr>
        <p:spPr/>
        <p:txBody>
          <a:bodyPr/>
          <a:lstStyle/>
          <a:p>
            <a:r>
              <a:rPr lang="en-US"/>
              <a:t>© Teladoc Health, Inc. All rights reserved.</a:t>
            </a:r>
          </a:p>
        </p:txBody>
      </p:sp>
      <p:sp>
        <p:nvSpPr>
          <p:cNvPr id="17" name="Slide Number Placeholder 16">
            <a:extLst>
              <a:ext uri="{FF2B5EF4-FFF2-40B4-BE49-F238E27FC236}">
                <a16:creationId xmlns:a16="http://schemas.microsoft.com/office/drawing/2014/main" id="{78EC3E1B-92B5-B8F1-EDCF-B71BB218B7A7}"/>
              </a:ext>
            </a:extLst>
          </p:cNvPr>
          <p:cNvSpPr>
            <a:spLocks noGrp="1"/>
          </p:cNvSpPr>
          <p:nvPr>
            <p:ph type="sldNum" sz="quarter" idx="23"/>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8E974E4D-8169-CBE9-2CD2-5549D80E30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115798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ta 3">
    <p:bg>
      <p:bgPr>
        <a:solidFill>
          <a:schemeClr val="bg1"/>
        </a:solid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5D247603-4F8E-94FA-384E-43FCEEB22E84}"/>
              </a:ext>
            </a:extLst>
          </p:cNvPr>
          <p:cNvSpPr>
            <a:spLocks noGrp="1"/>
          </p:cNvSpPr>
          <p:nvPr>
            <p:ph type="body" sz="quarter" idx="33"/>
          </p:nvPr>
        </p:nvSpPr>
        <p:spPr>
          <a:xfrm>
            <a:off x="6382934" y="845127"/>
            <a:ext cx="5456691" cy="5456691"/>
          </a:xfrm>
          <a:custGeom>
            <a:avLst/>
            <a:gdLst>
              <a:gd name="connsiteX0" fmla="*/ 3051257 w 6102513"/>
              <a:gd name="connsiteY0" fmla="*/ 0 h 6102513"/>
              <a:gd name="connsiteX1" fmla="*/ 6102513 w 6102513"/>
              <a:gd name="connsiteY1" fmla="*/ 3051257 h 6102513"/>
              <a:gd name="connsiteX2" fmla="*/ 3051257 w 6102513"/>
              <a:gd name="connsiteY2" fmla="*/ 6102513 h 6102513"/>
              <a:gd name="connsiteX3" fmla="*/ 3048123 w 6102513"/>
              <a:gd name="connsiteY3" fmla="*/ 6102433 h 6102513"/>
              <a:gd name="connsiteX4" fmla="*/ 3048123 w 6102513"/>
              <a:gd name="connsiteY4" fmla="*/ 6102512 h 6102513"/>
              <a:gd name="connsiteX5" fmla="*/ 0 w 6102513"/>
              <a:gd name="connsiteY5" fmla="*/ 6102512 h 6102513"/>
              <a:gd name="connsiteX6" fmla="*/ 0 w 6102513"/>
              <a:gd name="connsiteY6" fmla="*/ 3051257 h 6102513"/>
              <a:gd name="connsiteX7" fmla="*/ 1 w 6102513"/>
              <a:gd name="connsiteY7" fmla="*/ 3051257 h 6102513"/>
              <a:gd name="connsiteX8" fmla="*/ 3051257 w 6102513"/>
              <a:gd name="connsiteY8" fmla="*/ 0 h 610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513" h="6102513">
                <a:moveTo>
                  <a:pt x="3051257" y="0"/>
                </a:moveTo>
                <a:cubicBezTo>
                  <a:pt x="4736419" y="0"/>
                  <a:pt x="6102513" y="1366095"/>
                  <a:pt x="6102513" y="3051257"/>
                </a:cubicBezTo>
                <a:cubicBezTo>
                  <a:pt x="6102513" y="4736419"/>
                  <a:pt x="4736419" y="6102513"/>
                  <a:pt x="3051257" y="6102513"/>
                </a:cubicBezTo>
                <a:lnTo>
                  <a:pt x="3048123" y="6102433"/>
                </a:lnTo>
                <a:lnTo>
                  <a:pt x="3048123" y="6102512"/>
                </a:lnTo>
                <a:lnTo>
                  <a:pt x="0" y="6102512"/>
                </a:lnTo>
                <a:lnTo>
                  <a:pt x="0" y="3051257"/>
                </a:lnTo>
                <a:lnTo>
                  <a:pt x="1" y="3051257"/>
                </a:lnTo>
                <a:cubicBezTo>
                  <a:pt x="1" y="1366095"/>
                  <a:pt x="1366095" y="0"/>
                  <a:pt x="3051257" y="0"/>
                </a:cubicBezTo>
                <a:close/>
              </a:path>
            </a:pathLst>
          </a:custGeom>
          <a:solidFill>
            <a:schemeClr val="accent3"/>
          </a:solidFill>
        </p:spPr>
        <p:txBody>
          <a:bodyPr wrap="square">
            <a:noAutofit/>
          </a:bodyPr>
          <a:lstStyle>
            <a:lvl1pPr>
              <a:defRPr sz="100">
                <a:solidFill>
                  <a:schemeClr val="accent5">
                    <a:alpha val="0"/>
                  </a:schemeClr>
                </a:solidFill>
              </a:defRPr>
            </a:lvl1pPr>
          </a:lstStyle>
          <a:p>
            <a:pPr lvl="0"/>
            <a:endParaRPr lang="en-US"/>
          </a:p>
        </p:txBody>
      </p:sp>
      <p:sp>
        <p:nvSpPr>
          <p:cNvPr id="15" name="Content Placeholder 2">
            <a:extLst>
              <a:ext uri="{FF2B5EF4-FFF2-40B4-BE49-F238E27FC236}">
                <a16:creationId xmlns:a16="http://schemas.microsoft.com/office/drawing/2014/main" id="{4E6E9D7F-7245-F537-17B1-508185947D72}"/>
              </a:ext>
            </a:extLst>
          </p:cNvPr>
          <p:cNvSpPr>
            <a:spLocks noGrp="1"/>
          </p:cNvSpPr>
          <p:nvPr>
            <p:ph idx="1"/>
          </p:nvPr>
        </p:nvSpPr>
        <p:spPr>
          <a:xfrm>
            <a:off x="496888" y="2422525"/>
            <a:ext cx="4527785" cy="2778125"/>
          </a:xfrm>
        </p:spPr>
        <p:txBody>
          <a:bodyPr/>
          <a:lstStyle>
            <a:lvl1pPr>
              <a:defRPr sz="1800" b="0">
                <a:solidFill>
                  <a:schemeClr val="tx1"/>
                </a:solidFill>
              </a:defRPr>
            </a:lvl1pPr>
            <a:lvl2pPr marL="6350" indent="0">
              <a:buNone/>
              <a:tabLst>
                <a:tab pos="3822700" algn="l"/>
              </a:tabLst>
              <a:defRPr sz="1400">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685EE744-D2E9-674C-8C1D-DCD2AC34E60D}"/>
              </a:ext>
            </a:extLst>
          </p:cNvPr>
          <p:cNvSpPr>
            <a:spLocks noGrp="1"/>
          </p:cNvSpPr>
          <p:nvPr>
            <p:ph type="title" hasCustomPrompt="1"/>
          </p:nvPr>
        </p:nvSpPr>
        <p:spPr>
          <a:xfrm>
            <a:off x="496889" y="1670730"/>
            <a:ext cx="4527784" cy="328304"/>
          </a:xfrm>
        </p:spPr>
        <p:txBody>
          <a:bodyPr/>
          <a:lstStyle/>
          <a:p>
            <a:r>
              <a:rPr lang="en-US"/>
              <a:t>Click to edit title</a:t>
            </a:r>
          </a:p>
        </p:txBody>
      </p:sp>
      <p:sp>
        <p:nvSpPr>
          <p:cNvPr id="11" name="Text Placeholder 29">
            <a:extLst>
              <a:ext uri="{FF2B5EF4-FFF2-40B4-BE49-F238E27FC236}">
                <a16:creationId xmlns:a16="http://schemas.microsoft.com/office/drawing/2014/main" id="{20B13FF1-AAA2-3F4B-C9C5-055FFE5B69CD}"/>
              </a:ext>
            </a:extLst>
          </p:cNvPr>
          <p:cNvSpPr>
            <a:spLocks noGrp="1"/>
          </p:cNvSpPr>
          <p:nvPr>
            <p:ph type="body" sz="quarter" idx="23" hasCustomPrompt="1"/>
          </p:nvPr>
        </p:nvSpPr>
        <p:spPr>
          <a:xfrm>
            <a:off x="7024883" y="2604103"/>
            <a:ext cx="4049744" cy="1227138"/>
          </a:xfrm>
        </p:spPr>
        <p:txBody>
          <a:bodyPr wrap="none" bIns="45720" anchor="ctr" anchorCtr="1"/>
          <a:lstStyle>
            <a:lvl1pPr algn="ctr">
              <a:defRPr sz="11500" b="1" i="0">
                <a:solidFill>
                  <a:schemeClr val="bg1"/>
                </a:solidFill>
                <a:latin typeface="Georgia" panose="02040502050405020303" pitchFamily="18" charset="0"/>
              </a:defRPr>
            </a:lvl1pPr>
          </a:lstStyle>
          <a:p>
            <a:pPr lvl="0"/>
            <a:r>
              <a:rPr lang="en-US"/>
              <a:t>XX%</a:t>
            </a:r>
          </a:p>
        </p:txBody>
      </p:sp>
      <p:sp>
        <p:nvSpPr>
          <p:cNvPr id="14" name="Text Placeholder 29">
            <a:extLst>
              <a:ext uri="{FF2B5EF4-FFF2-40B4-BE49-F238E27FC236}">
                <a16:creationId xmlns:a16="http://schemas.microsoft.com/office/drawing/2014/main" id="{9A58D322-0325-520E-0DC4-79D293EF0E6B}"/>
              </a:ext>
            </a:extLst>
          </p:cNvPr>
          <p:cNvSpPr>
            <a:spLocks noGrp="1"/>
          </p:cNvSpPr>
          <p:nvPr>
            <p:ph type="body" sz="quarter" idx="29" hasCustomPrompt="1"/>
          </p:nvPr>
        </p:nvSpPr>
        <p:spPr>
          <a:xfrm>
            <a:off x="8135950" y="3973250"/>
            <a:ext cx="1827610" cy="307948"/>
          </a:xfrm>
        </p:spPr>
        <p:txBody>
          <a:bodyPr wrap="none" bIns="45720" anchor="ctr" anchorCtr="1"/>
          <a:lstStyle>
            <a:lvl1pPr algn="ctr">
              <a:defRPr sz="2000" b="0" i="0">
                <a:solidFill>
                  <a:schemeClr val="bg1"/>
                </a:solidFill>
                <a:latin typeface="Century Gothic" panose="020B0502020202020204" pitchFamily="34" charset="0"/>
              </a:defRPr>
            </a:lvl1pPr>
          </a:lstStyle>
          <a:p>
            <a:pPr lvl="0"/>
            <a:r>
              <a:rPr lang="en-US"/>
              <a:t>Lorem ipsum</a:t>
            </a:r>
          </a:p>
        </p:txBody>
      </p:sp>
      <p:grpSp>
        <p:nvGrpSpPr>
          <p:cNvPr id="3" name="Group 2">
            <a:extLst>
              <a:ext uri="{FF2B5EF4-FFF2-40B4-BE49-F238E27FC236}">
                <a16:creationId xmlns:a16="http://schemas.microsoft.com/office/drawing/2014/main" id="{BD51EEDF-5B2D-A0B6-5E9F-D32135D273DD}"/>
              </a:ext>
            </a:extLst>
          </p:cNvPr>
          <p:cNvGrpSpPr/>
          <p:nvPr userDrawn="1"/>
        </p:nvGrpSpPr>
        <p:grpSpPr>
          <a:xfrm>
            <a:off x="0" y="6826678"/>
            <a:ext cx="12198096" cy="0"/>
            <a:chOff x="0" y="6826678"/>
            <a:chExt cx="12198096" cy="0"/>
          </a:xfrm>
        </p:grpSpPr>
        <p:cxnSp>
          <p:nvCxnSpPr>
            <p:cNvPr id="4" name="Straight Connector 3">
              <a:extLst>
                <a:ext uri="{FF2B5EF4-FFF2-40B4-BE49-F238E27FC236}">
                  <a16:creationId xmlns:a16="http://schemas.microsoft.com/office/drawing/2014/main" id="{8D259648-8237-13C2-4545-ACD3AAFD3CBF}"/>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421D57-38E4-2591-4912-954B0AA7F6AD}"/>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CA46ACF-5D67-944E-1F6F-9AAD07CD25C7}"/>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ACF4388-3AD5-6AFC-8CC8-A9F06BF7BCD3}"/>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2EF57A-03CC-3A46-5ABB-7AF935268D6D}"/>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8" name="Footer Placeholder 17">
            <a:extLst>
              <a:ext uri="{FF2B5EF4-FFF2-40B4-BE49-F238E27FC236}">
                <a16:creationId xmlns:a16="http://schemas.microsoft.com/office/drawing/2014/main" id="{FD77A44D-4EB1-1A0E-A428-31878A94BDE2}"/>
              </a:ext>
            </a:extLst>
          </p:cNvPr>
          <p:cNvSpPr>
            <a:spLocks noGrp="1"/>
          </p:cNvSpPr>
          <p:nvPr>
            <p:ph type="ftr" sz="quarter" idx="31"/>
          </p:nvPr>
        </p:nvSpPr>
        <p:spPr/>
        <p:txBody>
          <a:bodyPr/>
          <a:lstStyle/>
          <a:p>
            <a:r>
              <a:rPr lang="en-US"/>
              <a:t>© Teladoc Health, Inc. All rights reserved.</a:t>
            </a:r>
          </a:p>
        </p:txBody>
      </p:sp>
      <p:sp>
        <p:nvSpPr>
          <p:cNvPr id="19" name="Slide Number Placeholder 18">
            <a:extLst>
              <a:ext uri="{FF2B5EF4-FFF2-40B4-BE49-F238E27FC236}">
                <a16:creationId xmlns:a16="http://schemas.microsoft.com/office/drawing/2014/main" id="{2BCDD732-2AAE-268E-5183-B7C13B28A18E}"/>
              </a:ext>
            </a:extLst>
          </p:cNvPr>
          <p:cNvSpPr>
            <a:spLocks noGrp="1"/>
          </p:cNvSpPr>
          <p:nvPr>
            <p:ph type="sldNum" sz="quarter" idx="32"/>
          </p:nvPr>
        </p:nvSpPr>
        <p:spPr/>
        <p:txBody>
          <a:bodyPr/>
          <a:lstStyle/>
          <a:p>
            <a:fld id="{A82C3BC0-3EBF-3C4C-A3D8-795624EBC6AA}" type="slidenum">
              <a:rPr lang="en-US" smtClean="0"/>
              <a:pPr/>
              <a:t>‹#›</a:t>
            </a:fld>
            <a:endParaRPr lang="en-US"/>
          </a:p>
        </p:txBody>
      </p:sp>
      <p:pic>
        <p:nvPicPr>
          <p:cNvPr id="8" name="Graphic 7">
            <a:extLst>
              <a:ext uri="{FF2B5EF4-FFF2-40B4-BE49-F238E27FC236}">
                <a16:creationId xmlns:a16="http://schemas.microsoft.com/office/drawing/2014/main" id="{B075409F-81E9-18DC-F0EF-74B99FB282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334255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ta 3.1">
    <p:bg>
      <p:bgPr>
        <a:solidFill>
          <a:schemeClr val="bg1"/>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4E6E9D7F-7245-F537-17B1-508185947D72}"/>
              </a:ext>
            </a:extLst>
          </p:cNvPr>
          <p:cNvSpPr>
            <a:spLocks noGrp="1"/>
          </p:cNvSpPr>
          <p:nvPr>
            <p:ph idx="1"/>
          </p:nvPr>
        </p:nvSpPr>
        <p:spPr>
          <a:xfrm>
            <a:off x="496888" y="2422525"/>
            <a:ext cx="4527785" cy="2778125"/>
          </a:xfrm>
        </p:spPr>
        <p:txBody>
          <a:bodyPr/>
          <a:lstStyle>
            <a:lvl1pPr>
              <a:defRPr sz="1800" b="0">
                <a:solidFill>
                  <a:schemeClr val="tx1"/>
                </a:solidFill>
              </a:defRPr>
            </a:lvl1pPr>
            <a:lvl2pPr marL="6350" indent="0">
              <a:buNone/>
              <a:tabLst>
                <a:tab pos="3822700" algn="l"/>
              </a:tabLst>
              <a:defRPr sz="1400">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685EE744-D2E9-674C-8C1D-DCD2AC34E60D}"/>
              </a:ext>
            </a:extLst>
          </p:cNvPr>
          <p:cNvSpPr>
            <a:spLocks noGrp="1"/>
          </p:cNvSpPr>
          <p:nvPr>
            <p:ph type="title" hasCustomPrompt="1"/>
          </p:nvPr>
        </p:nvSpPr>
        <p:spPr>
          <a:xfrm>
            <a:off x="496889" y="1670730"/>
            <a:ext cx="4527784" cy="328304"/>
          </a:xfrm>
        </p:spPr>
        <p:txBody>
          <a:bodyPr/>
          <a:lstStyle/>
          <a:p>
            <a:r>
              <a:rPr lang="en-US"/>
              <a:t>Click to edit title</a:t>
            </a:r>
          </a:p>
        </p:txBody>
      </p:sp>
      <p:sp>
        <p:nvSpPr>
          <p:cNvPr id="11" name="Text Placeholder 29">
            <a:extLst>
              <a:ext uri="{FF2B5EF4-FFF2-40B4-BE49-F238E27FC236}">
                <a16:creationId xmlns:a16="http://schemas.microsoft.com/office/drawing/2014/main" id="{20B13FF1-AAA2-3F4B-C9C5-055FFE5B69CD}"/>
              </a:ext>
            </a:extLst>
          </p:cNvPr>
          <p:cNvSpPr>
            <a:spLocks noGrp="1"/>
          </p:cNvSpPr>
          <p:nvPr>
            <p:ph type="body" sz="quarter" idx="23" hasCustomPrompt="1"/>
          </p:nvPr>
        </p:nvSpPr>
        <p:spPr>
          <a:xfrm>
            <a:off x="6236774" y="1931636"/>
            <a:ext cx="5574869" cy="1665765"/>
          </a:xfrm>
        </p:spPr>
        <p:txBody>
          <a:bodyPr wrap="none" tIns="0" bIns="0" anchor="b" anchorCtr="0"/>
          <a:lstStyle>
            <a:lvl1pPr algn="l">
              <a:defRPr sz="16600" b="1" i="0">
                <a:solidFill>
                  <a:schemeClr val="accent3"/>
                </a:solidFill>
                <a:latin typeface="Georgia" panose="02040502050405020303" pitchFamily="18" charset="0"/>
              </a:defRPr>
            </a:lvl1pPr>
          </a:lstStyle>
          <a:p>
            <a:pPr lvl="0"/>
            <a:r>
              <a:rPr lang="en-US"/>
              <a:t>XX%</a:t>
            </a:r>
          </a:p>
        </p:txBody>
      </p:sp>
      <p:grpSp>
        <p:nvGrpSpPr>
          <p:cNvPr id="3" name="Group 2">
            <a:extLst>
              <a:ext uri="{FF2B5EF4-FFF2-40B4-BE49-F238E27FC236}">
                <a16:creationId xmlns:a16="http://schemas.microsoft.com/office/drawing/2014/main" id="{BD51EEDF-5B2D-A0B6-5E9F-D32135D273DD}"/>
              </a:ext>
            </a:extLst>
          </p:cNvPr>
          <p:cNvGrpSpPr/>
          <p:nvPr userDrawn="1"/>
        </p:nvGrpSpPr>
        <p:grpSpPr>
          <a:xfrm>
            <a:off x="0" y="6826678"/>
            <a:ext cx="12198096" cy="0"/>
            <a:chOff x="0" y="6826678"/>
            <a:chExt cx="12198096" cy="0"/>
          </a:xfrm>
        </p:grpSpPr>
        <p:cxnSp>
          <p:nvCxnSpPr>
            <p:cNvPr id="4" name="Straight Connector 3">
              <a:extLst>
                <a:ext uri="{FF2B5EF4-FFF2-40B4-BE49-F238E27FC236}">
                  <a16:creationId xmlns:a16="http://schemas.microsoft.com/office/drawing/2014/main" id="{8D259648-8237-13C2-4545-ACD3AAFD3CBF}"/>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421D57-38E4-2591-4912-954B0AA7F6AD}"/>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CA46ACF-5D67-944E-1F6F-9AAD07CD25C7}"/>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ACF4388-3AD5-6AFC-8CC8-A9F06BF7BCD3}"/>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2EF57A-03CC-3A46-5ABB-7AF935268D6D}"/>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8" name="Footer Placeholder 17">
            <a:extLst>
              <a:ext uri="{FF2B5EF4-FFF2-40B4-BE49-F238E27FC236}">
                <a16:creationId xmlns:a16="http://schemas.microsoft.com/office/drawing/2014/main" id="{FD77A44D-4EB1-1A0E-A428-31878A94BDE2}"/>
              </a:ext>
            </a:extLst>
          </p:cNvPr>
          <p:cNvSpPr>
            <a:spLocks noGrp="1"/>
          </p:cNvSpPr>
          <p:nvPr>
            <p:ph type="ftr" sz="quarter" idx="31"/>
          </p:nvPr>
        </p:nvSpPr>
        <p:spPr/>
        <p:txBody>
          <a:bodyPr/>
          <a:lstStyle/>
          <a:p>
            <a:r>
              <a:rPr lang="en-US"/>
              <a:t>© Teladoc Health, Inc. All rights reserved.</a:t>
            </a:r>
          </a:p>
        </p:txBody>
      </p:sp>
      <p:sp>
        <p:nvSpPr>
          <p:cNvPr id="19" name="Slide Number Placeholder 18">
            <a:extLst>
              <a:ext uri="{FF2B5EF4-FFF2-40B4-BE49-F238E27FC236}">
                <a16:creationId xmlns:a16="http://schemas.microsoft.com/office/drawing/2014/main" id="{2BCDD732-2AAE-268E-5183-B7C13B28A18E}"/>
              </a:ext>
            </a:extLst>
          </p:cNvPr>
          <p:cNvSpPr>
            <a:spLocks noGrp="1"/>
          </p:cNvSpPr>
          <p:nvPr>
            <p:ph type="sldNum" sz="quarter" idx="32"/>
          </p:nvPr>
        </p:nvSpPr>
        <p:spPr/>
        <p:txBody>
          <a:bodyPr/>
          <a:lstStyle/>
          <a:p>
            <a:fld id="{A82C3BC0-3EBF-3C4C-A3D8-795624EBC6AA}" type="slidenum">
              <a:rPr lang="en-US" smtClean="0"/>
              <a:pPr/>
              <a:t>‹#›</a:t>
            </a:fld>
            <a:endParaRPr lang="en-US"/>
          </a:p>
        </p:txBody>
      </p:sp>
      <p:pic>
        <p:nvPicPr>
          <p:cNvPr id="8" name="Graphic 7">
            <a:extLst>
              <a:ext uri="{FF2B5EF4-FFF2-40B4-BE49-F238E27FC236}">
                <a16:creationId xmlns:a16="http://schemas.microsoft.com/office/drawing/2014/main" id="{B075409F-81E9-18DC-F0EF-74B99FB282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7" name="Text Placeholder 74">
            <a:extLst>
              <a:ext uri="{FF2B5EF4-FFF2-40B4-BE49-F238E27FC236}">
                <a16:creationId xmlns:a16="http://schemas.microsoft.com/office/drawing/2014/main" id="{0D8E51DC-8659-14D4-83E2-2ED870BD7FB0}"/>
              </a:ext>
            </a:extLst>
          </p:cNvPr>
          <p:cNvSpPr>
            <a:spLocks noGrp="1"/>
          </p:cNvSpPr>
          <p:nvPr>
            <p:ph type="body" sz="quarter" idx="50"/>
          </p:nvPr>
        </p:nvSpPr>
        <p:spPr>
          <a:xfrm rot="16200000">
            <a:off x="3847643" y="3408334"/>
            <a:ext cx="3566160"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14" name="Text Placeholder 29">
            <a:extLst>
              <a:ext uri="{FF2B5EF4-FFF2-40B4-BE49-F238E27FC236}">
                <a16:creationId xmlns:a16="http://schemas.microsoft.com/office/drawing/2014/main" id="{9A58D322-0325-520E-0DC4-79D293EF0E6B}"/>
              </a:ext>
            </a:extLst>
          </p:cNvPr>
          <p:cNvSpPr>
            <a:spLocks noGrp="1"/>
          </p:cNvSpPr>
          <p:nvPr>
            <p:ph type="body" sz="quarter" idx="29" hasCustomPrompt="1"/>
          </p:nvPr>
        </p:nvSpPr>
        <p:spPr>
          <a:xfrm>
            <a:off x="6381152" y="3211754"/>
            <a:ext cx="5430491" cy="522833"/>
          </a:xfrm>
        </p:spPr>
        <p:txBody>
          <a:bodyPr wrap="none" bIns="0" anchor="t" anchorCtr="0">
            <a:normAutofit/>
          </a:bodyPr>
          <a:lstStyle>
            <a:lvl1pPr algn="l">
              <a:defRPr sz="2800" b="0" i="0">
                <a:solidFill>
                  <a:schemeClr val="tx1"/>
                </a:solidFill>
                <a:latin typeface="Century Gothic" panose="020B0502020202020204" pitchFamily="34" charset="0"/>
              </a:defRPr>
            </a:lvl1pPr>
          </a:lstStyle>
          <a:p>
            <a:pPr lvl="0"/>
            <a:r>
              <a:rPr lang="en-US"/>
              <a:t>Lorem ipsum</a:t>
            </a:r>
          </a:p>
        </p:txBody>
      </p:sp>
    </p:spTree>
    <p:extLst>
      <p:ext uri="{BB962C8B-B14F-4D97-AF65-F5344CB8AC3E}">
        <p14:creationId xmlns:p14="http://schemas.microsoft.com/office/powerpoint/2010/main" val="11334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ata 3.1">
    <p:bg>
      <p:bgPr>
        <a:solidFill>
          <a:schemeClr val="bg1"/>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4E6E9D7F-7245-F537-17B1-508185947D72}"/>
              </a:ext>
            </a:extLst>
          </p:cNvPr>
          <p:cNvSpPr>
            <a:spLocks noGrp="1"/>
          </p:cNvSpPr>
          <p:nvPr>
            <p:ph idx="1"/>
          </p:nvPr>
        </p:nvSpPr>
        <p:spPr>
          <a:xfrm>
            <a:off x="496888" y="2422525"/>
            <a:ext cx="4527785" cy="2778125"/>
          </a:xfrm>
        </p:spPr>
        <p:txBody>
          <a:bodyPr/>
          <a:lstStyle>
            <a:lvl1pPr>
              <a:defRPr sz="1800" b="0">
                <a:solidFill>
                  <a:schemeClr val="tx1"/>
                </a:solidFill>
              </a:defRPr>
            </a:lvl1pPr>
            <a:lvl2pPr marL="6350" indent="0">
              <a:buNone/>
              <a:tabLst>
                <a:tab pos="3822700" algn="l"/>
              </a:tabLst>
              <a:defRPr sz="1400">
                <a:solidFill>
                  <a:schemeClr val="tx1"/>
                </a:solidFill>
              </a:defRPr>
            </a:lvl2pPr>
            <a:lvl3pPr>
              <a:defRPr>
                <a:solidFill>
                  <a:schemeClr val="tx1"/>
                </a:solidFill>
              </a:defRPr>
            </a:lvl3pPr>
            <a:lvl4pPr>
              <a:defRPr sz="12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685EE744-D2E9-674C-8C1D-DCD2AC34E60D}"/>
              </a:ext>
            </a:extLst>
          </p:cNvPr>
          <p:cNvSpPr>
            <a:spLocks noGrp="1"/>
          </p:cNvSpPr>
          <p:nvPr>
            <p:ph type="title" hasCustomPrompt="1"/>
          </p:nvPr>
        </p:nvSpPr>
        <p:spPr>
          <a:xfrm>
            <a:off x="496889" y="1670730"/>
            <a:ext cx="4527784" cy="328304"/>
          </a:xfrm>
        </p:spPr>
        <p:txBody>
          <a:bodyPr/>
          <a:lstStyle/>
          <a:p>
            <a:r>
              <a:rPr lang="en-US"/>
              <a:t>Click to edit title</a:t>
            </a:r>
          </a:p>
        </p:txBody>
      </p:sp>
      <p:sp>
        <p:nvSpPr>
          <p:cNvPr id="11" name="Text Placeholder 29">
            <a:extLst>
              <a:ext uri="{FF2B5EF4-FFF2-40B4-BE49-F238E27FC236}">
                <a16:creationId xmlns:a16="http://schemas.microsoft.com/office/drawing/2014/main" id="{20B13FF1-AAA2-3F4B-C9C5-055FFE5B69CD}"/>
              </a:ext>
            </a:extLst>
          </p:cNvPr>
          <p:cNvSpPr>
            <a:spLocks noGrp="1"/>
          </p:cNvSpPr>
          <p:nvPr>
            <p:ph type="body" sz="quarter" idx="23" hasCustomPrompt="1"/>
          </p:nvPr>
        </p:nvSpPr>
        <p:spPr>
          <a:xfrm>
            <a:off x="6236774" y="2429772"/>
            <a:ext cx="5574869" cy="1665765"/>
          </a:xfrm>
        </p:spPr>
        <p:txBody>
          <a:bodyPr wrap="none" tIns="0" bIns="0" anchor="b" anchorCtr="0"/>
          <a:lstStyle>
            <a:lvl1pPr algn="l">
              <a:defRPr sz="16600" b="1" i="0">
                <a:solidFill>
                  <a:schemeClr val="accent4"/>
                </a:solidFill>
                <a:latin typeface="Georgia" panose="02040502050405020303" pitchFamily="18" charset="0"/>
              </a:defRPr>
            </a:lvl1pPr>
          </a:lstStyle>
          <a:p>
            <a:pPr lvl="0"/>
            <a:r>
              <a:rPr lang="en-US"/>
              <a:t>XX%</a:t>
            </a:r>
          </a:p>
        </p:txBody>
      </p:sp>
      <p:grpSp>
        <p:nvGrpSpPr>
          <p:cNvPr id="3" name="Group 2">
            <a:extLst>
              <a:ext uri="{FF2B5EF4-FFF2-40B4-BE49-F238E27FC236}">
                <a16:creationId xmlns:a16="http://schemas.microsoft.com/office/drawing/2014/main" id="{BD51EEDF-5B2D-A0B6-5E9F-D32135D273DD}"/>
              </a:ext>
            </a:extLst>
          </p:cNvPr>
          <p:cNvGrpSpPr/>
          <p:nvPr userDrawn="1"/>
        </p:nvGrpSpPr>
        <p:grpSpPr>
          <a:xfrm>
            <a:off x="0" y="6826678"/>
            <a:ext cx="12198096" cy="0"/>
            <a:chOff x="0" y="6826678"/>
            <a:chExt cx="12198096" cy="0"/>
          </a:xfrm>
        </p:grpSpPr>
        <p:cxnSp>
          <p:nvCxnSpPr>
            <p:cNvPr id="4" name="Straight Connector 3">
              <a:extLst>
                <a:ext uri="{FF2B5EF4-FFF2-40B4-BE49-F238E27FC236}">
                  <a16:creationId xmlns:a16="http://schemas.microsoft.com/office/drawing/2014/main" id="{8D259648-8237-13C2-4545-ACD3AAFD3CBF}"/>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421D57-38E4-2591-4912-954B0AA7F6AD}"/>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CA46ACF-5D67-944E-1F6F-9AAD07CD25C7}"/>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ACF4388-3AD5-6AFC-8CC8-A9F06BF7BCD3}"/>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2EF57A-03CC-3A46-5ABB-7AF935268D6D}"/>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8" name="Footer Placeholder 17">
            <a:extLst>
              <a:ext uri="{FF2B5EF4-FFF2-40B4-BE49-F238E27FC236}">
                <a16:creationId xmlns:a16="http://schemas.microsoft.com/office/drawing/2014/main" id="{FD77A44D-4EB1-1A0E-A428-31878A94BDE2}"/>
              </a:ext>
            </a:extLst>
          </p:cNvPr>
          <p:cNvSpPr>
            <a:spLocks noGrp="1"/>
          </p:cNvSpPr>
          <p:nvPr>
            <p:ph type="ftr" sz="quarter" idx="31"/>
          </p:nvPr>
        </p:nvSpPr>
        <p:spPr/>
        <p:txBody>
          <a:bodyPr/>
          <a:lstStyle/>
          <a:p>
            <a:r>
              <a:rPr lang="en-US"/>
              <a:t>© Teladoc Health, Inc. All rights reserved.</a:t>
            </a:r>
          </a:p>
        </p:txBody>
      </p:sp>
      <p:sp>
        <p:nvSpPr>
          <p:cNvPr id="19" name="Slide Number Placeholder 18">
            <a:extLst>
              <a:ext uri="{FF2B5EF4-FFF2-40B4-BE49-F238E27FC236}">
                <a16:creationId xmlns:a16="http://schemas.microsoft.com/office/drawing/2014/main" id="{2BCDD732-2AAE-268E-5183-B7C13B28A18E}"/>
              </a:ext>
            </a:extLst>
          </p:cNvPr>
          <p:cNvSpPr>
            <a:spLocks noGrp="1"/>
          </p:cNvSpPr>
          <p:nvPr>
            <p:ph type="sldNum" sz="quarter" idx="32"/>
          </p:nvPr>
        </p:nvSpPr>
        <p:spPr/>
        <p:txBody>
          <a:bodyPr/>
          <a:lstStyle/>
          <a:p>
            <a:fld id="{A82C3BC0-3EBF-3C4C-A3D8-795624EBC6AA}" type="slidenum">
              <a:rPr lang="en-US" smtClean="0"/>
              <a:pPr/>
              <a:t>‹#›</a:t>
            </a:fld>
            <a:endParaRPr lang="en-US"/>
          </a:p>
        </p:txBody>
      </p:sp>
      <p:pic>
        <p:nvPicPr>
          <p:cNvPr id="8" name="Graphic 7">
            <a:extLst>
              <a:ext uri="{FF2B5EF4-FFF2-40B4-BE49-F238E27FC236}">
                <a16:creationId xmlns:a16="http://schemas.microsoft.com/office/drawing/2014/main" id="{B075409F-81E9-18DC-F0EF-74B99FB282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7" name="Text Placeholder 74">
            <a:extLst>
              <a:ext uri="{FF2B5EF4-FFF2-40B4-BE49-F238E27FC236}">
                <a16:creationId xmlns:a16="http://schemas.microsoft.com/office/drawing/2014/main" id="{0D8E51DC-8659-14D4-83E2-2ED870BD7FB0}"/>
              </a:ext>
            </a:extLst>
          </p:cNvPr>
          <p:cNvSpPr>
            <a:spLocks noGrp="1"/>
          </p:cNvSpPr>
          <p:nvPr>
            <p:ph type="body" sz="quarter" idx="50"/>
          </p:nvPr>
        </p:nvSpPr>
        <p:spPr>
          <a:xfrm rot="16200000">
            <a:off x="3847643" y="3408334"/>
            <a:ext cx="3566160"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14" name="Text Placeholder 29">
            <a:extLst>
              <a:ext uri="{FF2B5EF4-FFF2-40B4-BE49-F238E27FC236}">
                <a16:creationId xmlns:a16="http://schemas.microsoft.com/office/drawing/2014/main" id="{9A58D322-0325-520E-0DC4-79D293EF0E6B}"/>
              </a:ext>
            </a:extLst>
          </p:cNvPr>
          <p:cNvSpPr>
            <a:spLocks noGrp="1"/>
          </p:cNvSpPr>
          <p:nvPr>
            <p:ph type="body" sz="quarter" idx="29" hasCustomPrompt="1"/>
          </p:nvPr>
        </p:nvSpPr>
        <p:spPr>
          <a:xfrm>
            <a:off x="6381152" y="1578657"/>
            <a:ext cx="5430491" cy="522833"/>
          </a:xfrm>
        </p:spPr>
        <p:txBody>
          <a:bodyPr wrap="none" bIns="0" anchor="t" anchorCtr="0">
            <a:normAutofit/>
          </a:bodyPr>
          <a:lstStyle>
            <a:lvl1pPr algn="l">
              <a:defRPr sz="2800" b="0" i="0">
                <a:solidFill>
                  <a:schemeClr val="tx1"/>
                </a:solidFill>
                <a:latin typeface="Century Gothic" panose="020B0502020202020204" pitchFamily="34" charset="0"/>
              </a:defRPr>
            </a:lvl1pPr>
          </a:lstStyle>
          <a:p>
            <a:pPr lvl="0"/>
            <a:r>
              <a:rPr lang="en-US"/>
              <a:t>Lorem ipsum</a:t>
            </a:r>
          </a:p>
        </p:txBody>
      </p:sp>
    </p:spTree>
    <p:extLst>
      <p:ext uri="{BB962C8B-B14F-4D97-AF65-F5344CB8AC3E}">
        <p14:creationId xmlns:p14="http://schemas.microsoft.com/office/powerpoint/2010/main" val="309448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ta 5">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01B8ACF-ABB0-E79D-212F-EC25E509BB70}"/>
              </a:ext>
            </a:extLst>
          </p:cNvPr>
          <p:cNvSpPr>
            <a:spLocks noGrp="1"/>
          </p:cNvSpPr>
          <p:nvPr>
            <p:ph type="body" sz="quarter" idx="18"/>
          </p:nvPr>
        </p:nvSpPr>
        <p:spPr>
          <a:xfrm>
            <a:off x="4502326" y="1606289"/>
            <a:ext cx="3187346" cy="3187347"/>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1"/>
          </a:solidFill>
        </p:spPr>
        <p:txBody>
          <a:bodyPr wrap="square">
            <a:noAutofit/>
          </a:bodyPr>
          <a:lstStyle>
            <a:lvl1pPr>
              <a:defRPr sz="100">
                <a:solidFill>
                  <a:schemeClr val="accent1">
                    <a:alpha val="0"/>
                  </a:schemeClr>
                </a:solidFill>
              </a:defRPr>
            </a:lvl1pPr>
          </a:lstStyle>
          <a:p>
            <a:pPr lvl="0"/>
            <a:endParaRPr lang="en-US"/>
          </a:p>
        </p:txBody>
      </p:sp>
      <p:sp>
        <p:nvSpPr>
          <p:cNvPr id="21" name="Text Placeholder 20">
            <a:extLst>
              <a:ext uri="{FF2B5EF4-FFF2-40B4-BE49-F238E27FC236}">
                <a16:creationId xmlns:a16="http://schemas.microsoft.com/office/drawing/2014/main" id="{215784F1-BE3B-4F4D-C687-F3CBE122CC9A}"/>
              </a:ext>
            </a:extLst>
          </p:cNvPr>
          <p:cNvSpPr>
            <a:spLocks noGrp="1"/>
          </p:cNvSpPr>
          <p:nvPr>
            <p:ph type="body" sz="quarter" idx="19"/>
          </p:nvPr>
        </p:nvSpPr>
        <p:spPr>
          <a:xfrm>
            <a:off x="8432800" y="1606289"/>
            <a:ext cx="3187346" cy="3187347"/>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1"/>
          </a:solidFill>
        </p:spPr>
        <p:txBody>
          <a:bodyPr wrap="square">
            <a:noAutofit/>
          </a:bodyPr>
          <a:lstStyle>
            <a:lvl1pPr>
              <a:defRPr sz="100">
                <a:solidFill>
                  <a:schemeClr val="accent1">
                    <a:alpha val="0"/>
                  </a:schemeClr>
                </a:solidFill>
              </a:defRPr>
            </a:lvl1pPr>
          </a:lstStyle>
          <a:p>
            <a:pPr lvl="0"/>
            <a:endParaRPr lang="en-US"/>
          </a:p>
        </p:txBody>
      </p:sp>
      <p:sp>
        <p:nvSpPr>
          <p:cNvPr id="27" name="Chart Placeholder 25">
            <a:extLst>
              <a:ext uri="{FF2B5EF4-FFF2-40B4-BE49-F238E27FC236}">
                <a16:creationId xmlns:a16="http://schemas.microsoft.com/office/drawing/2014/main" id="{ACC49156-336F-87CD-F32E-15CA2DC5725B}"/>
              </a:ext>
            </a:extLst>
          </p:cNvPr>
          <p:cNvSpPr>
            <a:spLocks noGrp="1"/>
          </p:cNvSpPr>
          <p:nvPr>
            <p:ph type="chart" sz="quarter" idx="21" hasCustomPrompt="1"/>
          </p:nvPr>
        </p:nvSpPr>
        <p:spPr>
          <a:xfrm>
            <a:off x="4186237" y="1292225"/>
            <a:ext cx="3819525" cy="3816350"/>
          </a:xfrm>
        </p:spPr>
        <p:txBody>
          <a:bodyPr bIns="1188720" anchor="ctr" anchorCtr="0"/>
          <a:lstStyle>
            <a:lvl1pPr algn="ctr">
              <a:defRPr sz="1400">
                <a:solidFill>
                  <a:schemeClr val="bg1"/>
                </a:solidFill>
              </a:defRPr>
            </a:lvl1pPr>
          </a:lstStyle>
          <a:p>
            <a:r>
              <a:rPr lang="en-US"/>
              <a:t>donut chart</a:t>
            </a:r>
          </a:p>
        </p:txBody>
      </p:sp>
      <p:sp>
        <p:nvSpPr>
          <p:cNvPr id="28" name="Chart Placeholder 25">
            <a:extLst>
              <a:ext uri="{FF2B5EF4-FFF2-40B4-BE49-F238E27FC236}">
                <a16:creationId xmlns:a16="http://schemas.microsoft.com/office/drawing/2014/main" id="{5A71802E-C901-F4BD-BC79-7BF7611EBAB7}"/>
              </a:ext>
            </a:extLst>
          </p:cNvPr>
          <p:cNvSpPr>
            <a:spLocks noGrp="1"/>
          </p:cNvSpPr>
          <p:nvPr>
            <p:ph type="chart" sz="quarter" idx="22" hasCustomPrompt="1"/>
          </p:nvPr>
        </p:nvSpPr>
        <p:spPr>
          <a:xfrm>
            <a:off x="8116711" y="1292225"/>
            <a:ext cx="3819525" cy="3816350"/>
          </a:xfrm>
        </p:spPr>
        <p:txBody>
          <a:bodyPr bIns="1188720" anchor="ctr" anchorCtr="0"/>
          <a:lstStyle>
            <a:lvl1pPr algn="ctr">
              <a:defRPr sz="1400">
                <a:solidFill>
                  <a:schemeClr val="bg1"/>
                </a:solidFill>
              </a:defRPr>
            </a:lvl1pPr>
          </a:lstStyle>
          <a:p>
            <a:r>
              <a:rPr lang="en-US"/>
              <a:t>donut chart</a:t>
            </a:r>
          </a:p>
        </p:txBody>
      </p:sp>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9" name="Text Placeholder 18">
            <a:extLst>
              <a:ext uri="{FF2B5EF4-FFF2-40B4-BE49-F238E27FC236}">
                <a16:creationId xmlns:a16="http://schemas.microsoft.com/office/drawing/2014/main" id="{B395D958-7DDA-FF2D-6BBB-A4BCDDE44609}"/>
              </a:ext>
            </a:extLst>
          </p:cNvPr>
          <p:cNvSpPr>
            <a:spLocks noGrp="1"/>
          </p:cNvSpPr>
          <p:nvPr>
            <p:ph type="body" sz="quarter" idx="17"/>
          </p:nvPr>
        </p:nvSpPr>
        <p:spPr>
          <a:xfrm>
            <a:off x="571852" y="1607203"/>
            <a:ext cx="3187347" cy="3187347"/>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1"/>
          </a:solidFill>
        </p:spPr>
        <p:txBody>
          <a:bodyPr wrap="square">
            <a:noAutofit/>
          </a:bodyPr>
          <a:lstStyle>
            <a:lvl1pPr>
              <a:defRPr sz="100">
                <a:solidFill>
                  <a:schemeClr val="accent1">
                    <a:alpha val="0"/>
                  </a:schemeClr>
                </a:solidFill>
              </a:defRPr>
            </a:lvl1pPr>
          </a:lstStyle>
          <a:p>
            <a:pPr lvl="0"/>
            <a:endParaRPr lang="en-US"/>
          </a:p>
        </p:txBody>
      </p:sp>
      <p:sp>
        <p:nvSpPr>
          <p:cNvPr id="34" name="Text Placeholder 33">
            <a:extLst>
              <a:ext uri="{FF2B5EF4-FFF2-40B4-BE49-F238E27FC236}">
                <a16:creationId xmlns:a16="http://schemas.microsoft.com/office/drawing/2014/main" id="{662CA7CF-F027-BC9A-2E19-084AED7D2D9C}"/>
              </a:ext>
            </a:extLst>
          </p:cNvPr>
          <p:cNvSpPr>
            <a:spLocks noGrp="1"/>
          </p:cNvSpPr>
          <p:nvPr>
            <p:ph type="body" sz="quarter" idx="26"/>
          </p:nvPr>
        </p:nvSpPr>
        <p:spPr>
          <a:xfrm>
            <a:off x="457200" y="5156018"/>
            <a:ext cx="3416302" cy="678298"/>
          </a:xfrm>
        </p:spPr>
        <p:txBody>
          <a:bodyPr/>
          <a:lstStyle>
            <a:lvl1pPr algn="ctr">
              <a:lnSpc>
                <a:spcPct val="130000"/>
              </a:lnSpc>
              <a:defRPr sz="1400">
                <a:solidFill>
                  <a:schemeClr val="tx1"/>
                </a:solidFill>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03574FB0-7C58-D57B-56B8-09B3D6640A36}"/>
              </a:ext>
            </a:extLst>
          </p:cNvPr>
          <p:cNvSpPr>
            <a:spLocks noGrp="1"/>
          </p:cNvSpPr>
          <p:nvPr>
            <p:ph type="body" sz="quarter" idx="27"/>
          </p:nvPr>
        </p:nvSpPr>
        <p:spPr>
          <a:xfrm>
            <a:off x="4357073" y="5156018"/>
            <a:ext cx="3416302" cy="678298"/>
          </a:xfrm>
        </p:spPr>
        <p:txBody>
          <a:bodyPr/>
          <a:lstStyle>
            <a:lvl1pPr algn="ctr">
              <a:lnSpc>
                <a:spcPct val="130000"/>
              </a:lnSpc>
              <a:defRPr sz="1400">
                <a:solidFill>
                  <a:schemeClr val="tx1"/>
                </a:solidFill>
              </a:defRPr>
            </a:lvl1pPr>
          </a:lstStyle>
          <a:p>
            <a:pPr lvl="0"/>
            <a:r>
              <a:rPr lang="en-US"/>
              <a:t>Click to edit Master text styles</a:t>
            </a:r>
          </a:p>
        </p:txBody>
      </p:sp>
      <p:sp>
        <p:nvSpPr>
          <p:cNvPr id="36" name="Text Placeholder 33">
            <a:extLst>
              <a:ext uri="{FF2B5EF4-FFF2-40B4-BE49-F238E27FC236}">
                <a16:creationId xmlns:a16="http://schemas.microsoft.com/office/drawing/2014/main" id="{64EEABB7-EAD3-3AE7-8472-CE53F20960B1}"/>
              </a:ext>
            </a:extLst>
          </p:cNvPr>
          <p:cNvSpPr>
            <a:spLocks noGrp="1"/>
          </p:cNvSpPr>
          <p:nvPr>
            <p:ph type="body" sz="quarter" idx="28"/>
          </p:nvPr>
        </p:nvSpPr>
        <p:spPr>
          <a:xfrm>
            <a:off x="8318498" y="5156018"/>
            <a:ext cx="3416302" cy="678298"/>
          </a:xfrm>
        </p:spPr>
        <p:txBody>
          <a:bodyPr/>
          <a:lstStyle>
            <a:lvl1pPr algn="ctr">
              <a:lnSpc>
                <a:spcPct val="130000"/>
              </a:lnSpc>
              <a:defRPr sz="1400">
                <a:solidFill>
                  <a:schemeClr val="tx1"/>
                </a:solidFill>
              </a:defRPr>
            </a:lvl1pPr>
          </a:lstStyle>
          <a:p>
            <a:pPr lvl="0"/>
            <a:r>
              <a:rPr lang="en-US"/>
              <a:t>Click to edit Master text styles</a:t>
            </a:r>
          </a:p>
        </p:txBody>
      </p:sp>
      <p:sp>
        <p:nvSpPr>
          <p:cNvPr id="26" name="Chart Placeholder 25">
            <a:extLst>
              <a:ext uri="{FF2B5EF4-FFF2-40B4-BE49-F238E27FC236}">
                <a16:creationId xmlns:a16="http://schemas.microsoft.com/office/drawing/2014/main" id="{5E28F9BE-DFA1-5207-0478-C43049B81BFA}"/>
              </a:ext>
            </a:extLst>
          </p:cNvPr>
          <p:cNvSpPr>
            <a:spLocks noGrp="1"/>
          </p:cNvSpPr>
          <p:nvPr>
            <p:ph type="chart" sz="quarter" idx="20" hasCustomPrompt="1"/>
          </p:nvPr>
        </p:nvSpPr>
        <p:spPr>
          <a:xfrm>
            <a:off x="255588" y="1292225"/>
            <a:ext cx="3819525" cy="3816350"/>
          </a:xfrm>
        </p:spPr>
        <p:txBody>
          <a:bodyPr bIns="1188720" anchor="ctr" anchorCtr="0"/>
          <a:lstStyle>
            <a:lvl1pPr algn="ctr">
              <a:defRPr sz="1400" b="0">
                <a:solidFill>
                  <a:schemeClr val="bg1"/>
                </a:solidFill>
              </a:defRPr>
            </a:lvl1pPr>
          </a:lstStyle>
          <a:p>
            <a:r>
              <a:rPr lang="en-US"/>
              <a:t>donut chart</a:t>
            </a:r>
          </a:p>
        </p:txBody>
      </p:sp>
      <p:sp>
        <p:nvSpPr>
          <p:cNvPr id="30" name="Text Placeholder 29">
            <a:extLst>
              <a:ext uri="{FF2B5EF4-FFF2-40B4-BE49-F238E27FC236}">
                <a16:creationId xmlns:a16="http://schemas.microsoft.com/office/drawing/2014/main" id="{9DD4EEB4-6C37-790D-2B8D-1489CDE20371}"/>
              </a:ext>
            </a:extLst>
          </p:cNvPr>
          <p:cNvSpPr>
            <a:spLocks noGrp="1"/>
          </p:cNvSpPr>
          <p:nvPr>
            <p:ph type="body" sz="quarter" idx="23" hasCustomPrompt="1"/>
          </p:nvPr>
        </p:nvSpPr>
        <p:spPr>
          <a:xfrm>
            <a:off x="1240443" y="2457622"/>
            <a:ext cx="1827610" cy="1227138"/>
          </a:xfrm>
        </p:spPr>
        <p:txBody>
          <a:bodyPr wrap="none" bIns="45720" anchor="ctr" anchorCtr="1"/>
          <a:lstStyle>
            <a:lvl1pPr algn="ctr">
              <a:defRPr sz="4800" b="1" i="0">
                <a:solidFill>
                  <a:schemeClr val="bg1"/>
                </a:solidFill>
                <a:latin typeface="Georgia" panose="02040502050405020303" pitchFamily="18" charset="0"/>
              </a:defRPr>
            </a:lvl1pPr>
          </a:lstStyle>
          <a:p>
            <a:pPr lvl="0"/>
            <a:r>
              <a:rPr lang="en-US"/>
              <a:t>XXX%</a:t>
            </a:r>
          </a:p>
        </p:txBody>
      </p:sp>
      <p:sp>
        <p:nvSpPr>
          <p:cNvPr id="31" name="Text Placeholder 29">
            <a:extLst>
              <a:ext uri="{FF2B5EF4-FFF2-40B4-BE49-F238E27FC236}">
                <a16:creationId xmlns:a16="http://schemas.microsoft.com/office/drawing/2014/main" id="{C7BE76B7-A8DB-377E-360E-71C7DFFA7AA7}"/>
              </a:ext>
            </a:extLst>
          </p:cNvPr>
          <p:cNvSpPr>
            <a:spLocks noGrp="1"/>
          </p:cNvSpPr>
          <p:nvPr>
            <p:ph type="body" sz="quarter" idx="24" hasCustomPrompt="1"/>
          </p:nvPr>
        </p:nvSpPr>
        <p:spPr>
          <a:xfrm>
            <a:off x="5151419" y="2457622"/>
            <a:ext cx="1827610" cy="1227138"/>
          </a:xfrm>
        </p:spPr>
        <p:txBody>
          <a:bodyPr wrap="none" bIns="45720" anchor="ctr" anchorCtr="1"/>
          <a:lstStyle>
            <a:lvl1pPr algn="ctr">
              <a:defRPr sz="4800" b="1" i="0">
                <a:solidFill>
                  <a:schemeClr val="bg1"/>
                </a:solidFill>
                <a:latin typeface="Georgia" panose="02040502050405020303" pitchFamily="18" charset="0"/>
              </a:defRPr>
            </a:lvl1pPr>
          </a:lstStyle>
          <a:p>
            <a:pPr lvl="0"/>
            <a:r>
              <a:rPr lang="en-US"/>
              <a:t>XXX%</a:t>
            </a:r>
          </a:p>
        </p:txBody>
      </p:sp>
      <p:sp>
        <p:nvSpPr>
          <p:cNvPr id="32" name="Text Placeholder 29">
            <a:extLst>
              <a:ext uri="{FF2B5EF4-FFF2-40B4-BE49-F238E27FC236}">
                <a16:creationId xmlns:a16="http://schemas.microsoft.com/office/drawing/2014/main" id="{226464D5-AA1F-F91F-3941-E1F896D5B57E}"/>
              </a:ext>
            </a:extLst>
          </p:cNvPr>
          <p:cNvSpPr>
            <a:spLocks noGrp="1"/>
          </p:cNvSpPr>
          <p:nvPr>
            <p:ph type="body" sz="quarter" idx="25" hasCustomPrompt="1"/>
          </p:nvPr>
        </p:nvSpPr>
        <p:spPr>
          <a:xfrm>
            <a:off x="9112668" y="2457622"/>
            <a:ext cx="1827610" cy="1227138"/>
          </a:xfrm>
        </p:spPr>
        <p:txBody>
          <a:bodyPr wrap="none" bIns="45720" anchor="ctr" anchorCtr="1"/>
          <a:lstStyle>
            <a:lvl1pPr algn="ctr">
              <a:defRPr sz="4800" b="1" i="0">
                <a:solidFill>
                  <a:schemeClr val="bg1"/>
                </a:solidFill>
                <a:latin typeface="Georgia" panose="02040502050405020303" pitchFamily="18" charset="0"/>
              </a:defRPr>
            </a:lvl1pPr>
          </a:lstStyle>
          <a:p>
            <a:pPr lvl="0"/>
            <a:r>
              <a:rPr lang="en-US"/>
              <a:t>XXX%</a:t>
            </a:r>
          </a:p>
        </p:txBody>
      </p:sp>
      <p:sp>
        <p:nvSpPr>
          <p:cNvPr id="38" name="Text Placeholder 29">
            <a:extLst>
              <a:ext uri="{FF2B5EF4-FFF2-40B4-BE49-F238E27FC236}">
                <a16:creationId xmlns:a16="http://schemas.microsoft.com/office/drawing/2014/main" id="{DAFEDDB1-CAEB-EB9C-BDB9-941F4DC92C5C}"/>
              </a:ext>
            </a:extLst>
          </p:cNvPr>
          <p:cNvSpPr>
            <a:spLocks noGrp="1"/>
          </p:cNvSpPr>
          <p:nvPr>
            <p:ph type="body" sz="quarter" idx="29" hasCustomPrompt="1"/>
          </p:nvPr>
        </p:nvSpPr>
        <p:spPr>
          <a:xfrm>
            <a:off x="1240443" y="3452831"/>
            <a:ext cx="1827610" cy="307948"/>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39" name="Text Placeholder 29">
            <a:extLst>
              <a:ext uri="{FF2B5EF4-FFF2-40B4-BE49-F238E27FC236}">
                <a16:creationId xmlns:a16="http://schemas.microsoft.com/office/drawing/2014/main" id="{4312C672-6E69-C8DF-91E3-E4ED127D6BE8}"/>
              </a:ext>
            </a:extLst>
          </p:cNvPr>
          <p:cNvSpPr>
            <a:spLocks noGrp="1"/>
          </p:cNvSpPr>
          <p:nvPr>
            <p:ph type="body" sz="quarter" idx="30" hasCustomPrompt="1"/>
          </p:nvPr>
        </p:nvSpPr>
        <p:spPr>
          <a:xfrm>
            <a:off x="5151419" y="3452831"/>
            <a:ext cx="1827610" cy="307948"/>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40" name="Text Placeholder 29">
            <a:extLst>
              <a:ext uri="{FF2B5EF4-FFF2-40B4-BE49-F238E27FC236}">
                <a16:creationId xmlns:a16="http://schemas.microsoft.com/office/drawing/2014/main" id="{A0C024B4-A6DD-6B0C-8EE5-B3FC48079C14}"/>
              </a:ext>
            </a:extLst>
          </p:cNvPr>
          <p:cNvSpPr>
            <a:spLocks noGrp="1"/>
          </p:cNvSpPr>
          <p:nvPr>
            <p:ph type="body" sz="quarter" idx="31" hasCustomPrompt="1"/>
          </p:nvPr>
        </p:nvSpPr>
        <p:spPr>
          <a:xfrm>
            <a:off x="9112668" y="3452831"/>
            <a:ext cx="1827610" cy="307948"/>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15" name="Footer Placeholder 14">
            <a:extLst>
              <a:ext uri="{FF2B5EF4-FFF2-40B4-BE49-F238E27FC236}">
                <a16:creationId xmlns:a16="http://schemas.microsoft.com/office/drawing/2014/main" id="{73C1A9FF-4694-9B4A-8348-FD6852CA3E7D}"/>
              </a:ext>
            </a:extLst>
          </p:cNvPr>
          <p:cNvSpPr>
            <a:spLocks noGrp="1"/>
          </p:cNvSpPr>
          <p:nvPr>
            <p:ph type="ftr" sz="quarter" idx="33"/>
          </p:nvPr>
        </p:nvSpPr>
        <p:spPr/>
        <p:txBody>
          <a:bodyPr/>
          <a:lstStyle/>
          <a:p>
            <a:r>
              <a:rPr lang="en-US"/>
              <a:t>© Teladoc Health, Inc. All rights reserved.</a:t>
            </a:r>
          </a:p>
        </p:txBody>
      </p:sp>
      <p:sp>
        <p:nvSpPr>
          <p:cNvPr id="16" name="Slide Number Placeholder 15">
            <a:extLst>
              <a:ext uri="{FF2B5EF4-FFF2-40B4-BE49-F238E27FC236}">
                <a16:creationId xmlns:a16="http://schemas.microsoft.com/office/drawing/2014/main" id="{520E8BEB-EA16-F30D-7F82-78CBE7316C1C}"/>
              </a:ext>
            </a:extLst>
          </p:cNvPr>
          <p:cNvSpPr>
            <a:spLocks noGrp="1"/>
          </p:cNvSpPr>
          <p:nvPr>
            <p:ph type="sldNum" sz="quarter" idx="34"/>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24E897B7-37B1-DF13-ADCE-E269BA1438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131142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68" name="Picture Placeholder 67">
            <a:extLst>
              <a:ext uri="{FF2B5EF4-FFF2-40B4-BE49-F238E27FC236}">
                <a16:creationId xmlns:a16="http://schemas.microsoft.com/office/drawing/2014/main" id="{A7B4A592-0DA0-3D65-10BD-3651ADD42379}"/>
              </a:ext>
            </a:extLst>
          </p:cNvPr>
          <p:cNvSpPr>
            <a:spLocks noGrp="1"/>
          </p:cNvSpPr>
          <p:nvPr>
            <p:ph type="pic" sz="quarter" idx="13" hasCustomPrompt="1"/>
          </p:nvPr>
        </p:nvSpPr>
        <p:spPr>
          <a:xfrm>
            <a:off x="8338766" y="285685"/>
            <a:ext cx="3853234" cy="5773518"/>
          </a:xfrm>
          <a:custGeom>
            <a:avLst/>
            <a:gdLst>
              <a:gd name="connsiteX0" fmla="*/ 1963891 w 3853234"/>
              <a:gd name="connsiteY0" fmla="*/ 3630 h 5773518"/>
              <a:gd name="connsiteX1" fmla="*/ 1989936 w 3853234"/>
              <a:gd name="connsiteY1" fmla="*/ 3986 h 5773518"/>
              <a:gd name="connsiteX2" fmla="*/ 3853234 w 3853234"/>
              <a:gd name="connsiteY2" fmla="*/ 1891825 h 5773518"/>
              <a:gd name="connsiteX3" fmla="*/ 3852345 w 3853234"/>
              <a:gd name="connsiteY3" fmla="*/ 1945892 h 5773518"/>
              <a:gd name="connsiteX4" fmla="*/ 3853234 w 3853234"/>
              <a:gd name="connsiteY4" fmla="*/ 1945892 h 5773518"/>
              <a:gd name="connsiteX5" fmla="*/ 3843967 w 3853234"/>
              <a:gd name="connsiteY5" fmla="*/ 2129420 h 5773518"/>
              <a:gd name="connsiteX6" fmla="*/ 2126219 w 3853234"/>
              <a:gd name="connsiteY6" fmla="*/ 3847168 h 5773518"/>
              <a:gd name="connsiteX7" fmla="*/ 1936974 w 3853234"/>
              <a:gd name="connsiteY7" fmla="*/ 3856724 h 5773518"/>
              <a:gd name="connsiteX8" fmla="*/ 1936974 w 3853234"/>
              <a:gd name="connsiteY8" fmla="*/ 3856723 h 5773518"/>
              <a:gd name="connsiteX9" fmla="*/ 1043298 w 3853234"/>
              <a:gd name="connsiteY9" fmla="*/ 3856723 h 5773518"/>
              <a:gd name="connsiteX10" fmla="*/ 1190266 w 3853234"/>
              <a:gd name="connsiteY10" fmla="*/ 3875219 h 5773518"/>
              <a:gd name="connsiteX11" fmla="*/ 1936904 w 3853234"/>
              <a:gd name="connsiteY11" fmla="*/ 4812068 h 5773518"/>
              <a:gd name="connsiteX12" fmla="*/ 1936974 w 3853234"/>
              <a:gd name="connsiteY12" fmla="*/ 4812138 h 5773518"/>
              <a:gd name="connsiteX13" fmla="*/ 1936974 w 3853234"/>
              <a:gd name="connsiteY13" fmla="*/ 3856724 h 5773518"/>
              <a:gd name="connsiteX14" fmla="*/ 3853234 w 3853234"/>
              <a:gd name="connsiteY14" fmla="*/ 3856724 h 5773518"/>
              <a:gd name="connsiteX15" fmla="*/ 3843967 w 3853234"/>
              <a:gd name="connsiteY15" fmla="*/ 4040252 h 5773518"/>
              <a:gd name="connsiteX16" fmla="*/ 2126219 w 3853234"/>
              <a:gd name="connsiteY16" fmla="*/ 5758000 h 5773518"/>
              <a:gd name="connsiteX17" fmla="*/ 1936974 w 3853234"/>
              <a:gd name="connsiteY17" fmla="*/ 5767556 h 5773518"/>
              <a:gd name="connsiteX18" fmla="*/ 1936974 w 3853234"/>
              <a:gd name="connsiteY18" fmla="*/ 4812159 h 5773518"/>
              <a:gd name="connsiteX19" fmla="*/ 1932008 w 3853234"/>
              <a:gd name="connsiteY19" fmla="*/ 4910437 h 5773518"/>
              <a:gd name="connsiteX20" fmla="*/ 975010 w 3853234"/>
              <a:gd name="connsiteY20" fmla="*/ 5773518 h 5773518"/>
              <a:gd name="connsiteX21" fmla="*/ 13046 w 3853234"/>
              <a:gd name="connsiteY21" fmla="*/ 4812139 h 5773518"/>
              <a:gd name="connsiteX22" fmla="*/ 13046 w 3853234"/>
              <a:gd name="connsiteY22" fmla="*/ 3850758 h 5773518"/>
              <a:gd name="connsiteX23" fmla="*/ 13350 w 3853234"/>
              <a:gd name="connsiteY23" fmla="*/ 3850758 h 5773518"/>
              <a:gd name="connsiteX24" fmla="*/ 22351 w 3853234"/>
              <a:gd name="connsiteY24" fmla="*/ 3673195 h 5773518"/>
              <a:gd name="connsiteX25" fmla="*/ 1746975 w 3853234"/>
              <a:gd name="connsiteY25" fmla="*/ 1955447 h 5773518"/>
              <a:gd name="connsiteX26" fmla="*/ 1911448 w 3853234"/>
              <a:gd name="connsiteY26" fmla="*/ 1947175 h 5773518"/>
              <a:gd name="connsiteX27" fmla="*/ 1846607 w 3853234"/>
              <a:gd name="connsiteY27" fmla="*/ 1944221 h 5773518"/>
              <a:gd name="connsiteX28" fmla="*/ 1762432 w 3853234"/>
              <a:gd name="connsiteY28" fmla="*/ 1932932 h 5773518"/>
              <a:gd name="connsiteX29" fmla="*/ 961080 w 3853234"/>
              <a:gd name="connsiteY29" fmla="*/ 976957 h 5773518"/>
              <a:gd name="connsiteX30" fmla="*/ 1932793 w 3853234"/>
              <a:gd name="connsiteY30" fmla="*/ 5763 h 5773518"/>
              <a:gd name="connsiteX31" fmla="*/ 1955849 w 3853234"/>
              <a:gd name="connsiteY31" fmla="*/ 6332 h 5773518"/>
              <a:gd name="connsiteX32" fmla="*/ 1955849 w 3853234"/>
              <a:gd name="connsiteY32" fmla="*/ 3701 h 5773518"/>
              <a:gd name="connsiteX33" fmla="*/ 1963891 w 3853234"/>
              <a:gd name="connsiteY33" fmla="*/ 3630 h 5773518"/>
              <a:gd name="connsiteX34" fmla="*/ 0 w 3853234"/>
              <a:gd name="connsiteY34" fmla="*/ 0 h 5773518"/>
              <a:gd name="connsiteX35" fmla="*/ 959658 w 3853234"/>
              <a:gd name="connsiteY35" fmla="*/ 961379 h 5773518"/>
              <a:gd name="connsiteX36" fmla="*/ 0 w 3853234"/>
              <a:gd name="connsiteY36" fmla="*/ 1922757 h 577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3234" h="5773518">
                <a:moveTo>
                  <a:pt x="1963891" y="3630"/>
                </a:moveTo>
                <a:cubicBezTo>
                  <a:pt x="1972572" y="3630"/>
                  <a:pt x="1981254" y="3843"/>
                  <a:pt x="1989936" y="3986"/>
                </a:cubicBezTo>
                <a:cubicBezTo>
                  <a:pt x="3021354" y="17925"/>
                  <a:pt x="3853234" y="857692"/>
                  <a:pt x="3853234" y="1891825"/>
                </a:cubicBezTo>
                <a:lnTo>
                  <a:pt x="3852345" y="1945892"/>
                </a:lnTo>
                <a:lnTo>
                  <a:pt x="3853234" y="1945892"/>
                </a:lnTo>
                <a:lnTo>
                  <a:pt x="3843967" y="2129420"/>
                </a:lnTo>
                <a:cubicBezTo>
                  <a:pt x="3751985" y="3035140"/>
                  <a:pt x="3031938" y="3755188"/>
                  <a:pt x="2126219" y="3847168"/>
                </a:cubicBezTo>
                <a:lnTo>
                  <a:pt x="1936974" y="3856724"/>
                </a:lnTo>
                <a:lnTo>
                  <a:pt x="1936974" y="3856723"/>
                </a:lnTo>
                <a:lnTo>
                  <a:pt x="1043298" y="3856723"/>
                </a:lnTo>
                <a:lnTo>
                  <a:pt x="1190266" y="3875219"/>
                </a:lnTo>
                <a:cubicBezTo>
                  <a:pt x="1617851" y="3972882"/>
                  <a:pt x="1936904" y="4355122"/>
                  <a:pt x="1936904" y="4812068"/>
                </a:cubicBezTo>
                <a:lnTo>
                  <a:pt x="1936974" y="4812138"/>
                </a:lnTo>
                <a:lnTo>
                  <a:pt x="1936974" y="3856724"/>
                </a:lnTo>
                <a:lnTo>
                  <a:pt x="3853234" y="3856724"/>
                </a:lnTo>
                <a:lnTo>
                  <a:pt x="3843967" y="4040252"/>
                </a:lnTo>
                <a:cubicBezTo>
                  <a:pt x="3751985" y="4945972"/>
                  <a:pt x="3031938" y="5666020"/>
                  <a:pt x="2126219" y="5758000"/>
                </a:cubicBezTo>
                <a:lnTo>
                  <a:pt x="1936974" y="5767556"/>
                </a:lnTo>
                <a:lnTo>
                  <a:pt x="1936974" y="4812159"/>
                </a:lnTo>
                <a:lnTo>
                  <a:pt x="1932008" y="4910437"/>
                </a:lnTo>
                <a:cubicBezTo>
                  <a:pt x="1882740" y="5395230"/>
                  <a:pt x="1473032" y="5773518"/>
                  <a:pt x="975010" y="5773518"/>
                </a:cubicBezTo>
                <a:cubicBezTo>
                  <a:pt x="443717" y="5773518"/>
                  <a:pt x="13046" y="5343110"/>
                  <a:pt x="13046" y="4812139"/>
                </a:cubicBezTo>
                <a:lnTo>
                  <a:pt x="13046" y="3850758"/>
                </a:lnTo>
                <a:lnTo>
                  <a:pt x="13350" y="3850758"/>
                </a:lnTo>
                <a:lnTo>
                  <a:pt x="22351" y="3673195"/>
                </a:lnTo>
                <a:cubicBezTo>
                  <a:pt x="114701" y="2767474"/>
                  <a:pt x="837630" y="2047427"/>
                  <a:pt x="1746975" y="1955447"/>
                </a:cubicBezTo>
                <a:lnTo>
                  <a:pt x="1911448" y="1947175"/>
                </a:lnTo>
                <a:lnTo>
                  <a:pt x="1846607" y="1944221"/>
                </a:lnTo>
                <a:cubicBezTo>
                  <a:pt x="1818187" y="1941644"/>
                  <a:pt x="1790114" y="1937839"/>
                  <a:pt x="1762432" y="1932932"/>
                </a:cubicBezTo>
                <a:cubicBezTo>
                  <a:pt x="1307068" y="1852354"/>
                  <a:pt x="961080" y="1455157"/>
                  <a:pt x="961080" y="976957"/>
                </a:cubicBezTo>
                <a:cubicBezTo>
                  <a:pt x="961080" y="440582"/>
                  <a:pt x="1396162" y="5763"/>
                  <a:pt x="1932793" y="5763"/>
                </a:cubicBezTo>
                <a:cubicBezTo>
                  <a:pt x="1940549" y="5763"/>
                  <a:pt x="1948164" y="6190"/>
                  <a:pt x="1955849" y="6332"/>
                </a:cubicBezTo>
                <a:lnTo>
                  <a:pt x="1955849" y="3701"/>
                </a:lnTo>
                <a:cubicBezTo>
                  <a:pt x="1958554" y="3701"/>
                  <a:pt x="1961187" y="3630"/>
                  <a:pt x="1963891" y="3630"/>
                </a:cubicBezTo>
                <a:close/>
                <a:moveTo>
                  <a:pt x="0" y="0"/>
                </a:moveTo>
                <a:cubicBezTo>
                  <a:pt x="530220" y="1326"/>
                  <a:pt x="959658" y="431201"/>
                  <a:pt x="959658" y="961379"/>
                </a:cubicBezTo>
                <a:cubicBezTo>
                  <a:pt x="959658" y="1491556"/>
                  <a:pt x="530220" y="1921432"/>
                  <a:pt x="0" y="1922757"/>
                </a:cubicBezTo>
                <a:close/>
              </a:path>
            </a:pathLst>
          </a:custGeom>
          <a:solidFill>
            <a:schemeClr val="bg1">
              <a:lumMod val="95000"/>
            </a:schemeClr>
          </a:solidFill>
        </p:spPr>
        <p:txBody>
          <a:bodyPr wrap="square" bIns="1554480" anchor="ctr" anchorCtr="0">
            <a:noAutofit/>
          </a:bodyPr>
          <a:lstStyle>
            <a:lvl1pPr algn="ctr">
              <a:defRPr sz="1400">
                <a:solidFill>
                  <a:schemeClr val="tx1">
                    <a:lumMod val="75000"/>
                    <a:lumOff val="25000"/>
                  </a:schemeClr>
                </a:solidFill>
              </a:defRPr>
            </a:lvl1pPr>
          </a:lstStyle>
          <a:p>
            <a:r>
              <a:rPr lang="en-US"/>
              <a:t>drag and drop photo here</a:t>
            </a:r>
          </a:p>
        </p:txBody>
      </p:sp>
      <p:sp>
        <p:nvSpPr>
          <p:cNvPr id="2" name="Title 1"/>
          <p:cNvSpPr>
            <a:spLocks noGrp="1"/>
          </p:cNvSpPr>
          <p:nvPr>
            <p:ph type="title"/>
          </p:nvPr>
        </p:nvSpPr>
        <p:spPr>
          <a:xfrm>
            <a:off x="496888" y="489252"/>
            <a:ext cx="6968783" cy="328304"/>
          </a:xfrm>
        </p:spPr>
        <p:txBody>
          <a:bodyPr/>
          <a:lstStyle>
            <a:lvl1pPr>
              <a:defRPr lang="en-US" dirty="0"/>
            </a:lvl1pPr>
          </a:lstStyle>
          <a:p>
            <a:r>
              <a:rPr lang="en-US"/>
              <a:t>Click to edit Master title style</a:t>
            </a:r>
          </a:p>
        </p:txBody>
      </p:sp>
      <p:sp>
        <p:nvSpPr>
          <p:cNvPr id="3" name="Content Placeholder 2"/>
          <p:cNvSpPr>
            <a:spLocks noGrp="1"/>
          </p:cNvSpPr>
          <p:nvPr>
            <p:ph idx="1"/>
          </p:nvPr>
        </p:nvSpPr>
        <p:spPr>
          <a:xfrm>
            <a:off x="496888" y="1772233"/>
            <a:ext cx="6968783" cy="4195430"/>
          </a:xfrm>
        </p:spPr>
        <p:txBody>
          <a:bodyPr/>
          <a:lstStyle>
            <a:lvl1pPr>
              <a:defRPr b="0">
                <a:solidFill>
                  <a:schemeClr val="tx1"/>
                </a:solidFill>
              </a:defRPr>
            </a:lvl1pPr>
            <a:lvl2pPr marL="174625" indent="-168275">
              <a:buFont typeface="Arial" panose="020B0604020202020204" pitchFamily="34" charset="0"/>
              <a:buChar char="•"/>
              <a:tabLst>
                <a:tab pos="3822700" algn="l"/>
              </a:tabLst>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496888" y="874621"/>
            <a:ext cx="6968783" cy="327025"/>
          </a:xfrm>
        </p:spPr>
        <p:txBody>
          <a:bodyPr/>
          <a:lstStyle>
            <a:lvl1pPr>
              <a:defRPr sz="1400" b="0" cap="all" baseline="0">
                <a:solidFill>
                  <a:schemeClr val="accent1"/>
                </a:solidFill>
              </a:defRPr>
            </a:lvl1pPr>
          </a:lstStyle>
          <a:p>
            <a:pPr lvl="0"/>
            <a:r>
              <a:rPr lang="en-US"/>
              <a:t>Click to edit Master text styles</a:t>
            </a:r>
          </a:p>
        </p:txBody>
      </p:sp>
      <p:sp>
        <p:nvSpPr>
          <p:cNvPr id="15" name="Footer Placeholder 14">
            <a:extLst>
              <a:ext uri="{FF2B5EF4-FFF2-40B4-BE49-F238E27FC236}">
                <a16:creationId xmlns:a16="http://schemas.microsoft.com/office/drawing/2014/main" id="{684C54E5-DCCC-5163-A487-290DBF4E8AC0}"/>
              </a:ext>
            </a:extLst>
          </p:cNvPr>
          <p:cNvSpPr>
            <a:spLocks noGrp="1"/>
          </p:cNvSpPr>
          <p:nvPr>
            <p:ph type="ftr" sz="quarter" idx="16"/>
          </p:nvPr>
        </p:nvSpPr>
        <p:spPr/>
        <p:txBody>
          <a:bodyPr/>
          <a:lstStyle/>
          <a:p>
            <a:r>
              <a:rPr lang="en-US"/>
              <a:t>© Teladoc Health, Inc. All rights reserved.</a:t>
            </a:r>
          </a:p>
        </p:txBody>
      </p:sp>
      <p:sp>
        <p:nvSpPr>
          <p:cNvPr id="16" name="Slide Number Placeholder 15">
            <a:extLst>
              <a:ext uri="{FF2B5EF4-FFF2-40B4-BE49-F238E27FC236}">
                <a16:creationId xmlns:a16="http://schemas.microsoft.com/office/drawing/2014/main" id="{8EB291E2-C63F-BC4F-38A0-78361202622E}"/>
              </a:ext>
            </a:extLst>
          </p:cNvPr>
          <p:cNvSpPr>
            <a:spLocks noGrp="1"/>
          </p:cNvSpPr>
          <p:nvPr>
            <p:ph type="sldNum" sz="quarter" idx="17"/>
          </p:nvPr>
        </p:nvSpPr>
        <p:spPr/>
        <p:txBody>
          <a:bodyPr/>
          <a:lstStyle/>
          <a:p>
            <a:fld id="{A82C3BC0-3EBF-3C4C-A3D8-795624EBC6AA}" type="slidenum">
              <a:rPr lang="en-US" smtClean="0"/>
              <a:pPr/>
              <a:t>‹#›</a:t>
            </a:fld>
            <a:endParaRPr lang="en-US"/>
          </a:p>
        </p:txBody>
      </p:sp>
      <p:pic>
        <p:nvPicPr>
          <p:cNvPr id="6" name="Graphic 5">
            <a:extLst>
              <a:ext uri="{FF2B5EF4-FFF2-40B4-BE49-F238E27FC236}">
                <a16:creationId xmlns:a16="http://schemas.microsoft.com/office/drawing/2014/main" id="{70552692-8140-4BCA-7A2E-058143E11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377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ata 5.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3" name="Text Placeholder 20">
            <a:extLst>
              <a:ext uri="{FF2B5EF4-FFF2-40B4-BE49-F238E27FC236}">
                <a16:creationId xmlns:a16="http://schemas.microsoft.com/office/drawing/2014/main" id="{41F57AEA-DFD4-845F-E001-2F63CF94EE10}"/>
              </a:ext>
            </a:extLst>
          </p:cNvPr>
          <p:cNvSpPr>
            <a:spLocks noGrp="1"/>
          </p:cNvSpPr>
          <p:nvPr>
            <p:ph type="body" sz="quarter" idx="32"/>
          </p:nvPr>
        </p:nvSpPr>
        <p:spPr>
          <a:xfrm>
            <a:off x="724484" y="1896053"/>
            <a:ext cx="2086479" cy="2086479"/>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1"/>
          </a:solidFill>
        </p:spPr>
        <p:txBody>
          <a:bodyPr wrap="square">
            <a:noAutofit/>
          </a:bodyPr>
          <a:lstStyle>
            <a:lvl1pPr>
              <a:defRPr sz="100">
                <a:solidFill>
                  <a:schemeClr val="accent1">
                    <a:alpha val="0"/>
                  </a:schemeClr>
                </a:solidFill>
              </a:defRPr>
            </a:lvl1pPr>
          </a:lstStyle>
          <a:p>
            <a:pPr lvl="0"/>
            <a:endParaRPr lang="en-US"/>
          </a:p>
        </p:txBody>
      </p:sp>
      <p:sp>
        <p:nvSpPr>
          <p:cNvPr id="14" name="Chart Placeholder 25">
            <a:extLst>
              <a:ext uri="{FF2B5EF4-FFF2-40B4-BE49-F238E27FC236}">
                <a16:creationId xmlns:a16="http://schemas.microsoft.com/office/drawing/2014/main" id="{2832C6B5-12EE-C423-0B45-2F95D5554549}"/>
              </a:ext>
            </a:extLst>
          </p:cNvPr>
          <p:cNvSpPr>
            <a:spLocks noGrp="1"/>
          </p:cNvSpPr>
          <p:nvPr>
            <p:ph type="chart" sz="quarter" idx="33" hasCustomPrompt="1"/>
          </p:nvPr>
        </p:nvSpPr>
        <p:spPr>
          <a:xfrm>
            <a:off x="416686" y="1604646"/>
            <a:ext cx="2702075" cy="2680351"/>
          </a:xfrm>
        </p:spPr>
        <p:txBody>
          <a:bodyPr bIns="1371600" anchor="ctr" anchorCtr="0"/>
          <a:lstStyle>
            <a:lvl1pPr algn="ctr">
              <a:defRPr sz="1200">
                <a:solidFill>
                  <a:schemeClr val="bg1"/>
                </a:solidFill>
              </a:defRPr>
            </a:lvl1pPr>
          </a:lstStyle>
          <a:p>
            <a:r>
              <a:rPr lang="en-US"/>
              <a:t>donut chart</a:t>
            </a:r>
          </a:p>
        </p:txBody>
      </p:sp>
      <p:sp>
        <p:nvSpPr>
          <p:cNvPr id="53" name="Text Placeholder 33">
            <a:extLst>
              <a:ext uri="{FF2B5EF4-FFF2-40B4-BE49-F238E27FC236}">
                <a16:creationId xmlns:a16="http://schemas.microsoft.com/office/drawing/2014/main" id="{92A75B4D-BA43-0402-0404-0A2AB59F0AA6}"/>
              </a:ext>
            </a:extLst>
          </p:cNvPr>
          <p:cNvSpPr>
            <a:spLocks noGrp="1"/>
          </p:cNvSpPr>
          <p:nvPr>
            <p:ph type="body" sz="quarter" idx="36"/>
          </p:nvPr>
        </p:nvSpPr>
        <p:spPr>
          <a:xfrm>
            <a:off x="3430100" y="4285911"/>
            <a:ext cx="2500312" cy="369808"/>
          </a:xfrm>
        </p:spPr>
        <p:txBody>
          <a:bodyPr/>
          <a:lstStyle>
            <a:lvl1pPr algn="ctr">
              <a:lnSpc>
                <a:spcPct val="130000"/>
              </a:lnSpc>
              <a:defRPr sz="1400">
                <a:solidFill>
                  <a:schemeClr val="tx1"/>
                </a:solidFill>
              </a:defRPr>
            </a:lvl1pPr>
          </a:lstStyle>
          <a:p>
            <a:pPr lvl="0"/>
            <a:r>
              <a:rPr lang="en-US"/>
              <a:t>Click to edit Master text</a:t>
            </a:r>
          </a:p>
        </p:txBody>
      </p:sp>
      <p:sp>
        <p:nvSpPr>
          <p:cNvPr id="54" name="Text Placeholder 20">
            <a:extLst>
              <a:ext uri="{FF2B5EF4-FFF2-40B4-BE49-F238E27FC236}">
                <a16:creationId xmlns:a16="http://schemas.microsoft.com/office/drawing/2014/main" id="{97B8BD27-CB0A-63BF-ADD0-A59F02557581}"/>
              </a:ext>
            </a:extLst>
          </p:cNvPr>
          <p:cNvSpPr>
            <a:spLocks noGrp="1"/>
          </p:cNvSpPr>
          <p:nvPr>
            <p:ph type="body" sz="quarter" idx="37"/>
          </p:nvPr>
        </p:nvSpPr>
        <p:spPr>
          <a:xfrm>
            <a:off x="3637017" y="1896053"/>
            <a:ext cx="2086479" cy="2086479"/>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1"/>
          </a:solidFill>
        </p:spPr>
        <p:txBody>
          <a:bodyPr wrap="square">
            <a:noAutofit/>
          </a:bodyPr>
          <a:lstStyle>
            <a:lvl1pPr>
              <a:defRPr sz="100">
                <a:solidFill>
                  <a:schemeClr val="accent1">
                    <a:alpha val="0"/>
                  </a:schemeClr>
                </a:solidFill>
              </a:defRPr>
            </a:lvl1pPr>
          </a:lstStyle>
          <a:p>
            <a:pPr lvl="0"/>
            <a:endParaRPr lang="en-US"/>
          </a:p>
        </p:txBody>
      </p:sp>
      <p:sp>
        <p:nvSpPr>
          <p:cNvPr id="58" name="Text Placeholder 33">
            <a:extLst>
              <a:ext uri="{FF2B5EF4-FFF2-40B4-BE49-F238E27FC236}">
                <a16:creationId xmlns:a16="http://schemas.microsoft.com/office/drawing/2014/main" id="{7B160A9F-AD03-8148-0E24-E1161C6A4CCB}"/>
              </a:ext>
            </a:extLst>
          </p:cNvPr>
          <p:cNvSpPr>
            <a:spLocks noGrp="1"/>
          </p:cNvSpPr>
          <p:nvPr>
            <p:ph type="body" sz="quarter" idx="41"/>
          </p:nvPr>
        </p:nvSpPr>
        <p:spPr>
          <a:xfrm>
            <a:off x="6291283" y="4285911"/>
            <a:ext cx="2500312" cy="369808"/>
          </a:xfrm>
        </p:spPr>
        <p:txBody>
          <a:bodyPr/>
          <a:lstStyle>
            <a:lvl1pPr algn="ctr">
              <a:lnSpc>
                <a:spcPct val="130000"/>
              </a:lnSpc>
              <a:defRPr sz="1400">
                <a:solidFill>
                  <a:schemeClr val="tx1"/>
                </a:solidFill>
              </a:defRPr>
            </a:lvl1pPr>
          </a:lstStyle>
          <a:p>
            <a:pPr lvl="0"/>
            <a:r>
              <a:rPr lang="en-US"/>
              <a:t>Click to edit Master text</a:t>
            </a:r>
          </a:p>
        </p:txBody>
      </p:sp>
      <p:sp>
        <p:nvSpPr>
          <p:cNvPr id="59" name="Text Placeholder 20">
            <a:extLst>
              <a:ext uri="{FF2B5EF4-FFF2-40B4-BE49-F238E27FC236}">
                <a16:creationId xmlns:a16="http://schemas.microsoft.com/office/drawing/2014/main" id="{63A0C121-72C4-E9B2-CDF1-4BB490F6232F}"/>
              </a:ext>
            </a:extLst>
          </p:cNvPr>
          <p:cNvSpPr>
            <a:spLocks noGrp="1"/>
          </p:cNvSpPr>
          <p:nvPr>
            <p:ph type="body" sz="quarter" idx="42"/>
          </p:nvPr>
        </p:nvSpPr>
        <p:spPr>
          <a:xfrm>
            <a:off x="6498200" y="1896053"/>
            <a:ext cx="2086479" cy="2086479"/>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1"/>
          </a:solidFill>
        </p:spPr>
        <p:txBody>
          <a:bodyPr wrap="square">
            <a:noAutofit/>
          </a:bodyPr>
          <a:lstStyle>
            <a:lvl1pPr>
              <a:defRPr sz="100">
                <a:solidFill>
                  <a:schemeClr val="accent1">
                    <a:alpha val="0"/>
                  </a:schemeClr>
                </a:solidFill>
              </a:defRPr>
            </a:lvl1pPr>
          </a:lstStyle>
          <a:p>
            <a:pPr lvl="0"/>
            <a:endParaRPr lang="en-US"/>
          </a:p>
        </p:txBody>
      </p:sp>
      <p:sp>
        <p:nvSpPr>
          <p:cNvPr id="63" name="Text Placeholder 33">
            <a:extLst>
              <a:ext uri="{FF2B5EF4-FFF2-40B4-BE49-F238E27FC236}">
                <a16:creationId xmlns:a16="http://schemas.microsoft.com/office/drawing/2014/main" id="{8446E934-D2D4-43DC-0ED8-29A4D7B76E25}"/>
              </a:ext>
            </a:extLst>
          </p:cNvPr>
          <p:cNvSpPr>
            <a:spLocks noGrp="1"/>
          </p:cNvSpPr>
          <p:nvPr>
            <p:ph type="body" sz="quarter" idx="46"/>
          </p:nvPr>
        </p:nvSpPr>
        <p:spPr>
          <a:xfrm>
            <a:off x="9152465" y="4285911"/>
            <a:ext cx="2500312" cy="369808"/>
          </a:xfrm>
        </p:spPr>
        <p:txBody>
          <a:bodyPr/>
          <a:lstStyle>
            <a:lvl1pPr algn="ctr">
              <a:lnSpc>
                <a:spcPct val="130000"/>
              </a:lnSpc>
              <a:defRPr sz="1400">
                <a:solidFill>
                  <a:schemeClr val="tx1"/>
                </a:solidFill>
              </a:defRPr>
            </a:lvl1pPr>
          </a:lstStyle>
          <a:p>
            <a:pPr lvl="0"/>
            <a:r>
              <a:rPr lang="en-US"/>
              <a:t>Click to edit Master text</a:t>
            </a:r>
          </a:p>
        </p:txBody>
      </p:sp>
      <p:sp>
        <p:nvSpPr>
          <p:cNvPr id="64" name="Text Placeholder 20">
            <a:extLst>
              <a:ext uri="{FF2B5EF4-FFF2-40B4-BE49-F238E27FC236}">
                <a16:creationId xmlns:a16="http://schemas.microsoft.com/office/drawing/2014/main" id="{19160B3B-6FCD-7050-578C-8F9A9C9C943E}"/>
              </a:ext>
            </a:extLst>
          </p:cNvPr>
          <p:cNvSpPr>
            <a:spLocks noGrp="1"/>
          </p:cNvSpPr>
          <p:nvPr>
            <p:ph type="body" sz="quarter" idx="47"/>
          </p:nvPr>
        </p:nvSpPr>
        <p:spPr>
          <a:xfrm>
            <a:off x="9359382" y="1896053"/>
            <a:ext cx="2086479" cy="2086479"/>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1"/>
          </a:solidFill>
        </p:spPr>
        <p:txBody>
          <a:bodyPr wrap="square">
            <a:noAutofit/>
          </a:bodyPr>
          <a:lstStyle>
            <a:lvl1pPr>
              <a:defRPr sz="100">
                <a:solidFill>
                  <a:schemeClr val="accent1">
                    <a:alpha val="0"/>
                  </a:schemeClr>
                </a:solidFill>
              </a:defRPr>
            </a:lvl1pPr>
          </a:lstStyle>
          <a:p>
            <a:pPr lvl="0"/>
            <a:endParaRPr lang="en-US"/>
          </a:p>
        </p:txBody>
      </p:sp>
      <p:sp>
        <p:nvSpPr>
          <p:cNvPr id="69" name="Text Placeholder 33">
            <a:extLst>
              <a:ext uri="{FF2B5EF4-FFF2-40B4-BE49-F238E27FC236}">
                <a16:creationId xmlns:a16="http://schemas.microsoft.com/office/drawing/2014/main" id="{013D778E-59FF-23E0-8099-3B04ADB912FA}"/>
              </a:ext>
            </a:extLst>
          </p:cNvPr>
          <p:cNvSpPr>
            <a:spLocks noGrp="1"/>
          </p:cNvSpPr>
          <p:nvPr>
            <p:ph type="body" sz="quarter" idx="52"/>
          </p:nvPr>
        </p:nvSpPr>
        <p:spPr>
          <a:xfrm>
            <a:off x="517567" y="4285911"/>
            <a:ext cx="2500312" cy="369808"/>
          </a:xfrm>
        </p:spPr>
        <p:txBody>
          <a:bodyPr/>
          <a:lstStyle>
            <a:lvl1pPr algn="ctr">
              <a:lnSpc>
                <a:spcPct val="130000"/>
              </a:lnSpc>
              <a:defRPr sz="1400">
                <a:solidFill>
                  <a:schemeClr val="tx1"/>
                </a:solidFill>
              </a:defRPr>
            </a:lvl1pPr>
          </a:lstStyle>
          <a:p>
            <a:pPr lvl="0"/>
            <a:r>
              <a:rPr lang="en-US" dirty="0"/>
              <a:t>Click to edit Master text</a:t>
            </a:r>
          </a:p>
        </p:txBody>
      </p:sp>
      <p:sp>
        <p:nvSpPr>
          <p:cNvPr id="20" name="Chart Placeholder 25">
            <a:extLst>
              <a:ext uri="{FF2B5EF4-FFF2-40B4-BE49-F238E27FC236}">
                <a16:creationId xmlns:a16="http://schemas.microsoft.com/office/drawing/2014/main" id="{9D4EA864-16F5-F18D-A2AD-9126D15805E9}"/>
              </a:ext>
            </a:extLst>
          </p:cNvPr>
          <p:cNvSpPr>
            <a:spLocks noGrp="1"/>
          </p:cNvSpPr>
          <p:nvPr>
            <p:ph type="chart" sz="quarter" idx="53" hasCustomPrompt="1"/>
          </p:nvPr>
        </p:nvSpPr>
        <p:spPr>
          <a:xfrm>
            <a:off x="3329219" y="1604646"/>
            <a:ext cx="2702075" cy="2680351"/>
          </a:xfrm>
        </p:spPr>
        <p:txBody>
          <a:bodyPr bIns="1371600" anchor="ctr" anchorCtr="0"/>
          <a:lstStyle>
            <a:lvl1pPr algn="ctr">
              <a:defRPr sz="1200">
                <a:solidFill>
                  <a:schemeClr val="bg1"/>
                </a:solidFill>
              </a:defRPr>
            </a:lvl1pPr>
          </a:lstStyle>
          <a:p>
            <a:r>
              <a:rPr lang="en-US"/>
              <a:t>donut chart</a:t>
            </a:r>
          </a:p>
        </p:txBody>
      </p:sp>
      <p:sp>
        <p:nvSpPr>
          <p:cNvPr id="21" name="Chart Placeholder 25">
            <a:extLst>
              <a:ext uri="{FF2B5EF4-FFF2-40B4-BE49-F238E27FC236}">
                <a16:creationId xmlns:a16="http://schemas.microsoft.com/office/drawing/2014/main" id="{104DC1F8-CB10-0695-87B3-848DE050EDA6}"/>
              </a:ext>
            </a:extLst>
          </p:cNvPr>
          <p:cNvSpPr>
            <a:spLocks noGrp="1"/>
          </p:cNvSpPr>
          <p:nvPr>
            <p:ph type="chart" sz="quarter" idx="54" hasCustomPrompt="1"/>
          </p:nvPr>
        </p:nvSpPr>
        <p:spPr>
          <a:xfrm>
            <a:off x="6190402" y="1604646"/>
            <a:ext cx="2702075" cy="2680351"/>
          </a:xfrm>
        </p:spPr>
        <p:txBody>
          <a:bodyPr bIns="1371600" anchor="ctr" anchorCtr="0"/>
          <a:lstStyle>
            <a:lvl1pPr algn="ctr">
              <a:defRPr sz="1200">
                <a:solidFill>
                  <a:schemeClr val="bg1"/>
                </a:solidFill>
              </a:defRPr>
            </a:lvl1pPr>
          </a:lstStyle>
          <a:p>
            <a:r>
              <a:rPr lang="en-US"/>
              <a:t>donut chart</a:t>
            </a:r>
          </a:p>
        </p:txBody>
      </p:sp>
      <p:sp>
        <p:nvSpPr>
          <p:cNvPr id="22" name="Chart Placeholder 25">
            <a:extLst>
              <a:ext uri="{FF2B5EF4-FFF2-40B4-BE49-F238E27FC236}">
                <a16:creationId xmlns:a16="http://schemas.microsoft.com/office/drawing/2014/main" id="{E47924B5-3C66-1659-D78D-03AC72DCF6FF}"/>
              </a:ext>
            </a:extLst>
          </p:cNvPr>
          <p:cNvSpPr>
            <a:spLocks noGrp="1"/>
          </p:cNvSpPr>
          <p:nvPr>
            <p:ph type="chart" sz="quarter" idx="55" hasCustomPrompt="1"/>
          </p:nvPr>
        </p:nvSpPr>
        <p:spPr>
          <a:xfrm>
            <a:off x="9051584" y="1604646"/>
            <a:ext cx="2702075" cy="2680351"/>
          </a:xfrm>
        </p:spPr>
        <p:txBody>
          <a:bodyPr bIns="1371600" anchor="ctr" anchorCtr="0"/>
          <a:lstStyle>
            <a:lvl1pPr algn="ctr">
              <a:defRPr sz="1200">
                <a:solidFill>
                  <a:schemeClr val="bg1"/>
                </a:solidFill>
              </a:defRPr>
            </a:lvl1pPr>
          </a:lstStyle>
          <a:p>
            <a:r>
              <a:rPr lang="en-US"/>
              <a:t>donut chart</a:t>
            </a:r>
          </a:p>
        </p:txBody>
      </p:sp>
      <p:sp>
        <p:nvSpPr>
          <p:cNvPr id="16" name="Text Placeholder 29">
            <a:extLst>
              <a:ext uri="{FF2B5EF4-FFF2-40B4-BE49-F238E27FC236}">
                <a16:creationId xmlns:a16="http://schemas.microsoft.com/office/drawing/2014/main" id="{06545585-2DF6-6D4C-14D4-DCFC24FD5096}"/>
              </a:ext>
            </a:extLst>
          </p:cNvPr>
          <p:cNvSpPr>
            <a:spLocks noGrp="1"/>
          </p:cNvSpPr>
          <p:nvPr>
            <p:ph type="body" sz="quarter" idx="35" hasCustomPrompt="1"/>
          </p:nvPr>
        </p:nvSpPr>
        <p:spPr>
          <a:xfrm>
            <a:off x="1038263" y="3040484"/>
            <a:ext cx="1458921" cy="24582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56" name="Text Placeholder 29">
            <a:extLst>
              <a:ext uri="{FF2B5EF4-FFF2-40B4-BE49-F238E27FC236}">
                <a16:creationId xmlns:a16="http://schemas.microsoft.com/office/drawing/2014/main" id="{FEAB4C5F-BAED-8779-E7E6-677BE9D1F77C}"/>
              </a:ext>
            </a:extLst>
          </p:cNvPr>
          <p:cNvSpPr>
            <a:spLocks noGrp="1"/>
          </p:cNvSpPr>
          <p:nvPr>
            <p:ph type="body" sz="quarter" idx="39" hasCustomPrompt="1"/>
          </p:nvPr>
        </p:nvSpPr>
        <p:spPr>
          <a:xfrm>
            <a:off x="3950796" y="2500970"/>
            <a:ext cx="1458921" cy="439052"/>
          </a:xfrm>
        </p:spPr>
        <p:txBody>
          <a:bodyPr wrap="none" bIns="45720" anchor="ctr" anchorCtr="1"/>
          <a:lstStyle>
            <a:lvl1pPr algn="ctr">
              <a:defRPr sz="3600" b="1" i="0">
                <a:solidFill>
                  <a:schemeClr val="bg1"/>
                </a:solidFill>
                <a:latin typeface="Georgia" panose="02040502050405020303" pitchFamily="18" charset="0"/>
              </a:defRPr>
            </a:lvl1pPr>
          </a:lstStyle>
          <a:p>
            <a:pPr lvl="0"/>
            <a:r>
              <a:rPr lang="en-US"/>
              <a:t>XXX%</a:t>
            </a:r>
          </a:p>
        </p:txBody>
      </p:sp>
      <p:sp>
        <p:nvSpPr>
          <p:cNvPr id="57" name="Text Placeholder 29">
            <a:extLst>
              <a:ext uri="{FF2B5EF4-FFF2-40B4-BE49-F238E27FC236}">
                <a16:creationId xmlns:a16="http://schemas.microsoft.com/office/drawing/2014/main" id="{5D7E01C8-269E-73B5-804D-FB7AA2F3518C}"/>
              </a:ext>
            </a:extLst>
          </p:cNvPr>
          <p:cNvSpPr>
            <a:spLocks noGrp="1"/>
          </p:cNvSpPr>
          <p:nvPr>
            <p:ph type="body" sz="quarter" idx="40" hasCustomPrompt="1"/>
          </p:nvPr>
        </p:nvSpPr>
        <p:spPr>
          <a:xfrm>
            <a:off x="3950796" y="3040484"/>
            <a:ext cx="1458921" cy="24582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61" name="Text Placeholder 29">
            <a:extLst>
              <a:ext uri="{FF2B5EF4-FFF2-40B4-BE49-F238E27FC236}">
                <a16:creationId xmlns:a16="http://schemas.microsoft.com/office/drawing/2014/main" id="{B1DBACEE-9C55-3393-82A8-48C4BD0E358F}"/>
              </a:ext>
            </a:extLst>
          </p:cNvPr>
          <p:cNvSpPr>
            <a:spLocks noGrp="1"/>
          </p:cNvSpPr>
          <p:nvPr>
            <p:ph type="body" sz="quarter" idx="44" hasCustomPrompt="1"/>
          </p:nvPr>
        </p:nvSpPr>
        <p:spPr>
          <a:xfrm>
            <a:off x="6811979" y="2500970"/>
            <a:ext cx="1458921" cy="439052"/>
          </a:xfrm>
        </p:spPr>
        <p:txBody>
          <a:bodyPr wrap="none" bIns="45720" anchor="ctr" anchorCtr="1"/>
          <a:lstStyle>
            <a:lvl1pPr algn="ctr">
              <a:defRPr sz="3600" b="1" i="0">
                <a:solidFill>
                  <a:schemeClr val="bg1"/>
                </a:solidFill>
                <a:latin typeface="Georgia" panose="02040502050405020303" pitchFamily="18" charset="0"/>
              </a:defRPr>
            </a:lvl1pPr>
          </a:lstStyle>
          <a:p>
            <a:pPr lvl="0"/>
            <a:r>
              <a:rPr lang="en-US"/>
              <a:t>XXX%</a:t>
            </a:r>
          </a:p>
        </p:txBody>
      </p:sp>
      <p:sp>
        <p:nvSpPr>
          <p:cNvPr id="62" name="Text Placeholder 29">
            <a:extLst>
              <a:ext uri="{FF2B5EF4-FFF2-40B4-BE49-F238E27FC236}">
                <a16:creationId xmlns:a16="http://schemas.microsoft.com/office/drawing/2014/main" id="{127E7D78-27F9-509B-8F9B-99F441D8A50C}"/>
              </a:ext>
            </a:extLst>
          </p:cNvPr>
          <p:cNvSpPr>
            <a:spLocks noGrp="1"/>
          </p:cNvSpPr>
          <p:nvPr>
            <p:ph type="body" sz="quarter" idx="45" hasCustomPrompt="1"/>
          </p:nvPr>
        </p:nvSpPr>
        <p:spPr>
          <a:xfrm>
            <a:off x="6811979" y="3040484"/>
            <a:ext cx="1458921" cy="24582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66" name="Text Placeholder 29">
            <a:extLst>
              <a:ext uri="{FF2B5EF4-FFF2-40B4-BE49-F238E27FC236}">
                <a16:creationId xmlns:a16="http://schemas.microsoft.com/office/drawing/2014/main" id="{AB032F5C-A7F5-78B4-CE01-79BA6A2EDAA5}"/>
              </a:ext>
            </a:extLst>
          </p:cNvPr>
          <p:cNvSpPr>
            <a:spLocks noGrp="1"/>
          </p:cNvSpPr>
          <p:nvPr>
            <p:ph type="body" sz="quarter" idx="49" hasCustomPrompt="1"/>
          </p:nvPr>
        </p:nvSpPr>
        <p:spPr>
          <a:xfrm>
            <a:off x="9673161" y="2500970"/>
            <a:ext cx="1458921" cy="439052"/>
          </a:xfrm>
        </p:spPr>
        <p:txBody>
          <a:bodyPr wrap="none" bIns="45720" anchor="ctr" anchorCtr="1"/>
          <a:lstStyle>
            <a:lvl1pPr algn="ctr">
              <a:defRPr sz="3600" b="1" i="0">
                <a:solidFill>
                  <a:schemeClr val="bg1"/>
                </a:solidFill>
                <a:latin typeface="Georgia" panose="02040502050405020303" pitchFamily="18" charset="0"/>
              </a:defRPr>
            </a:lvl1pPr>
          </a:lstStyle>
          <a:p>
            <a:pPr lvl="0"/>
            <a:r>
              <a:rPr lang="en-US"/>
              <a:t>XXX%</a:t>
            </a:r>
          </a:p>
        </p:txBody>
      </p:sp>
      <p:sp>
        <p:nvSpPr>
          <p:cNvPr id="67" name="Text Placeholder 29">
            <a:extLst>
              <a:ext uri="{FF2B5EF4-FFF2-40B4-BE49-F238E27FC236}">
                <a16:creationId xmlns:a16="http://schemas.microsoft.com/office/drawing/2014/main" id="{9C468691-8464-C5A8-10E6-70DC71617A62}"/>
              </a:ext>
            </a:extLst>
          </p:cNvPr>
          <p:cNvSpPr>
            <a:spLocks noGrp="1"/>
          </p:cNvSpPr>
          <p:nvPr>
            <p:ph type="body" sz="quarter" idx="50" hasCustomPrompt="1"/>
          </p:nvPr>
        </p:nvSpPr>
        <p:spPr>
          <a:xfrm>
            <a:off x="9673161" y="3040484"/>
            <a:ext cx="1458921" cy="24582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68" name="Text Placeholder 29">
            <a:extLst>
              <a:ext uri="{FF2B5EF4-FFF2-40B4-BE49-F238E27FC236}">
                <a16:creationId xmlns:a16="http://schemas.microsoft.com/office/drawing/2014/main" id="{F3E137AC-E734-8349-6C63-91C369700636}"/>
              </a:ext>
            </a:extLst>
          </p:cNvPr>
          <p:cNvSpPr>
            <a:spLocks noGrp="1"/>
          </p:cNvSpPr>
          <p:nvPr>
            <p:ph type="body" sz="quarter" idx="51" hasCustomPrompt="1"/>
          </p:nvPr>
        </p:nvSpPr>
        <p:spPr>
          <a:xfrm>
            <a:off x="1038263" y="2500970"/>
            <a:ext cx="1458921" cy="439052"/>
          </a:xfrm>
        </p:spPr>
        <p:txBody>
          <a:bodyPr wrap="none" bIns="45720" anchor="ctr" anchorCtr="1"/>
          <a:lstStyle>
            <a:lvl1pPr algn="ctr">
              <a:defRPr sz="3600" b="1" i="0">
                <a:solidFill>
                  <a:schemeClr val="bg1"/>
                </a:solidFill>
                <a:latin typeface="Georgia" panose="02040502050405020303" pitchFamily="18" charset="0"/>
              </a:defRPr>
            </a:lvl1pPr>
          </a:lstStyle>
          <a:p>
            <a:pPr lvl="0"/>
            <a:r>
              <a:rPr lang="en-US"/>
              <a:t>XXX%</a:t>
            </a:r>
          </a:p>
        </p:txBody>
      </p:sp>
      <p:sp>
        <p:nvSpPr>
          <p:cNvPr id="18" name="Footer Placeholder 17">
            <a:extLst>
              <a:ext uri="{FF2B5EF4-FFF2-40B4-BE49-F238E27FC236}">
                <a16:creationId xmlns:a16="http://schemas.microsoft.com/office/drawing/2014/main" id="{1988C995-F51E-6F6C-13C7-E674E36F5A64}"/>
              </a:ext>
            </a:extLst>
          </p:cNvPr>
          <p:cNvSpPr>
            <a:spLocks noGrp="1"/>
          </p:cNvSpPr>
          <p:nvPr>
            <p:ph type="ftr" sz="quarter" idx="57"/>
          </p:nvPr>
        </p:nvSpPr>
        <p:spPr/>
        <p:txBody>
          <a:bodyPr/>
          <a:lstStyle/>
          <a:p>
            <a:r>
              <a:rPr lang="en-US"/>
              <a:t>© Teladoc Health, Inc. All rights reserved.</a:t>
            </a:r>
          </a:p>
        </p:txBody>
      </p:sp>
      <p:sp>
        <p:nvSpPr>
          <p:cNvPr id="19" name="Slide Number Placeholder 18">
            <a:extLst>
              <a:ext uri="{FF2B5EF4-FFF2-40B4-BE49-F238E27FC236}">
                <a16:creationId xmlns:a16="http://schemas.microsoft.com/office/drawing/2014/main" id="{1E457E1D-55BD-553A-FB6F-67BF695CF62E}"/>
              </a:ext>
            </a:extLst>
          </p:cNvPr>
          <p:cNvSpPr>
            <a:spLocks noGrp="1"/>
          </p:cNvSpPr>
          <p:nvPr>
            <p:ph type="sldNum" sz="quarter" idx="58"/>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0D940202-6FCB-FA53-AA80-53CF2606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151458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ta 6">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ADB13D6-AD3C-4BA9-DB09-0CFE2651E734}"/>
              </a:ext>
            </a:extLst>
          </p:cNvPr>
          <p:cNvSpPr>
            <a:spLocks noGrp="1"/>
          </p:cNvSpPr>
          <p:nvPr>
            <p:ph type="body" sz="quarter" idx="29"/>
          </p:nvPr>
        </p:nvSpPr>
        <p:spPr>
          <a:xfrm>
            <a:off x="4407693" y="1537803"/>
            <a:ext cx="3376614" cy="3376614"/>
          </a:xfrm>
          <a:custGeom>
            <a:avLst/>
            <a:gdLst>
              <a:gd name="connsiteX0" fmla="*/ 1688307 w 3376614"/>
              <a:gd name="connsiteY0" fmla="*/ 0 h 3376614"/>
              <a:gd name="connsiteX1" fmla="*/ 3376614 w 3376614"/>
              <a:gd name="connsiteY1" fmla="*/ 1688307 h 3376614"/>
              <a:gd name="connsiteX2" fmla="*/ 1688307 w 3376614"/>
              <a:gd name="connsiteY2" fmla="*/ 3376614 h 3376614"/>
              <a:gd name="connsiteX3" fmla="*/ 1 w 3376614"/>
              <a:gd name="connsiteY3" fmla="*/ 1688307 h 3376614"/>
              <a:gd name="connsiteX4" fmla="*/ 0 w 3376614"/>
              <a:gd name="connsiteY4" fmla="*/ 1688307 h 3376614"/>
              <a:gd name="connsiteX5" fmla="*/ 0 w 3376614"/>
              <a:gd name="connsiteY5" fmla="*/ 1 h 3376614"/>
              <a:gd name="connsiteX6" fmla="*/ 1686573 w 3376614"/>
              <a:gd name="connsiteY6" fmla="*/ 1 h 3376614"/>
              <a:gd name="connsiteX7" fmla="*/ 1686573 w 3376614"/>
              <a:gd name="connsiteY7" fmla="*/ 44 h 33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6614" h="3376614">
                <a:moveTo>
                  <a:pt x="1688307" y="0"/>
                </a:moveTo>
                <a:cubicBezTo>
                  <a:pt x="2620733" y="0"/>
                  <a:pt x="3376614" y="755881"/>
                  <a:pt x="3376614" y="1688307"/>
                </a:cubicBezTo>
                <a:cubicBezTo>
                  <a:pt x="3376614" y="2620733"/>
                  <a:pt x="2620733" y="3376614"/>
                  <a:pt x="1688307" y="3376614"/>
                </a:cubicBezTo>
                <a:cubicBezTo>
                  <a:pt x="755881" y="3376614"/>
                  <a:pt x="1" y="2620733"/>
                  <a:pt x="1" y="1688307"/>
                </a:cubicBezTo>
                <a:lnTo>
                  <a:pt x="0" y="1688307"/>
                </a:lnTo>
                <a:lnTo>
                  <a:pt x="0" y="1"/>
                </a:lnTo>
                <a:lnTo>
                  <a:pt x="1686573" y="1"/>
                </a:lnTo>
                <a:lnTo>
                  <a:pt x="1686573" y="44"/>
                </a:lnTo>
                <a:close/>
              </a:path>
            </a:pathLst>
          </a:custGeom>
          <a:solidFill>
            <a:schemeClr val="accent3"/>
          </a:solidFill>
        </p:spPr>
        <p:txBody>
          <a:bodyPr wrap="square">
            <a:noAutofit/>
          </a:bodyPr>
          <a:lstStyle>
            <a:lvl1pPr>
              <a:defRPr sz="100">
                <a:solidFill>
                  <a:schemeClr val="accent1">
                    <a:alpha val="0"/>
                  </a:schemeClr>
                </a:solidFill>
              </a:defRPr>
            </a:lvl1pPr>
          </a:lstStyle>
          <a:p>
            <a:pPr lvl="0"/>
            <a:endParaRPr lang="en-US"/>
          </a:p>
        </p:txBody>
      </p:sp>
      <p:sp>
        <p:nvSpPr>
          <p:cNvPr id="12" name="Text Placeholder 11">
            <a:extLst>
              <a:ext uri="{FF2B5EF4-FFF2-40B4-BE49-F238E27FC236}">
                <a16:creationId xmlns:a16="http://schemas.microsoft.com/office/drawing/2014/main" id="{DF25C76A-732E-B9CF-58E1-02F001C4EA72}"/>
              </a:ext>
            </a:extLst>
          </p:cNvPr>
          <p:cNvSpPr>
            <a:spLocks noGrp="1"/>
          </p:cNvSpPr>
          <p:nvPr>
            <p:ph type="body" sz="quarter" idx="30"/>
          </p:nvPr>
        </p:nvSpPr>
        <p:spPr>
          <a:xfrm>
            <a:off x="496889" y="1537803"/>
            <a:ext cx="3376614" cy="3376614"/>
          </a:xfrm>
          <a:custGeom>
            <a:avLst/>
            <a:gdLst>
              <a:gd name="connsiteX0" fmla="*/ 1688307 w 3376614"/>
              <a:gd name="connsiteY0" fmla="*/ 0 h 3376614"/>
              <a:gd name="connsiteX1" fmla="*/ 3376614 w 3376614"/>
              <a:gd name="connsiteY1" fmla="*/ 1688307 h 3376614"/>
              <a:gd name="connsiteX2" fmla="*/ 1688307 w 3376614"/>
              <a:gd name="connsiteY2" fmla="*/ 3376614 h 3376614"/>
              <a:gd name="connsiteX3" fmla="*/ 1 w 3376614"/>
              <a:gd name="connsiteY3" fmla="*/ 1688307 h 3376614"/>
              <a:gd name="connsiteX4" fmla="*/ 0 w 3376614"/>
              <a:gd name="connsiteY4" fmla="*/ 1688307 h 3376614"/>
              <a:gd name="connsiteX5" fmla="*/ 0 w 3376614"/>
              <a:gd name="connsiteY5" fmla="*/ 1 h 3376614"/>
              <a:gd name="connsiteX6" fmla="*/ 1686573 w 3376614"/>
              <a:gd name="connsiteY6" fmla="*/ 1 h 3376614"/>
              <a:gd name="connsiteX7" fmla="*/ 1686573 w 3376614"/>
              <a:gd name="connsiteY7" fmla="*/ 44 h 33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6614" h="3376614">
                <a:moveTo>
                  <a:pt x="1688307" y="0"/>
                </a:moveTo>
                <a:cubicBezTo>
                  <a:pt x="2620733" y="0"/>
                  <a:pt x="3376614" y="755881"/>
                  <a:pt x="3376614" y="1688307"/>
                </a:cubicBezTo>
                <a:cubicBezTo>
                  <a:pt x="3376614" y="2620733"/>
                  <a:pt x="2620733" y="3376614"/>
                  <a:pt x="1688307" y="3376614"/>
                </a:cubicBezTo>
                <a:cubicBezTo>
                  <a:pt x="755881" y="3376614"/>
                  <a:pt x="1" y="2620733"/>
                  <a:pt x="1" y="1688307"/>
                </a:cubicBezTo>
                <a:lnTo>
                  <a:pt x="0" y="1688307"/>
                </a:lnTo>
                <a:lnTo>
                  <a:pt x="0" y="1"/>
                </a:lnTo>
                <a:lnTo>
                  <a:pt x="1686573" y="1"/>
                </a:lnTo>
                <a:lnTo>
                  <a:pt x="1686573" y="44"/>
                </a:lnTo>
                <a:close/>
              </a:path>
            </a:pathLst>
          </a:custGeom>
          <a:solidFill>
            <a:schemeClr val="accent2"/>
          </a:solidFill>
        </p:spPr>
        <p:txBody>
          <a:bodyPr wrap="square">
            <a:noAutofit/>
          </a:bodyPr>
          <a:lstStyle>
            <a:lvl1pPr>
              <a:defRPr sz="100">
                <a:solidFill>
                  <a:schemeClr val="accent1">
                    <a:alpha val="0"/>
                  </a:schemeClr>
                </a:solidFill>
              </a:defRPr>
            </a:lvl1pPr>
          </a:lstStyle>
          <a:p>
            <a:pPr lvl="0"/>
            <a:endParaRPr lang="en-US"/>
          </a:p>
        </p:txBody>
      </p:sp>
      <p:sp>
        <p:nvSpPr>
          <p:cNvPr id="8" name="Text Placeholder 7">
            <a:extLst>
              <a:ext uri="{FF2B5EF4-FFF2-40B4-BE49-F238E27FC236}">
                <a16:creationId xmlns:a16="http://schemas.microsoft.com/office/drawing/2014/main" id="{F1D22865-AADE-6ADC-453B-D044FDD73FA1}"/>
              </a:ext>
            </a:extLst>
          </p:cNvPr>
          <p:cNvSpPr>
            <a:spLocks noGrp="1"/>
          </p:cNvSpPr>
          <p:nvPr>
            <p:ph type="body" sz="quarter" idx="19"/>
          </p:nvPr>
        </p:nvSpPr>
        <p:spPr>
          <a:xfrm>
            <a:off x="8318497" y="1537803"/>
            <a:ext cx="3376614" cy="3376614"/>
          </a:xfrm>
          <a:custGeom>
            <a:avLst/>
            <a:gdLst>
              <a:gd name="connsiteX0" fmla="*/ 1688307 w 3376614"/>
              <a:gd name="connsiteY0" fmla="*/ 0 h 3376614"/>
              <a:gd name="connsiteX1" fmla="*/ 3376614 w 3376614"/>
              <a:gd name="connsiteY1" fmla="*/ 1688307 h 3376614"/>
              <a:gd name="connsiteX2" fmla="*/ 1688307 w 3376614"/>
              <a:gd name="connsiteY2" fmla="*/ 3376614 h 3376614"/>
              <a:gd name="connsiteX3" fmla="*/ 1 w 3376614"/>
              <a:gd name="connsiteY3" fmla="*/ 1688307 h 3376614"/>
              <a:gd name="connsiteX4" fmla="*/ 0 w 3376614"/>
              <a:gd name="connsiteY4" fmla="*/ 1688307 h 3376614"/>
              <a:gd name="connsiteX5" fmla="*/ 0 w 3376614"/>
              <a:gd name="connsiteY5" fmla="*/ 1 h 3376614"/>
              <a:gd name="connsiteX6" fmla="*/ 1686573 w 3376614"/>
              <a:gd name="connsiteY6" fmla="*/ 1 h 3376614"/>
              <a:gd name="connsiteX7" fmla="*/ 1686573 w 3376614"/>
              <a:gd name="connsiteY7" fmla="*/ 44 h 33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6614" h="3376614">
                <a:moveTo>
                  <a:pt x="1688307" y="0"/>
                </a:moveTo>
                <a:cubicBezTo>
                  <a:pt x="2620733" y="0"/>
                  <a:pt x="3376614" y="755881"/>
                  <a:pt x="3376614" y="1688307"/>
                </a:cubicBezTo>
                <a:cubicBezTo>
                  <a:pt x="3376614" y="2620733"/>
                  <a:pt x="2620733" y="3376614"/>
                  <a:pt x="1688307" y="3376614"/>
                </a:cubicBezTo>
                <a:cubicBezTo>
                  <a:pt x="755881" y="3376614"/>
                  <a:pt x="1" y="2620733"/>
                  <a:pt x="1" y="1688307"/>
                </a:cubicBezTo>
                <a:lnTo>
                  <a:pt x="0" y="1688307"/>
                </a:lnTo>
                <a:lnTo>
                  <a:pt x="0" y="1"/>
                </a:lnTo>
                <a:lnTo>
                  <a:pt x="1686573" y="1"/>
                </a:lnTo>
                <a:lnTo>
                  <a:pt x="1686573" y="44"/>
                </a:lnTo>
                <a:close/>
              </a:path>
            </a:pathLst>
          </a:custGeom>
          <a:solidFill>
            <a:schemeClr val="accent1"/>
          </a:solidFill>
        </p:spPr>
        <p:txBody>
          <a:bodyPr wrap="square">
            <a:noAutofit/>
          </a:bodyPr>
          <a:lstStyle>
            <a:lvl1pPr>
              <a:defRPr sz="100">
                <a:solidFill>
                  <a:schemeClr val="accent1">
                    <a:alpha val="0"/>
                  </a:schemeClr>
                </a:solidFill>
              </a:defRPr>
            </a:lvl1pPr>
          </a:lstStyle>
          <a:p>
            <a:pPr lvl="0"/>
            <a:endParaRPr lang="en-US"/>
          </a:p>
        </p:txBody>
      </p:sp>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30" name="Text Placeholder 29">
            <a:extLst>
              <a:ext uri="{FF2B5EF4-FFF2-40B4-BE49-F238E27FC236}">
                <a16:creationId xmlns:a16="http://schemas.microsoft.com/office/drawing/2014/main" id="{9DD4EEB4-6C37-790D-2B8D-1489CDE20371}"/>
              </a:ext>
            </a:extLst>
          </p:cNvPr>
          <p:cNvSpPr>
            <a:spLocks noGrp="1"/>
          </p:cNvSpPr>
          <p:nvPr>
            <p:ph type="body" sz="quarter" idx="23" hasCustomPrompt="1"/>
          </p:nvPr>
        </p:nvSpPr>
        <p:spPr>
          <a:xfrm>
            <a:off x="536596" y="2383172"/>
            <a:ext cx="3235304" cy="1227138"/>
          </a:xfrm>
        </p:spPr>
        <p:txBody>
          <a:bodyPr wrap="none" bIns="45720" anchor="ctr" anchorCtr="1"/>
          <a:lstStyle>
            <a:lvl1pPr algn="ctr">
              <a:defRPr sz="6600" b="1" i="0">
                <a:solidFill>
                  <a:schemeClr val="tx1"/>
                </a:solidFill>
                <a:latin typeface="Georgia" panose="02040502050405020303" pitchFamily="18" charset="0"/>
              </a:defRPr>
            </a:lvl1pPr>
          </a:lstStyle>
          <a:p>
            <a:pPr lvl="0"/>
            <a:r>
              <a:rPr lang="en-US" dirty="0"/>
              <a:t>XXX%</a:t>
            </a:r>
          </a:p>
        </p:txBody>
      </p:sp>
      <p:sp>
        <p:nvSpPr>
          <p:cNvPr id="31" name="Text Placeholder 29">
            <a:extLst>
              <a:ext uri="{FF2B5EF4-FFF2-40B4-BE49-F238E27FC236}">
                <a16:creationId xmlns:a16="http://schemas.microsoft.com/office/drawing/2014/main" id="{C7BE76B7-A8DB-377E-360E-71C7DFFA7AA7}"/>
              </a:ext>
            </a:extLst>
          </p:cNvPr>
          <p:cNvSpPr>
            <a:spLocks noGrp="1"/>
          </p:cNvSpPr>
          <p:nvPr>
            <p:ph type="body" sz="quarter" idx="24" hasCustomPrompt="1"/>
          </p:nvPr>
        </p:nvSpPr>
        <p:spPr>
          <a:xfrm>
            <a:off x="4447572" y="2383172"/>
            <a:ext cx="3235304" cy="1227138"/>
          </a:xfrm>
        </p:spPr>
        <p:txBody>
          <a:bodyPr wrap="none" bIns="45720" anchor="ctr" anchorCtr="1"/>
          <a:lstStyle>
            <a:lvl1pPr algn="ctr">
              <a:defRPr sz="6600" b="1" i="0">
                <a:solidFill>
                  <a:schemeClr val="bg1"/>
                </a:solidFill>
                <a:latin typeface="Georgia" panose="02040502050405020303" pitchFamily="18" charset="0"/>
              </a:defRPr>
            </a:lvl1pPr>
          </a:lstStyle>
          <a:p>
            <a:pPr lvl="0"/>
            <a:r>
              <a:rPr lang="en-US"/>
              <a:t>XXX%</a:t>
            </a:r>
          </a:p>
        </p:txBody>
      </p:sp>
      <p:sp>
        <p:nvSpPr>
          <p:cNvPr id="32" name="Text Placeholder 29">
            <a:extLst>
              <a:ext uri="{FF2B5EF4-FFF2-40B4-BE49-F238E27FC236}">
                <a16:creationId xmlns:a16="http://schemas.microsoft.com/office/drawing/2014/main" id="{226464D5-AA1F-F91F-3941-E1F896D5B57E}"/>
              </a:ext>
            </a:extLst>
          </p:cNvPr>
          <p:cNvSpPr>
            <a:spLocks noGrp="1"/>
          </p:cNvSpPr>
          <p:nvPr>
            <p:ph type="body" sz="quarter" idx="25" hasCustomPrompt="1"/>
          </p:nvPr>
        </p:nvSpPr>
        <p:spPr>
          <a:xfrm>
            <a:off x="8408821" y="2383172"/>
            <a:ext cx="3235304" cy="1227138"/>
          </a:xfrm>
        </p:spPr>
        <p:txBody>
          <a:bodyPr wrap="none" bIns="45720" anchor="ctr" anchorCtr="1"/>
          <a:lstStyle>
            <a:lvl1pPr algn="ctr">
              <a:defRPr sz="6600" b="1" i="0">
                <a:solidFill>
                  <a:schemeClr val="bg1"/>
                </a:solidFill>
                <a:latin typeface="Georgia" panose="02040502050405020303" pitchFamily="18" charset="0"/>
              </a:defRPr>
            </a:lvl1pPr>
          </a:lstStyle>
          <a:p>
            <a:pPr lvl="0"/>
            <a:r>
              <a:rPr lang="en-US"/>
              <a:t>XXX%</a:t>
            </a:r>
          </a:p>
        </p:txBody>
      </p:sp>
      <p:sp>
        <p:nvSpPr>
          <p:cNvPr id="34" name="Text Placeholder 33">
            <a:extLst>
              <a:ext uri="{FF2B5EF4-FFF2-40B4-BE49-F238E27FC236}">
                <a16:creationId xmlns:a16="http://schemas.microsoft.com/office/drawing/2014/main" id="{662CA7CF-F027-BC9A-2E19-084AED7D2D9C}"/>
              </a:ext>
            </a:extLst>
          </p:cNvPr>
          <p:cNvSpPr>
            <a:spLocks noGrp="1"/>
          </p:cNvSpPr>
          <p:nvPr>
            <p:ph type="body" sz="quarter" idx="26"/>
          </p:nvPr>
        </p:nvSpPr>
        <p:spPr>
          <a:xfrm>
            <a:off x="457200" y="5156018"/>
            <a:ext cx="3416302" cy="678298"/>
          </a:xfrm>
        </p:spPr>
        <p:txBody>
          <a:bodyPr/>
          <a:lstStyle>
            <a:lvl1pPr algn="ctr">
              <a:lnSpc>
                <a:spcPct val="130000"/>
              </a:lnSpc>
              <a:defRPr sz="1400">
                <a:solidFill>
                  <a:schemeClr val="tx1"/>
                </a:solidFill>
              </a:defRPr>
            </a:lvl1pPr>
          </a:lstStyle>
          <a:p>
            <a:pPr lvl="0"/>
            <a:r>
              <a:rPr lang="en-US"/>
              <a:t>Click to edit Master text styles</a:t>
            </a:r>
          </a:p>
        </p:txBody>
      </p:sp>
      <p:sp>
        <p:nvSpPr>
          <p:cNvPr id="35" name="Text Placeholder 33">
            <a:extLst>
              <a:ext uri="{FF2B5EF4-FFF2-40B4-BE49-F238E27FC236}">
                <a16:creationId xmlns:a16="http://schemas.microsoft.com/office/drawing/2014/main" id="{03574FB0-7C58-D57B-56B8-09B3D6640A36}"/>
              </a:ext>
            </a:extLst>
          </p:cNvPr>
          <p:cNvSpPr>
            <a:spLocks noGrp="1"/>
          </p:cNvSpPr>
          <p:nvPr>
            <p:ph type="body" sz="quarter" idx="27"/>
          </p:nvPr>
        </p:nvSpPr>
        <p:spPr>
          <a:xfrm>
            <a:off x="4357073" y="5156018"/>
            <a:ext cx="3416302" cy="678298"/>
          </a:xfrm>
        </p:spPr>
        <p:txBody>
          <a:bodyPr/>
          <a:lstStyle>
            <a:lvl1pPr algn="ctr">
              <a:lnSpc>
                <a:spcPct val="130000"/>
              </a:lnSpc>
              <a:defRPr sz="1400">
                <a:solidFill>
                  <a:schemeClr val="tx1"/>
                </a:solidFill>
              </a:defRPr>
            </a:lvl1pPr>
          </a:lstStyle>
          <a:p>
            <a:pPr lvl="0"/>
            <a:r>
              <a:rPr lang="en-US"/>
              <a:t>Click to edit Master text styles</a:t>
            </a:r>
          </a:p>
        </p:txBody>
      </p:sp>
      <p:sp>
        <p:nvSpPr>
          <p:cNvPr id="36" name="Text Placeholder 33">
            <a:extLst>
              <a:ext uri="{FF2B5EF4-FFF2-40B4-BE49-F238E27FC236}">
                <a16:creationId xmlns:a16="http://schemas.microsoft.com/office/drawing/2014/main" id="{64EEABB7-EAD3-3AE7-8472-CE53F20960B1}"/>
              </a:ext>
            </a:extLst>
          </p:cNvPr>
          <p:cNvSpPr>
            <a:spLocks noGrp="1"/>
          </p:cNvSpPr>
          <p:nvPr>
            <p:ph type="body" sz="quarter" idx="28"/>
          </p:nvPr>
        </p:nvSpPr>
        <p:spPr>
          <a:xfrm>
            <a:off x="8318498" y="5156018"/>
            <a:ext cx="3416302" cy="678298"/>
          </a:xfrm>
        </p:spPr>
        <p:txBody>
          <a:bodyPr/>
          <a:lstStyle>
            <a:lvl1pPr algn="ctr">
              <a:lnSpc>
                <a:spcPct val="130000"/>
              </a:lnSpc>
              <a:defRPr sz="1400">
                <a:solidFill>
                  <a:schemeClr val="tx1"/>
                </a:solidFill>
              </a:defRPr>
            </a:lvl1pPr>
          </a:lstStyle>
          <a:p>
            <a:pPr lvl="0"/>
            <a:r>
              <a:rPr lang="en-US"/>
              <a:t>Click to edit Master text styles</a:t>
            </a:r>
          </a:p>
        </p:txBody>
      </p:sp>
      <p:sp>
        <p:nvSpPr>
          <p:cNvPr id="13" name="Text Placeholder 29">
            <a:extLst>
              <a:ext uri="{FF2B5EF4-FFF2-40B4-BE49-F238E27FC236}">
                <a16:creationId xmlns:a16="http://schemas.microsoft.com/office/drawing/2014/main" id="{B8A22D60-F342-2F62-D6A2-DE2039E974B0}"/>
              </a:ext>
            </a:extLst>
          </p:cNvPr>
          <p:cNvSpPr>
            <a:spLocks noGrp="1"/>
          </p:cNvSpPr>
          <p:nvPr>
            <p:ph type="body" sz="quarter" idx="31" hasCustomPrompt="1"/>
          </p:nvPr>
        </p:nvSpPr>
        <p:spPr>
          <a:xfrm>
            <a:off x="1240443" y="3524672"/>
            <a:ext cx="1827610" cy="307948"/>
          </a:xfrm>
        </p:spPr>
        <p:txBody>
          <a:bodyPr wrap="none" bIns="45720" anchor="ctr" anchorCtr="1"/>
          <a:lstStyle>
            <a:lvl1pPr algn="ctr">
              <a:defRPr sz="1400" b="0" i="0">
                <a:solidFill>
                  <a:schemeClr val="tx1"/>
                </a:solidFill>
                <a:latin typeface="Century Gothic" panose="020B0502020202020204" pitchFamily="34" charset="0"/>
              </a:defRPr>
            </a:lvl1pPr>
          </a:lstStyle>
          <a:p>
            <a:pPr lvl="0"/>
            <a:r>
              <a:rPr lang="en-US"/>
              <a:t>Lorem ipsum</a:t>
            </a:r>
          </a:p>
        </p:txBody>
      </p:sp>
      <p:sp>
        <p:nvSpPr>
          <p:cNvPr id="14" name="Text Placeholder 29">
            <a:extLst>
              <a:ext uri="{FF2B5EF4-FFF2-40B4-BE49-F238E27FC236}">
                <a16:creationId xmlns:a16="http://schemas.microsoft.com/office/drawing/2014/main" id="{886C6EB6-24C3-34ED-9F73-B7257903F240}"/>
              </a:ext>
            </a:extLst>
          </p:cNvPr>
          <p:cNvSpPr>
            <a:spLocks noGrp="1"/>
          </p:cNvSpPr>
          <p:nvPr>
            <p:ph type="body" sz="quarter" idx="32" hasCustomPrompt="1"/>
          </p:nvPr>
        </p:nvSpPr>
        <p:spPr>
          <a:xfrm>
            <a:off x="5151419" y="3524672"/>
            <a:ext cx="1827610" cy="307948"/>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15" name="Text Placeholder 29">
            <a:extLst>
              <a:ext uri="{FF2B5EF4-FFF2-40B4-BE49-F238E27FC236}">
                <a16:creationId xmlns:a16="http://schemas.microsoft.com/office/drawing/2014/main" id="{84DF9150-97C3-5BBC-6567-8CBE8497EFB9}"/>
              </a:ext>
            </a:extLst>
          </p:cNvPr>
          <p:cNvSpPr>
            <a:spLocks noGrp="1"/>
          </p:cNvSpPr>
          <p:nvPr>
            <p:ph type="body" sz="quarter" idx="33" hasCustomPrompt="1"/>
          </p:nvPr>
        </p:nvSpPr>
        <p:spPr>
          <a:xfrm>
            <a:off x="9112668" y="3524672"/>
            <a:ext cx="1827610" cy="307948"/>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21" name="Footer Placeholder 20">
            <a:extLst>
              <a:ext uri="{FF2B5EF4-FFF2-40B4-BE49-F238E27FC236}">
                <a16:creationId xmlns:a16="http://schemas.microsoft.com/office/drawing/2014/main" id="{29CE517A-C7A8-6C75-721B-D2BC827820A7}"/>
              </a:ext>
            </a:extLst>
          </p:cNvPr>
          <p:cNvSpPr>
            <a:spLocks noGrp="1"/>
          </p:cNvSpPr>
          <p:nvPr>
            <p:ph type="ftr" sz="quarter" idx="35"/>
          </p:nvPr>
        </p:nvSpPr>
        <p:spPr/>
        <p:txBody>
          <a:bodyPr/>
          <a:lstStyle/>
          <a:p>
            <a:r>
              <a:rPr lang="en-US"/>
              <a:t>© Teladoc Health, Inc. All rights reserved.</a:t>
            </a:r>
          </a:p>
        </p:txBody>
      </p:sp>
      <p:sp>
        <p:nvSpPr>
          <p:cNvPr id="22" name="Slide Number Placeholder 21">
            <a:extLst>
              <a:ext uri="{FF2B5EF4-FFF2-40B4-BE49-F238E27FC236}">
                <a16:creationId xmlns:a16="http://schemas.microsoft.com/office/drawing/2014/main" id="{12184FAB-0E64-6AE2-0D8B-D02314059ECF}"/>
              </a:ext>
            </a:extLst>
          </p:cNvPr>
          <p:cNvSpPr>
            <a:spLocks noGrp="1"/>
          </p:cNvSpPr>
          <p:nvPr>
            <p:ph type="sldNum" sz="quarter" idx="36"/>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41C78530-1499-5881-CAA4-8508AF156D4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36697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ta 6.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30" name="Text Placeholder 29">
            <a:extLst>
              <a:ext uri="{FF2B5EF4-FFF2-40B4-BE49-F238E27FC236}">
                <a16:creationId xmlns:a16="http://schemas.microsoft.com/office/drawing/2014/main" id="{9DD4EEB4-6C37-790D-2B8D-1489CDE20371}"/>
              </a:ext>
            </a:extLst>
          </p:cNvPr>
          <p:cNvSpPr>
            <a:spLocks noGrp="1"/>
          </p:cNvSpPr>
          <p:nvPr>
            <p:ph type="body" sz="quarter" idx="23" hasCustomPrompt="1"/>
          </p:nvPr>
        </p:nvSpPr>
        <p:spPr>
          <a:xfrm>
            <a:off x="457199" y="2383172"/>
            <a:ext cx="3416301" cy="1227138"/>
          </a:xfrm>
        </p:spPr>
        <p:txBody>
          <a:bodyPr wrap="none" bIns="45720" anchor="ctr" anchorCtr="0"/>
          <a:lstStyle>
            <a:lvl1pPr algn="l">
              <a:defRPr sz="8000" b="1" i="0">
                <a:solidFill>
                  <a:schemeClr val="accent4"/>
                </a:solidFill>
                <a:latin typeface="Georgia" panose="02040502050405020303" pitchFamily="18" charset="0"/>
              </a:defRPr>
            </a:lvl1pPr>
          </a:lstStyle>
          <a:p>
            <a:pPr lvl="0"/>
            <a:r>
              <a:rPr lang="en-US"/>
              <a:t>XXX%</a:t>
            </a:r>
          </a:p>
        </p:txBody>
      </p:sp>
      <p:sp>
        <p:nvSpPr>
          <p:cNvPr id="31" name="Text Placeholder 29">
            <a:extLst>
              <a:ext uri="{FF2B5EF4-FFF2-40B4-BE49-F238E27FC236}">
                <a16:creationId xmlns:a16="http://schemas.microsoft.com/office/drawing/2014/main" id="{C7BE76B7-A8DB-377E-360E-71C7DFFA7AA7}"/>
              </a:ext>
            </a:extLst>
          </p:cNvPr>
          <p:cNvSpPr>
            <a:spLocks noGrp="1"/>
          </p:cNvSpPr>
          <p:nvPr>
            <p:ph type="body" sz="quarter" idx="24" hasCustomPrompt="1"/>
          </p:nvPr>
        </p:nvSpPr>
        <p:spPr>
          <a:xfrm>
            <a:off x="4357072" y="2383172"/>
            <a:ext cx="3416301" cy="1227138"/>
          </a:xfrm>
        </p:spPr>
        <p:txBody>
          <a:bodyPr wrap="none" bIns="45720" anchor="ctr" anchorCtr="0"/>
          <a:lstStyle>
            <a:lvl1pPr algn="l">
              <a:defRPr sz="8000" b="1" i="0">
                <a:solidFill>
                  <a:schemeClr val="accent3"/>
                </a:solidFill>
                <a:latin typeface="Georgia" panose="02040502050405020303" pitchFamily="18" charset="0"/>
              </a:defRPr>
            </a:lvl1pPr>
          </a:lstStyle>
          <a:p>
            <a:pPr lvl="0"/>
            <a:r>
              <a:rPr lang="en-US"/>
              <a:t>XXX%</a:t>
            </a:r>
          </a:p>
        </p:txBody>
      </p:sp>
      <p:sp>
        <p:nvSpPr>
          <p:cNvPr id="32" name="Text Placeholder 29">
            <a:extLst>
              <a:ext uri="{FF2B5EF4-FFF2-40B4-BE49-F238E27FC236}">
                <a16:creationId xmlns:a16="http://schemas.microsoft.com/office/drawing/2014/main" id="{226464D5-AA1F-F91F-3941-E1F896D5B57E}"/>
              </a:ext>
            </a:extLst>
          </p:cNvPr>
          <p:cNvSpPr>
            <a:spLocks noGrp="1"/>
          </p:cNvSpPr>
          <p:nvPr>
            <p:ph type="body" sz="quarter" idx="25" hasCustomPrompt="1"/>
          </p:nvPr>
        </p:nvSpPr>
        <p:spPr>
          <a:xfrm>
            <a:off x="8318497" y="2383172"/>
            <a:ext cx="3416301" cy="1227138"/>
          </a:xfrm>
        </p:spPr>
        <p:txBody>
          <a:bodyPr wrap="none" bIns="45720" anchor="ctr" anchorCtr="0"/>
          <a:lstStyle>
            <a:lvl1pPr algn="l">
              <a:defRPr sz="8000" b="1" i="0">
                <a:solidFill>
                  <a:schemeClr val="accent1"/>
                </a:solidFill>
                <a:latin typeface="Georgia" panose="02040502050405020303" pitchFamily="18" charset="0"/>
              </a:defRPr>
            </a:lvl1pPr>
          </a:lstStyle>
          <a:p>
            <a:pPr lvl="0"/>
            <a:r>
              <a:rPr lang="en-US"/>
              <a:t>XXX%</a:t>
            </a:r>
          </a:p>
        </p:txBody>
      </p:sp>
      <p:sp>
        <p:nvSpPr>
          <p:cNvPr id="34" name="Text Placeholder 33">
            <a:extLst>
              <a:ext uri="{FF2B5EF4-FFF2-40B4-BE49-F238E27FC236}">
                <a16:creationId xmlns:a16="http://schemas.microsoft.com/office/drawing/2014/main" id="{662CA7CF-F027-BC9A-2E19-084AED7D2D9C}"/>
              </a:ext>
            </a:extLst>
          </p:cNvPr>
          <p:cNvSpPr>
            <a:spLocks noGrp="1"/>
          </p:cNvSpPr>
          <p:nvPr>
            <p:ph type="body" sz="quarter" idx="26"/>
          </p:nvPr>
        </p:nvSpPr>
        <p:spPr>
          <a:xfrm>
            <a:off x="457200" y="3974814"/>
            <a:ext cx="3416302" cy="678298"/>
          </a:xfrm>
        </p:spPr>
        <p:txBody>
          <a:bodyPr/>
          <a:lstStyle>
            <a:lvl1pPr algn="l">
              <a:lnSpc>
                <a:spcPct val="130000"/>
              </a:lnSpc>
              <a:defRPr sz="1400">
                <a:solidFill>
                  <a:schemeClr val="tx1">
                    <a:lumMod val="85000"/>
                    <a:lumOff val="15000"/>
                  </a:schemeClr>
                </a:solidFill>
              </a:defRPr>
            </a:lvl1pPr>
          </a:lstStyle>
          <a:p>
            <a:pPr lvl="0"/>
            <a:r>
              <a:rPr lang="en-US"/>
              <a:t>Click to edit Master text styles</a:t>
            </a:r>
          </a:p>
        </p:txBody>
      </p:sp>
      <p:sp>
        <p:nvSpPr>
          <p:cNvPr id="35" name="Text Placeholder 33">
            <a:extLst>
              <a:ext uri="{FF2B5EF4-FFF2-40B4-BE49-F238E27FC236}">
                <a16:creationId xmlns:a16="http://schemas.microsoft.com/office/drawing/2014/main" id="{03574FB0-7C58-D57B-56B8-09B3D6640A36}"/>
              </a:ext>
            </a:extLst>
          </p:cNvPr>
          <p:cNvSpPr>
            <a:spLocks noGrp="1"/>
          </p:cNvSpPr>
          <p:nvPr>
            <p:ph type="body" sz="quarter" idx="27"/>
          </p:nvPr>
        </p:nvSpPr>
        <p:spPr>
          <a:xfrm>
            <a:off x="4357073" y="3974814"/>
            <a:ext cx="3416302" cy="678298"/>
          </a:xfrm>
        </p:spPr>
        <p:txBody>
          <a:bodyPr/>
          <a:lstStyle>
            <a:lvl1pPr algn="l">
              <a:lnSpc>
                <a:spcPct val="130000"/>
              </a:lnSpc>
              <a:defRPr sz="1400">
                <a:solidFill>
                  <a:schemeClr val="tx1">
                    <a:lumMod val="85000"/>
                    <a:lumOff val="15000"/>
                  </a:schemeClr>
                </a:solidFill>
              </a:defRPr>
            </a:lvl1pPr>
          </a:lstStyle>
          <a:p>
            <a:pPr lvl="0"/>
            <a:r>
              <a:rPr lang="en-US"/>
              <a:t>Click to edit Master text styles</a:t>
            </a:r>
          </a:p>
        </p:txBody>
      </p:sp>
      <p:sp>
        <p:nvSpPr>
          <p:cNvPr id="36" name="Text Placeholder 33">
            <a:extLst>
              <a:ext uri="{FF2B5EF4-FFF2-40B4-BE49-F238E27FC236}">
                <a16:creationId xmlns:a16="http://schemas.microsoft.com/office/drawing/2014/main" id="{64EEABB7-EAD3-3AE7-8472-CE53F20960B1}"/>
              </a:ext>
            </a:extLst>
          </p:cNvPr>
          <p:cNvSpPr>
            <a:spLocks noGrp="1"/>
          </p:cNvSpPr>
          <p:nvPr>
            <p:ph type="body" sz="quarter" idx="28"/>
          </p:nvPr>
        </p:nvSpPr>
        <p:spPr>
          <a:xfrm>
            <a:off x="8318498" y="3974814"/>
            <a:ext cx="3416302" cy="678298"/>
          </a:xfrm>
        </p:spPr>
        <p:txBody>
          <a:bodyPr/>
          <a:lstStyle>
            <a:lvl1pPr algn="l">
              <a:lnSpc>
                <a:spcPct val="130000"/>
              </a:lnSpc>
              <a:defRPr sz="1400">
                <a:solidFill>
                  <a:schemeClr val="tx1">
                    <a:lumMod val="85000"/>
                    <a:lumOff val="15000"/>
                  </a:schemeClr>
                </a:solidFill>
              </a:defRPr>
            </a:lvl1pPr>
          </a:lstStyle>
          <a:p>
            <a:pPr lvl="0"/>
            <a:r>
              <a:rPr lang="en-US"/>
              <a:t>Click to edit Master text styles</a:t>
            </a:r>
          </a:p>
        </p:txBody>
      </p:sp>
      <p:sp>
        <p:nvSpPr>
          <p:cNvPr id="13" name="Text Placeholder 29">
            <a:extLst>
              <a:ext uri="{FF2B5EF4-FFF2-40B4-BE49-F238E27FC236}">
                <a16:creationId xmlns:a16="http://schemas.microsoft.com/office/drawing/2014/main" id="{B8A22D60-F342-2F62-D6A2-DE2039E974B0}"/>
              </a:ext>
            </a:extLst>
          </p:cNvPr>
          <p:cNvSpPr>
            <a:spLocks noGrp="1"/>
          </p:cNvSpPr>
          <p:nvPr>
            <p:ph type="body" sz="quarter" idx="31" hasCustomPrompt="1"/>
          </p:nvPr>
        </p:nvSpPr>
        <p:spPr>
          <a:xfrm>
            <a:off x="457200" y="3524672"/>
            <a:ext cx="3416302" cy="307948"/>
          </a:xfrm>
        </p:spPr>
        <p:txBody>
          <a:bodyPr wrap="none" bIns="45720" anchor="ctr" anchorCtr="0"/>
          <a:lstStyle>
            <a:lvl1pPr algn="l">
              <a:defRPr sz="1400" b="0" i="0">
                <a:solidFill>
                  <a:schemeClr val="accent4"/>
                </a:solidFill>
                <a:latin typeface="Century Gothic" panose="020B0502020202020204" pitchFamily="34" charset="0"/>
              </a:defRPr>
            </a:lvl1pPr>
          </a:lstStyle>
          <a:p>
            <a:pPr lvl="0"/>
            <a:r>
              <a:rPr lang="en-US" dirty="0"/>
              <a:t>Lorem ipsum</a:t>
            </a:r>
          </a:p>
        </p:txBody>
      </p:sp>
      <p:sp>
        <p:nvSpPr>
          <p:cNvPr id="14" name="Text Placeholder 29">
            <a:extLst>
              <a:ext uri="{FF2B5EF4-FFF2-40B4-BE49-F238E27FC236}">
                <a16:creationId xmlns:a16="http://schemas.microsoft.com/office/drawing/2014/main" id="{886C6EB6-24C3-34ED-9F73-B7257903F240}"/>
              </a:ext>
            </a:extLst>
          </p:cNvPr>
          <p:cNvSpPr>
            <a:spLocks noGrp="1"/>
          </p:cNvSpPr>
          <p:nvPr>
            <p:ph type="body" sz="quarter" idx="32" hasCustomPrompt="1"/>
          </p:nvPr>
        </p:nvSpPr>
        <p:spPr>
          <a:xfrm>
            <a:off x="4357073" y="3524672"/>
            <a:ext cx="3416302" cy="307948"/>
          </a:xfrm>
        </p:spPr>
        <p:txBody>
          <a:bodyPr wrap="none" bIns="45720" anchor="ctr" anchorCtr="0"/>
          <a:lstStyle>
            <a:lvl1pPr algn="l">
              <a:defRPr sz="1400" b="0" i="0">
                <a:solidFill>
                  <a:schemeClr val="accent3"/>
                </a:solidFill>
                <a:latin typeface="Century Gothic" panose="020B0502020202020204" pitchFamily="34" charset="0"/>
              </a:defRPr>
            </a:lvl1pPr>
          </a:lstStyle>
          <a:p>
            <a:pPr lvl="0"/>
            <a:r>
              <a:rPr lang="en-US"/>
              <a:t>Lorem ipsum</a:t>
            </a:r>
          </a:p>
        </p:txBody>
      </p:sp>
      <p:sp>
        <p:nvSpPr>
          <p:cNvPr id="15" name="Text Placeholder 29">
            <a:extLst>
              <a:ext uri="{FF2B5EF4-FFF2-40B4-BE49-F238E27FC236}">
                <a16:creationId xmlns:a16="http://schemas.microsoft.com/office/drawing/2014/main" id="{84DF9150-97C3-5BBC-6567-8CBE8497EFB9}"/>
              </a:ext>
            </a:extLst>
          </p:cNvPr>
          <p:cNvSpPr>
            <a:spLocks noGrp="1"/>
          </p:cNvSpPr>
          <p:nvPr>
            <p:ph type="body" sz="quarter" idx="33" hasCustomPrompt="1"/>
          </p:nvPr>
        </p:nvSpPr>
        <p:spPr>
          <a:xfrm>
            <a:off x="8318498" y="3524672"/>
            <a:ext cx="3416302" cy="307948"/>
          </a:xfrm>
        </p:spPr>
        <p:txBody>
          <a:bodyPr wrap="none" bIns="45720" anchor="ctr" anchorCtr="0"/>
          <a:lstStyle>
            <a:lvl1pPr algn="l">
              <a:defRPr sz="1400" b="0" i="0">
                <a:solidFill>
                  <a:schemeClr val="accent1"/>
                </a:solidFill>
                <a:latin typeface="Century Gothic" panose="020B0502020202020204" pitchFamily="34" charset="0"/>
              </a:defRPr>
            </a:lvl1pPr>
          </a:lstStyle>
          <a:p>
            <a:pPr lvl="0"/>
            <a:r>
              <a:rPr lang="en-US"/>
              <a:t>Lorem ipsum</a:t>
            </a:r>
          </a:p>
        </p:txBody>
      </p:sp>
      <p:sp>
        <p:nvSpPr>
          <p:cNvPr id="21" name="Footer Placeholder 20">
            <a:extLst>
              <a:ext uri="{FF2B5EF4-FFF2-40B4-BE49-F238E27FC236}">
                <a16:creationId xmlns:a16="http://schemas.microsoft.com/office/drawing/2014/main" id="{29CE517A-C7A8-6C75-721B-D2BC827820A7}"/>
              </a:ext>
            </a:extLst>
          </p:cNvPr>
          <p:cNvSpPr>
            <a:spLocks noGrp="1"/>
          </p:cNvSpPr>
          <p:nvPr>
            <p:ph type="ftr" sz="quarter" idx="35"/>
          </p:nvPr>
        </p:nvSpPr>
        <p:spPr/>
        <p:txBody>
          <a:bodyPr/>
          <a:lstStyle/>
          <a:p>
            <a:r>
              <a:rPr lang="en-US"/>
              <a:t>© Teladoc Health, Inc. All rights reserved.</a:t>
            </a:r>
          </a:p>
        </p:txBody>
      </p:sp>
      <p:sp>
        <p:nvSpPr>
          <p:cNvPr id="22" name="Slide Number Placeholder 21">
            <a:extLst>
              <a:ext uri="{FF2B5EF4-FFF2-40B4-BE49-F238E27FC236}">
                <a16:creationId xmlns:a16="http://schemas.microsoft.com/office/drawing/2014/main" id="{12184FAB-0E64-6AE2-0D8B-D02314059ECF}"/>
              </a:ext>
            </a:extLst>
          </p:cNvPr>
          <p:cNvSpPr>
            <a:spLocks noGrp="1"/>
          </p:cNvSpPr>
          <p:nvPr>
            <p:ph type="sldNum" sz="quarter" idx="36"/>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41C78530-1499-5881-CAA4-8508AF156D4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6040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ta 6.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30" name="Text Placeholder 29">
            <a:extLst>
              <a:ext uri="{FF2B5EF4-FFF2-40B4-BE49-F238E27FC236}">
                <a16:creationId xmlns:a16="http://schemas.microsoft.com/office/drawing/2014/main" id="{9DD4EEB4-6C37-790D-2B8D-1489CDE20371}"/>
              </a:ext>
            </a:extLst>
          </p:cNvPr>
          <p:cNvSpPr>
            <a:spLocks noGrp="1"/>
          </p:cNvSpPr>
          <p:nvPr>
            <p:ph type="body" sz="quarter" idx="23" hasCustomPrompt="1"/>
          </p:nvPr>
        </p:nvSpPr>
        <p:spPr>
          <a:xfrm>
            <a:off x="457199" y="3537927"/>
            <a:ext cx="3416301" cy="1227138"/>
          </a:xfrm>
        </p:spPr>
        <p:txBody>
          <a:bodyPr wrap="none" bIns="45720" anchor="ctr" anchorCtr="0"/>
          <a:lstStyle>
            <a:lvl1pPr algn="l">
              <a:defRPr sz="8000" b="1" i="0">
                <a:solidFill>
                  <a:schemeClr val="accent4"/>
                </a:solidFill>
                <a:latin typeface="Georgia" panose="02040502050405020303" pitchFamily="18" charset="0"/>
              </a:defRPr>
            </a:lvl1pPr>
          </a:lstStyle>
          <a:p>
            <a:pPr lvl="0"/>
            <a:r>
              <a:rPr lang="en-US"/>
              <a:t>XXX%</a:t>
            </a:r>
          </a:p>
        </p:txBody>
      </p:sp>
      <p:sp>
        <p:nvSpPr>
          <p:cNvPr id="31" name="Text Placeholder 29">
            <a:extLst>
              <a:ext uri="{FF2B5EF4-FFF2-40B4-BE49-F238E27FC236}">
                <a16:creationId xmlns:a16="http://schemas.microsoft.com/office/drawing/2014/main" id="{C7BE76B7-A8DB-377E-360E-71C7DFFA7AA7}"/>
              </a:ext>
            </a:extLst>
          </p:cNvPr>
          <p:cNvSpPr>
            <a:spLocks noGrp="1"/>
          </p:cNvSpPr>
          <p:nvPr>
            <p:ph type="body" sz="quarter" idx="24" hasCustomPrompt="1"/>
          </p:nvPr>
        </p:nvSpPr>
        <p:spPr>
          <a:xfrm>
            <a:off x="4357072" y="3537927"/>
            <a:ext cx="3416301" cy="1227138"/>
          </a:xfrm>
        </p:spPr>
        <p:txBody>
          <a:bodyPr wrap="none" bIns="45720" anchor="ctr" anchorCtr="0"/>
          <a:lstStyle>
            <a:lvl1pPr algn="l">
              <a:defRPr sz="8000" b="1" i="0">
                <a:solidFill>
                  <a:schemeClr val="accent3"/>
                </a:solidFill>
                <a:latin typeface="Georgia" panose="02040502050405020303" pitchFamily="18" charset="0"/>
              </a:defRPr>
            </a:lvl1pPr>
          </a:lstStyle>
          <a:p>
            <a:pPr lvl="0"/>
            <a:r>
              <a:rPr lang="en-US"/>
              <a:t>XXX%</a:t>
            </a:r>
          </a:p>
        </p:txBody>
      </p:sp>
      <p:sp>
        <p:nvSpPr>
          <p:cNvPr id="32" name="Text Placeholder 29">
            <a:extLst>
              <a:ext uri="{FF2B5EF4-FFF2-40B4-BE49-F238E27FC236}">
                <a16:creationId xmlns:a16="http://schemas.microsoft.com/office/drawing/2014/main" id="{226464D5-AA1F-F91F-3941-E1F896D5B57E}"/>
              </a:ext>
            </a:extLst>
          </p:cNvPr>
          <p:cNvSpPr>
            <a:spLocks noGrp="1"/>
          </p:cNvSpPr>
          <p:nvPr>
            <p:ph type="body" sz="quarter" idx="25" hasCustomPrompt="1"/>
          </p:nvPr>
        </p:nvSpPr>
        <p:spPr>
          <a:xfrm>
            <a:off x="8318497" y="3537927"/>
            <a:ext cx="3416301" cy="1227138"/>
          </a:xfrm>
        </p:spPr>
        <p:txBody>
          <a:bodyPr wrap="none" bIns="45720" anchor="ctr" anchorCtr="0"/>
          <a:lstStyle>
            <a:lvl1pPr algn="l">
              <a:defRPr sz="8000" b="1" i="0">
                <a:solidFill>
                  <a:schemeClr val="accent1"/>
                </a:solidFill>
                <a:latin typeface="Georgia" panose="02040502050405020303" pitchFamily="18" charset="0"/>
              </a:defRPr>
            </a:lvl1pPr>
          </a:lstStyle>
          <a:p>
            <a:pPr lvl="0"/>
            <a:r>
              <a:rPr lang="en-US"/>
              <a:t>XXX%</a:t>
            </a:r>
          </a:p>
        </p:txBody>
      </p:sp>
      <p:sp>
        <p:nvSpPr>
          <p:cNvPr id="34" name="Text Placeholder 33">
            <a:extLst>
              <a:ext uri="{FF2B5EF4-FFF2-40B4-BE49-F238E27FC236}">
                <a16:creationId xmlns:a16="http://schemas.microsoft.com/office/drawing/2014/main" id="{662CA7CF-F027-BC9A-2E19-084AED7D2D9C}"/>
              </a:ext>
            </a:extLst>
          </p:cNvPr>
          <p:cNvSpPr>
            <a:spLocks noGrp="1"/>
          </p:cNvSpPr>
          <p:nvPr>
            <p:ph type="body" sz="quarter" idx="26"/>
          </p:nvPr>
        </p:nvSpPr>
        <p:spPr>
          <a:xfrm>
            <a:off x="457200" y="2195205"/>
            <a:ext cx="3416302" cy="1077853"/>
          </a:xfrm>
        </p:spPr>
        <p:txBody>
          <a:bodyPr bIns="0" anchor="b" anchorCtr="0"/>
          <a:lstStyle>
            <a:lvl1pPr algn="l">
              <a:lnSpc>
                <a:spcPct val="130000"/>
              </a:lnSpc>
              <a:defRPr sz="1400">
                <a:solidFill>
                  <a:schemeClr val="tx1"/>
                </a:solidFill>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03574FB0-7C58-D57B-56B8-09B3D6640A36}"/>
              </a:ext>
            </a:extLst>
          </p:cNvPr>
          <p:cNvSpPr>
            <a:spLocks noGrp="1"/>
          </p:cNvSpPr>
          <p:nvPr>
            <p:ph type="body" sz="quarter" idx="27"/>
          </p:nvPr>
        </p:nvSpPr>
        <p:spPr>
          <a:xfrm>
            <a:off x="4357073" y="2195205"/>
            <a:ext cx="3416302" cy="1077853"/>
          </a:xfrm>
        </p:spPr>
        <p:txBody>
          <a:bodyPr bIns="0" anchor="b" anchorCtr="0"/>
          <a:lstStyle>
            <a:lvl1pPr algn="l">
              <a:lnSpc>
                <a:spcPct val="130000"/>
              </a:lnSpc>
              <a:defRPr sz="1400">
                <a:solidFill>
                  <a:schemeClr val="tx1"/>
                </a:solidFill>
              </a:defRPr>
            </a:lvl1pPr>
          </a:lstStyle>
          <a:p>
            <a:pPr lvl="0"/>
            <a:r>
              <a:rPr lang="en-US"/>
              <a:t>Click to edit Master text styles</a:t>
            </a:r>
          </a:p>
        </p:txBody>
      </p:sp>
      <p:sp>
        <p:nvSpPr>
          <p:cNvPr id="36" name="Text Placeholder 33">
            <a:extLst>
              <a:ext uri="{FF2B5EF4-FFF2-40B4-BE49-F238E27FC236}">
                <a16:creationId xmlns:a16="http://schemas.microsoft.com/office/drawing/2014/main" id="{64EEABB7-EAD3-3AE7-8472-CE53F20960B1}"/>
              </a:ext>
            </a:extLst>
          </p:cNvPr>
          <p:cNvSpPr>
            <a:spLocks noGrp="1"/>
          </p:cNvSpPr>
          <p:nvPr>
            <p:ph type="body" sz="quarter" idx="28"/>
          </p:nvPr>
        </p:nvSpPr>
        <p:spPr>
          <a:xfrm>
            <a:off x="8318498" y="2195205"/>
            <a:ext cx="3416302" cy="1077853"/>
          </a:xfrm>
        </p:spPr>
        <p:txBody>
          <a:bodyPr bIns="0" anchor="b" anchorCtr="0"/>
          <a:lstStyle>
            <a:lvl1pPr algn="l">
              <a:lnSpc>
                <a:spcPct val="130000"/>
              </a:lnSpc>
              <a:defRPr sz="1400">
                <a:solidFill>
                  <a:schemeClr val="tx1"/>
                </a:solidFill>
              </a:defRPr>
            </a:lvl1pPr>
          </a:lstStyle>
          <a:p>
            <a:pPr lvl="0"/>
            <a:r>
              <a:rPr lang="en-US"/>
              <a:t>Click to edit Master text styles</a:t>
            </a:r>
          </a:p>
        </p:txBody>
      </p:sp>
      <p:sp>
        <p:nvSpPr>
          <p:cNvPr id="13" name="Text Placeholder 29">
            <a:extLst>
              <a:ext uri="{FF2B5EF4-FFF2-40B4-BE49-F238E27FC236}">
                <a16:creationId xmlns:a16="http://schemas.microsoft.com/office/drawing/2014/main" id="{B8A22D60-F342-2F62-D6A2-DE2039E974B0}"/>
              </a:ext>
            </a:extLst>
          </p:cNvPr>
          <p:cNvSpPr>
            <a:spLocks noGrp="1"/>
          </p:cNvSpPr>
          <p:nvPr>
            <p:ph type="body" sz="quarter" idx="31" hasCustomPrompt="1"/>
          </p:nvPr>
        </p:nvSpPr>
        <p:spPr>
          <a:xfrm>
            <a:off x="488730" y="4726443"/>
            <a:ext cx="3426462" cy="307948"/>
          </a:xfrm>
        </p:spPr>
        <p:txBody>
          <a:bodyPr wrap="none" bIns="45720" anchor="ctr" anchorCtr="0"/>
          <a:lstStyle>
            <a:lvl1pPr algn="l">
              <a:defRPr sz="1400" b="0" i="0">
                <a:solidFill>
                  <a:schemeClr val="tx1"/>
                </a:solidFill>
                <a:latin typeface="Century Gothic" panose="020B0502020202020204" pitchFamily="34" charset="0"/>
              </a:defRPr>
            </a:lvl1pPr>
          </a:lstStyle>
          <a:p>
            <a:pPr lvl="0"/>
            <a:r>
              <a:rPr lang="en-US"/>
              <a:t>Lorem ipsum</a:t>
            </a:r>
          </a:p>
        </p:txBody>
      </p:sp>
      <p:sp>
        <p:nvSpPr>
          <p:cNvPr id="14" name="Text Placeholder 29">
            <a:extLst>
              <a:ext uri="{FF2B5EF4-FFF2-40B4-BE49-F238E27FC236}">
                <a16:creationId xmlns:a16="http://schemas.microsoft.com/office/drawing/2014/main" id="{886C6EB6-24C3-34ED-9F73-B7257903F240}"/>
              </a:ext>
            </a:extLst>
          </p:cNvPr>
          <p:cNvSpPr>
            <a:spLocks noGrp="1"/>
          </p:cNvSpPr>
          <p:nvPr>
            <p:ph type="body" sz="quarter" idx="32" hasCustomPrompt="1"/>
          </p:nvPr>
        </p:nvSpPr>
        <p:spPr>
          <a:xfrm>
            <a:off x="4388603" y="4679427"/>
            <a:ext cx="3426462" cy="307948"/>
          </a:xfrm>
        </p:spPr>
        <p:txBody>
          <a:bodyPr wrap="none" bIns="45720" anchor="ctr" anchorCtr="0"/>
          <a:lstStyle>
            <a:lvl1pPr algn="l">
              <a:defRPr sz="1400" b="0" i="0">
                <a:solidFill>
                  <a:schemeClr val="tx1"/>
                </a:solidFill>
                <a:latin typeface="Century Gothic" panose="020B0502020202020204" pitchFamily="34" charset="0"/>
              </a:defRPr>
            </a:lvl1pPr>
          </a:lstStyle>
          <a:p>
            <a:pPr lvl="0"/>
            <a:r>
              <a:rPr lang="en-US"/>
              <a:t>Lorem ipsum</a:t>
            </a:r>
          </a:p>
        </p:txBody>
      </p:sp>
      <p:sp>
        <p:nvSpPr>
          <p:cNvPr id="15" name="Text Placeholder 29">
            <a:extLst>
              <a:ext uri="{FF2B5EF4-FFF2-40B4-BE49-F238E27FC236}">
                <a16:creationId xmlns:a16="http://schemas.microsoft.com/office/drawing/2014/main" id="{84DF9150-97C3-5BBC-6567-8CBE8497EFB9}"/>
              </a:ext>
            </a:extLst>
          </p:cNvPr>
          <p:cNvSpPr>
            <a:spLocks noGrp="1"/>
          </p:cNvSpPr>
          <p:nvPr>
            <p:ph type="body" sz="quarter" idx="33" hasCustomPrompt="1"/>
          </p:nvPr>
        </p:nvSpPr>
        <p:spPr>
          <a:xfrm>
            <a:off x="8318498" y="4679427"/>
            <a:ext cx="3426462" cy="307948"/>
          </a:xfrm>
        </p:spPr>
        <p:txBody>
          <a:bodyPr wrap="none" bIns="45720" anchor="ctr" anchorCtr="0"/>
          <a:lstStyle>
            <a:lvl1pPr algn="l">
              <a:defRPr sz="1400" b="0" i="0">
                <a:solidFill>
                  <a:schemeClr val="tx1"/>
                </a:solidFill>
                <a:latin typeface="Century Gothic" panose="020B0502020202020204" pitchFamily="34" charset="0"/>
              </a:defRPr>
            </a:lvl1pPr>
          </a:lstStyle>
          <a:p>
            <a:pPr lvl="0"/>
            <a:r>
              <a:rPr lang="en-US"/>
              <a:t>Lorem ipsum</a:t>
            </a:r>
          </a:p>
        </p:txBody>
      </p:sp>
      <p:sp>
        <p:nvSpPr>
          <p:cNvPr id="21" name="Footer Placeholder 20">
            <a:extLst>
              <a:ext uri="{FF2B5EF4-FFF2-40B4-BE49-F238E27FC236}">
                <a16:creationId xmlns:a16="http://schemas.microsoft.com/office/drawing/2014/main" id="{29CE517A-C7A8-6C75-721B-D2BC827820A7}"/>
              </a:ext>
            </a:extLst>
          </p:cNvPr>
          <p:cNvSpPr>
            <a:spLocks noGrp="1"/>
          </p:cNvSpPr>
          <p:nvPr>
            <p:ph type="ftr" sz="quarter" idx="35"/>
          </p:nvPr>
        </p:nvSpPr>
        <p:spPr/>
        <p:txBody>
          <a:bodyPr/>
          <a:lstStyle/>
          <a:p>
            <a:r>
              <a:rPr lang="en-US"/>
              <a:t>© Teladoc Health, Inc. All rights reserved.</a:t>
            </a:r>
          </a:p>
        </p:txBody>
      </p:sp>
      <p:sp>
        <p:nvSpPr>
          <p:cNvPr id="22" name="Slide Number Placeholder 21">
            <a:extLst>
              <a:ext uri="{FF2B5EF4-FFF2-40B4-BE49-F238E27FC236}">
                <a16:creationId xmlns:a16="http://schemas.microsoft.com/office/drawing/2014/main" id="{12184FAB-0E64-6AE2-0D8B-D02314059ECF}"/>
              </a:ext>
            </a:extLst>
          </p:cNvPr>
          <p:cNvSpPr>
            <a:spLocks noGrp="1"/>
          </p:cNvSpPr>
          <p:nvPr>
            <p:ph type="sldNum" sz="quarter" idx="36"/>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41C78530-1499-5881-CAA4-8508AF156D4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2" name="Text Placeholder 74">
            <a:extLst>
              <a:ext uri="{FF2B5EF4-FFF2-40B4-BE49-F238E27FC236}">
                <a16:creationId xmlns:a16="http://schemas.microsoft.com/office/drawing/2014/main" id="{C9BEF411-B7AA-B5AA-0D2F-E52822416542}"/>
              </a:ext>
            </a:extLst>
          </p:cNvPr>
          <p:cNvSpPr>
            <a:spLocks noGrp="1"/>
          </p:cNvSpPr>
          <p:nvPr>
            <p:ph type="body" sz="quarter" idx="49"/>
          </p:nvPr>
        </p:nvSpPr>
        <p:spPr>
          <a:xfrm>
            <a:off x="457199" y="3414111"/>
            <a:ext cx="3419856"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8" name="Text Placeholder 74">
            <a:extLst>
              <a:ext uri="{FF2B5EF4-FFF2-40B4-BE49-F238E27FC236}">
                <a16:creationId xmlns:a16="http://schemas.microsoft.com/office/drawing/2014/main" id="{E66CC7FB-7B19-8035-23D5-120B1D8FBB9B}"/>
              </a:ext>
            </a:extLst>
          </p:cNvPr>
          <p:cNvSpPr>
            <a:spLocks noGrp="1"/>
          </p:cNvSpPr>
          <p:nvPr>
            <p:ph type="body" sz="quarter" idx="50"/>
          </p:nvPr>
        </p:nvSpPr>
        <p:spPr>
          <a:xfrm>
            <a:off x="4353517" y="3414111"/>
            <a:ext cx="3419856"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10" name="Text Placeholder 74">
            <a:extLst>
              <a:ext uri="{FF2B5EF4-FFF2-40B4-BE49-F238E27FC236}">
                <a16:creationId xmlns:a16="http://schemas.microsoft.com/office/drawing/2014/main" id="{69D15A7A-60F8-4D9E-A56E-F4F37282D6D8}"/>
              </a:ext>
            </a:extLst>
          </p:cNvPr>
          <p:cNvSpPr>
            <a:spLocks noGrp="1"/>
          </p:cNvSpPr>
          <p:nvPr>
            <p:ph type="body" sz="quarter" idx="51"/>
          </p:nvPr>
        </p:nvSpPr>
        <p:spPr>
          <a:xfrm>
            <a:off x="8318497" y="3414111"/>
            <a:ext cx="3419856"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Tree>
    <p:extLst>
      <p:ext uri="{BB962C8B-B14F-4D97-AF65-F5344CB8AC3E}">
        <p14:creationId xmlns:p14="http://schemas.microsoft.com/office/powerpoint/2010/main" val="262794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ta 7">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FA66D848-7A3B-E851-BAA6-A794CA814FAE}"/>
              </a:ext>
            </a:extLst>
          </p:cNvPr>
          <p:cNvSpPr>
            <a:spLocks noGrp="1"/>
          </p:cNvSpPr>
          <p:nvPr>
            <p:ph type="body" sz="quarter" idx="39"/>
          </p:nvPr>
        </p:nvSpPr>
        <p:spPr>
          <a:xfrm>
            <a:off x="-2" y="1951030"/>
            <a:ext cx="11695114" cy="2550160"/>
          </a:xfrm>
          <a:custGeom>
            <a:avLst/>
            <a:gdLst>
              <a:gd name="connsiteX0" fmla="*/ 0 w 11695114"/>
              <a:gd name="connsiteY0" fmla="*/ 0 h 2550160"/>
              <a:gd name="connsiteX1" fmla="*/ 10420034 w 11695114"/>
              <a:gd name="connsiteY1" fmla="*/ 0 h 2550160"/>
              <a:gd name="connsiteX2" fmla="*/ 11695114 w 11695114"/>
              <a:gd name="connsiteY2" fmla="*/ 1275080 h 2550160"/>
              <a:gd name="connsiteX3" fmla="*/ 10420034 w 11695114"/>
              <a:gd name="connsiteY3" fmla="*/ 2550160 h 2550160"/>
              <a:gd name="connsiteX4" fmla="*/ 0 w 11695114"/>
              <a:gd name="connsiteY4" fmla="*/ 2550160 h 255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5114" h="2550160">
                <a:moveTo>
                  <a:pt x="0" y="0"/>
                </a:moveTo>
                <a:lnTo>
                  <a:pt x="10420034" y="0"/>
                </a:lnTo>
                <a:cubicBezTo>
                  <a:pt x="11124241" y="0"/>
                  <a:pt x="11695114" y="570873"/>
                  <a:pt x="11695114" y="1275080"/>
                </a:cubicBezTo>
                <a:cubicBezTo>
                  <a:pt x="11695114" y="1979287"/>
                  <a:pt x="11124241" y="2550160"/>
                  <a:pt x="10420034" y="2550160"/>
                </a:cubicBezTo>
                <a:lnTo>
                  <a:pt x="0" y="2550160"/>
                </a:lnTo>
                <a:close/>
              </a:path>
            </a:pathLst>
          </a:custGeom>
          <a:solidFill>
            <a:srgbClr val="E6E6E6"/>
          </a:solidFill>
        </p:spPr>
        <p:txBody>
          <a:bodyPr wrap="square">
            <a:noAutofit/>
          </a:bodyPr>
          <a:lstStyle>
            <a:lvl1pPr>
              <a:defRPr sz="100">
                <a:solidFill>
                  <a:schemeClr val="accent5">
                    <a:alpha val="0"/>
                  </a:schemeClr>
                </a:solidFill>
              </a:defRPr>
            </a:lvl1pPr>
          </a:lstStyle>
          <a:p>
            <a:pPr lvl="0"/>
            <a:endParaRPr lang="en-US"/>
          </a:p>
        </p:txBody>
      </p:sp>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21" name="Text Placeholder 20">
            <a:extLst>
              <a:ext uri="{FF2B5EF4-FFF2-40B4-BE49-F238E27FC236}">
                <a16:creationId xmlns:a16="http://schemas.microsoft.com/office/drawing/2014/main" id="{C5CCA345-823D-0327-DFA6-048C8ED40026}"/>
              </a:ext>
            </a:extLst>
          </p:cNvPr>
          <p:cNvSpPr>
            <a:spLocks noGrp="1"/>
          </p:cNvSpPr>
          <p:nvPr>
            <p:ph type="body" sz="quarter" idx="34"/>
          </p:nvPr>
        </p:nvSpPr>
        <p:spPr>
          <a:xfrm>
            <a:off x="484209" y="2220552"/>
            <a:ext cx="2016880" cy="2016880"/>
          </a:xfrm>
          <a:custGeom>
            <a:avLst/>
            <a:gdLst>
              <a:gd name="connsiteX0" fmla="*/ 1008440 w 2016880"/>
              <a:gd name="connsiteY0" fmla="*/ 0 h 2016880"/>
              <a:gd name="connsiteX1" fmla="*/ 2016880 w 2016880"/>
              <a:gd name="connsiteY1" fmla="*/ 1008440 h 2016880"/>
              <a:gd name="connsiteX2" fmla="*/ 1008440 w 2016880"/>
              <a:gd name="connsiteY2" fmla="*/ 2016880 h 2016880"/>
              <a:gd name="connsiteX3" fmla="*/ 0 w 2016880"/>
              <a:gd name="connsiteY3" fmla="*/ 1008440 h 2016880"/>
              <a:gd name="connsiteX4" fmla="*/ 1008440 w 2016880"/>
              <a:gd name="connsiteY4" fmla="*/ 0 h 201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880" h="2016880">
                <a:moveTo>
                  <a:pt x="1008440" y="0"/>
                </a:moveTo>
                <a:cubicBezTo>
                  <a:pt x="1565386" y="0"/>
                  <a:pt x="2016880" y="451494"/>
                  <a:pt x="2016880" y="1008440"/>
                </a:cubicBezTo>
                <a:cubicBezTo>
                  <a:pt x="2016880" y="1565386"/>
                  <a:pt x="1565386" y="2016880"/>
                  <a:pt x="1008440" y="2016880"/>
                </a:cubicBezTo>
                <a:cubicBezTo>
                  <a:pt x="451494" y="2016880"/>
                  <a:pt x="0" y="1565386"/>
                  <a:pt x="0" y="1008440"/>
                </a:cubicBezTo>
                <a:cubicBezTo>
                  <a:pt x="0" y="451494"/>
                  <a:pt x="451494" y="0"/>
                  <a:pt x="1008440"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22" name="Text Placeholder 21">
            <a:extLst>
              <a:ext uri="{FF2B5EF4-FFF2-40B4-BE49-F238E27FC236}">
                <a16:creationId xmlns:a16="http://schemas.microsoft.com/office/drawing/2014/main" id="{3F2DB17E-CD2E-9084-F177-8E4E84790917}"/>
              </a:ext>
            </a:extLst>
          </p:cNvPr>
          <p:cNvSpPr>
            <a:spLocks noGrp="1"/>
          </p:cNvSpPr>
          <p:nvPr>
            <p:ph type="body" sz="quarter" idx="35"/>
          </p:nvPr>
        </p:nvSpPr>
        <p:spPr>
          <a:xfrm>
            <a:off x="2713087" y="2220552"/>
            <a:ext cx="2016880" cy="2016880"/>
          </a:xfrm>
          <a:custGeom>
            <a:avLst/>
            <a:gdLst>
              <a:gd name="connsiteX0" fmla="*/ 1008440 w 2016880"/>
              <a:gd name="connsiteY0" fmla="*/ 0 h 2016880"/>
              <a:gd name="connsiteX1" fmla="*/ 2016880 w 2016880"/>
              <a:gd name="connsiteY1" fmla="*/ 1008440 h 2016880"/>
              <a:gd name="connsiteX2" fmla="*/ 1008440 w 2016880"/>
              <a:gd name="connsiteY2" fmla="*/ 2016880 h 2016880"/>
              <a:gd name="connsiteX3" fmla="*/ 0 w 2016880"/>
              <a:gd name="connsiteY3" fmla="*/ 1008440 h 2016880"/>
              <a:gd name="connsiteX4" fmla="*/ 1008440 w 2016880"/>
              <a:gd name="connsiteY4" fmla="*/ 0 h 201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880" h="2016880">
                <a:moveTo>
                  <a:pt x="1008440" y="0"/>
                </a:moveTo>
                <a:cubicBezTo>
                  <a:pt x="1565386" y="0"/>
                  <a:pt x="2016880" y="451494"/>
                  <a:pt x="2016880" y="1008440"/>
                </a:cubicBezTo>
                <a:cubicBezTo>
                  <a:pt x="2016880" y="1565386"/>
                  <a:pt x="1565386" y="2016880"/>
                  <a:pt x="1008440" y="2016880"/>
                </a:cubicBezTo>
                <a:cubicBezTo>
                  <a:pt x="451494" y="2016880"/>
                  <a:pt x="0" y="1565386"/>
                  <a:pt x="0" y="1008440"/>
                </a:cubicBezTo>
                <a:cubicBezTo>
                  <a:pt x="0" y="451494"/>
                  <a:pt x="451494" y="0"/>
                  <a:pt x="1008440"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23" name="Text Placeholder 22">
            <a:extLst>
              <a:ext uri="{FF2B5EF4-FFF2-40B4-BE49-F238E27FC236}">
                <a16:creationId xmlns:a16="http://schemas.microsoft.com/office/drawing/2014/main" id="{66FC2019-324C-1F2C-1AA9-F80593F87824}"/>
              </a:ext>
            </a:extLst>
          </p:cNvPr>
          <p:cNvSpPr>
            <a:spLocks noGrp="1"/>
          </p:cNvSpPr>
          <p:nvPr>
            <p:ph type="body" sz="quarter" idx="36"/>
          </p:nvPr>
        </p:nvSpPr>
        <p:spPr>
          <a:xfrm>
            <a:off x="4941965" y="2220552"/>
            <a:ext cx="2016880" cy="2016880"/>
          </a:xfrm>
          <a:custGeom>
            <a:avLst/>
            <a:gdLst>
              <a:gd name="connsiteX0" fmla="*/ 1008440 w 2016880"/>
              <a:gd name="connsiteY0" fmla="*/ 0 h 2016880"/>
              <a:gd name="connsiteX1" fmla="*/ 2016880 w 2016880"/>
              <a:gd name="connsiteY1" fmla="*/ 1008440 h 2016880"/>
              <a:gd name="connsiteX2" fmla="*/ 1008440 w 2016880"/>
              <a:gd name="connsiteY2" fmla="*/ 2016880 h 2016880"/>
              <a:gd name="connsiteX3" fmla="*/ 0 w 2016880"/>
              <a:gd name="connsiteY3" fmla="*/ 1008440 h 2016880"/>
              <a:gd name="connsiteX4" fmla="*/ 1008440 w 2016880"/>
              <a:gd name="connsiteY4" fmla="*/ 0 h 201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880" h="2016880">
                <a:moveTo>
                  <a:pt x="1008440" y="0"/>
                </a:moveTo>
                <a:cubicBezTo>
                  <a:pt x="1565386" y="0"/>
                  <a:pt x="2016880" y="451494"/>
                  <a:pt x="2016880" y="1008440"/>
                </a:cubicBezTo>
                <a:cubicBezTo>
                  <a:pt x="2016880" y="1565386"/>
                  <a:pt x="1565386" y="2016880"/>
                  <a:pt x="1008440" y="2016880"/>
                </a:cubicBezTo>
                <a:cubicBezTo>
                  <a:pt x="451494" y="2016880"/>
                  <a:pt x="0" y="1565386"/>
                  <a:pt x="0" y="1008440"/>
                </a:cubicBezTo>
                <a:cubicBezTo>
                  <a:pt x="0" y="451494"/>
                  <a:pt x="451494" y="0"/>
                  <a:pt x="1008440"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24" name="Text Placeholder 23">
            <a:extLst>
              <a:ext uri="{FF2B5EF4-FFF2-40B4-BE49-F238E27FC236}">
                <a16:creationId xmlns:a16="http://schemas.microsoft.com/office/drawing/2014/main" id="{DA490AA2-02C9-2662-C76D-BCEDDB9AF574}"/>
              </a:ext>
            </a:extLst>
          </p:cNvPr>
          <p:cNvSpPr>
            <a:spLocks noGrp="1"/>
          </p:cNvSpPr>
          <p:nvPr>
            <p:ph type="body" sz="quarter" idx="37"/>
          </p:nvPr>
        </p:nvSpPr>
        <p:spPr>
          <a:xfrm>
            <a:off x="7170843" y="2220552"/>
            <a:ext cx="2016880" cy="2016880"/>
          </a:xfrm>
          <a:custGeom>
            <a:avLst/>
            <a:gdLst>
              <a:gd name="connsiteX0" fmla="*/ 1008440 w 2016880"/>
              <a:gd name="connsiteY0" fmla="*/ 0 h 2016880"/>
              <a:gd name="connsiteX1" fmla="*/ 2016880 w 2016880"/>
              <a:gd name="connsiteY1" fmla="*/ 1008440 h 2016880"/>
              <a:gd name="connsiteX2" fmla="*/ 1008440 w 2016880"/>
              <a:gd name="connsiteY2" fmla="*/ 2016880 h 2016880"/>
              <a:gd name="connsiteX3" fmla="*/ 0 w 2016880"/>
              <a:gd name="connsiteY3" fmla="*/ 1008440 h 2016880"/>
              <a:gd name="connsiteX4" fmla="*/ 1008440 w 2016880"/>
              <a:gd name="connsiteY4" fmla="*/ 0 h 201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880" h="2016880">
                <a:moveTo>
                  <a:pt x="1008440" y="0"/>
                </a:moveTo>
                <a:cubicBezTo>
                  <a:pt x="1565386" y="0"/>
                  <a:pt x="2016880" y="451494"/>
                  <a:pt x="2016880" y="1008440"/>
                </a:cubicBezTo>
                <a:cubicBezTo>
                  <a:pt x="2016880" y="1565386"/>
                  <a:pt x="1565386" y="2016880"/>
                  <a:pt x="1008440" y="2016880"/>
                </a:cubicBezTo>
                <a:cubicBezTo>
                  <a:pt x="451494" y="2016880"/>
                  <a:pt x="0" y="1565386"/>
                  <a:pt x="0" y="1008440"/>
                </a:cubicBezTo>
                <a:cubicBezTo>
                  <a:pt x="0" y="451494"/>
                  <a:pt x="451494" y="0"/>
                  <a:pt x="1008440"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25" name="Text Placeholder 24">
            <a:extLst>
              <a:ext uri="{FF2B5EF4-FFF2-40B4-BE49-F238E27FC236}">
                <a16:creationId xmlns:a16="http://schemas.microsoft.com/office/drawing/2014/main" id="{A56B9A1B-3183-6C34-F52B-C9EB0767381B}"/>
              </a:ext>
            </a:extLst>
          </p:cNvPr>
          <p:cNvSpPr>
            <a:spLocks noGrp="1"/>
          </p:cNvSpPr>
          <p:nvPr>
            <p:ph type="body" sz="quarter" idx="38"/>
          </p:nvPr>
        </p:nvSpPr>
        <p:spPr>
          <a:xfrm>
            <a:off x="9399720" y="2220552"/>
            <a:ext cx="2016880" cy="2016880"/>
          </a:xfrm>
          <a:custGeom>
            <a:avLst/>
            <a:gdLst>
              <a:gd name="connsiteX0" fmla="*/ 1008440 w 2016880"/>
              <a:gd name="connsiteY0" fmla="*/ 0 h 2016880"/>
              <a:gd name="connsiteX1" fmla="*/ 2016880 w 2016880"/>
              <a:gd name="connsiteY1" fmla="*/ 1008440 h 2016880"/>
              <a:gd name="connsiteX2" fmla="*/ 1008440 w 2016880"/>
              <a:gd name="connsiteY2" fmla="*/ 2016880 h 2016880"/>
              <a:gd name="connsiteX3" fmla="*/ 0 w 2016880"/>
              <a:gd name="connsiteY3" fmla="*/ 1008440 h 2016880"/>
              <a:gd name="connsiteX4" fmla="*/ 1008440 w 2016880"/>
              <a:gd name="connsiteY4" fmla="*/ 0 h 201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880" h="2016880">
                <a:moveTo>
                  <a:pt x="1008440" y="0"/>
                </a:moveTo>
                <a:cubicBezTo>
                  <a:pt x="1565386" y="0"/>
                  <a:pt x="2016880" y="451494"/>
                  <a:pt x="2016880" y="1008440"/>
                </a:cubicBezTo>
                <a:cubicBezTo>
                  <a:pt x="2016880" y="1565386"/>
                  <a:pt x="1565386" y="2016880"/>
                  <a:pt x="1008440" y="2016880"/>
                </a:cubicBezTo>
                <a:cubicBezTo>
                  <a:pt x="451494" y="2016880"/>
                  <a:pt x="0" y="1565386"/>
                  <a:pt x="0" y="1008440"/>
                </a:cubicBezTo>
                <a:cubicBezTo>
                  <a:pt x="0" y="451494"/>
                  <a:pt x="451494" y="0"/>
                  <a:pt x="1008440"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62" name="Text Placeholder 33">
            <a:extLst>
              <a:ext uri="{FF2B5EF4-FFF2-40B4-BE49-F238E27FC236}">
                <a16:creationId xmlns:a16="http://schemas.microsoft.com/office/drawing/2014/main" id="{0971645C-8C2F-9819-2D3D-E86817676B04}"/>
              </a:ext>
            </a:extLst>
          </p:cNvPr>
          <p:cNvSpPr>
            <a:spLocks noGrp="1"/>
          </p:cNvSpPr>
          <p:nvPr>
            <p:ph type="body" sz="quarter" idx="40" hasCustomPrompt="1"/>
          </p:nvPr>
        </p:nvSpPr>
        <p:spPr>
          <a:xfrm>
            <a:off x="484208" y="4914417"/>
            <a:ext cx="1989871" cy="919899"/>
          </a:xfrm>
        </p:spPr>
        <p:txBody>
          <a:bodyPr/>
          <a:lstStyle>
            <a:lvl1pPr algn="ctr">
              <a:lnSpc>
                <a:spcPct val="130000"/>
              </a:lnSpc>
              <a:defRPr sz="1200">
                <a:solidFill>
                  <a:schemeClr val="tx1"/>
                </a:solidFill>
              </a:defRPr>
            </a:lvl1pPr>
          </a:lstStyle>
          <a:p>
            <a:pPr lvl="0"/>
            <a:r>
              <a:rPr lang="en-US" dirty="0"/>
              <a:t>Click to add text</a:t>
            </a:r>
          </a:p>
        </p:txBody>
      </p:sp>
      <p:sp>
        <p:nvSpPr>
          <p:cNvPr id="63" name="Text Placeholder 33">
            <a:extLst>
              <a:ext uri="{FF2B5EF4-FFF2-40B4-BE49-F238E27FC236}">
                <a16:creationId xmlns:a16="http://schemas.microsoft.com/office/drawing/2014/main" id="{C8C10EA0-AFB3-9AEC-7343-72E94C975995}"/>
              </a:ext>
            </a:extLst>
          </p:cNvPr>
          <p:cNvSpPr>
            <a:spLocks noGrp="1"/>
          </p:cNvSpPr>
          <p:nvPr>
            <p:ph type="body" sz="quarter" idx="41" hasCustomPrompt="1"/>
          </p:nvPr>
        </p:nvSpPr>
        <p:spPr>
          <a:xfrm>
            <a:off x="2721323" y="4914417"/>
            <a:ext cx="1989871" cy="919899"/>
          </a:xfrm>
        </p:spPr>
        <p:txBody>
          <a:bodyPr/>
          <a:lstStyle>
            <a:lvl1pPr algn="ctr">
              <a:lnSpc>
                <a:spcPct val="130000"/>
              </a:lnSpc>
              <a:defRPr sz="1200">
                <a:solidFill>
                  <a:schemeClr val="tx1"/>
                </a:solidFill>
              </a:defRPr>
            </a:lvl1pPr>
          </a:lstStyle>
          <a:p>
            <a:pPr lvl="0"/>
            <a:r>
              <a:rPr lang="en-US"/>
              <a:t>Click to add text</a:t>
            </a:r>
          </a:p>
        </p:txBody>
      </p:sp>
      <p:sp>
        <p:nvSpPr>
          <p:cNvPr id="64" name="Text Placeholder 33">
            <a:extLst>
              <a:ext uri="{FF2B5EF4-FFF2-40B4-BE49-F238E27FC236}">
                <a16:creationId xmlns:a16="http://schemas.microsoft.com/office/drawing/2014/main" id="{1AE3646A-3608-5C4B-F974-400B25961059}"/>
              </a:ext>
            </a:extLst>
          </p:cNvPr>
          <p:cNvSpPr>
            <a:spLocks noGrp="1"/>
          </p:cNvSpPr>
          <p:nvPr>
            <p:ph type="body" sz="quarter" idx="42" hasCustomPrompt="1"/>
          </p:nvPr>
        </p:nvSpPr>
        <p:spPr>
          <a:xfrm>
            <a:off x="4943471" y="4914417"/>
            <a:ext cx="1989871" cy="919899"/>
          </a:xfrm>
        </p:spPr>
        <p:txBody>
          <a:bodyPr/>
          <a:lstStyle>
            <a:lvl1pPr algn="ctr">
              <a:lnSpc>
                <a:spcPct val="130000"/>
              </a:lnSpc>
              <a:defRPr sz="1200">
                <a:solidFill>
                  <a:schemeClr val="tx1"/>
                </a:solidFill>
              </a:defRPr>
            </a:lvl1pPr>
          </a:lstStyle>
          <a:p>
            <a:pPr lvl="0"/>
            <a:r>
              <a:rPr lang="en-US"/>
              <a:t>Click to add text</a:t>
            </a:r>
          </a:p>
        </p:txBody>
      </p:sp>
      <p:sp>
        <p:nvSpPr>
          <p:cNvPr id="65" name="Text Placeholder 33">
            <a:extLst>
              <a:ext uri="{FF2B5EF4-FFF2-40B4-BE49-F238E27FC236}">
                <a16:creationId xmlns:a16="http://schemas.microsoft.com/office/drawing/2014/main" id="{5C89D72F-9022-1064-0AAC-852E3A626B9C}"/>
              </a:ext>
            </a:extLst>
          </p:cNvPr>
          <p:cNvSpPr>
            <a:spLocks noGrp="1"/>
          </p:cNvSpPr>
          <p:nvPr>
            <p:ph type="body" sz="quarter" idx="43" hasCustomPrompt="1"/>
          </p:nvPr>
        </p:nvSpPr>
        <p:spPr>
          <a:xfrm>
            <a:off x="7180586" y="4914417"/>
            <a:ext cx="1989871" cy="919899"/>
          </a:xfrm>
        </p:spPr>
        <p:txBody>
          <a:bodyPr/>
          <a:lstStyle>
            <a:lvl1pPr algn="ctr">
              <a:lnSpc>
                <a:spcPct val="130000"/>
              </a:lnSpc>
              <a:defRPr sz="1200">
                <a:solidFill>
                  <a:schemeClr val="tx1"/>
                </a:solidFill>
              </a:defRPr>
            </a:lvl1pPr>
          </a:lstStyle>
          <a:p>
            <a:pPr lvl="0"/>
            <a:r>
              <a:rPr lang="en-US"/>
              <a:t>Click to add text</a:t>
            </a:r>
          </a:p>
        </p:txBody>
      </p:sp>
      <p:sp>
        <p:nvSpPr>
          <p:cNvPr id="66" name="Text Placeholder 33">
            <a:extLst>
              <a:ext uri="{FF2B5EF4-FFF2-40B4-BE49-F238E27FC236}">
                <a16:creationId xmlns:a16="http://schemas.microsoft.com/office/drawing/2014/main" id="{E3B95D1A-C9D0-A577-49DE-0BBC16640F25}"/>
              </a:ext>
            </a:extLst>
          </p:cNvPr>
          <p:cNvSpPr>
            <a:spLocks noGrp="1"/>
          </p:cNvSpPr>
          <p:nvPr>
            <p:ph type="body" sz="quarter" idx="44" hasCustomPrompt="1"/>
          </p:nvPr>
        </p:nvSpPr>
        <p:spPr>
          <a:xfrm>
            <a:off x="9414773" y="4914417"/>
            <a:ext cx="1989871" cy="919899"/>
          </a:xfrm>
        </p:spPr>
        <p:txBody>
          <a:bodyPr/>
          <a:lstStyle>
            <a:lvl1pPr algn="ctr">
              <a:lnSpc>
                <a:spcPct val="130000"/>
              </a:lnSpc>
              <a:defRPr sz="1200">
                <a:solidFill>
                  <a:schemeClr val="tx1"/>
                </a:solidFill>
              </a:defRPr>
            </a:lvl1pPr>
          </a:lstStyle>
          <a:p>
            <a:pPr lvl="0"/>
            <a:r>
              <a:rPr lang="en-US"/>
              <a:t>Click to add text</a:t>
            </a:r>
          </a:p>
        </p:txBody>
      </p:sp>
      <p:sp>
        <p:nvSpPr>
          <p:cNvPr id="71" name="Text Placeholder 70">
            <a:extLst>
              <a:ext uri="{FF2B5EF4-FFF2-40B4-BE49-F238E27FC236}">
                <a16:creationId xmlns:a16="http://schemas.microsoft.com/office/drawing/2014/main" id="{2557AE0D-9CA9-DB0E-E1D9-17AEF9742778}"/>
              </a:ext>
            </a:extLst>
          </p:cNvPr>
          <p:cNvSpPr>
            <a:spLocks noGrp="1"/>
          </p:cNvSpPr>
          <p:nvPr>
            <p:ph type="body" sz="quarter" idx="45"/>
          </p:nvPr>
        </p:nvSpPr>
        <p:spPr>
          <a:xfrm>
            <a:off x="483460" y="4799442"/>
            <a:ext cx="2016880"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72" name="Text Placeholder 71">
            <a:extLst>
              <a:ext uri="{FF2B5EF4-FFF2-40B4-BE49-F238E27FC236}">
                <a16:creationId xmlns:a16="http://schemas.microsoft.com/office/drawing/2014/main" id="{740484ED-6F1D-3B8D-D6DB-0DCC3C512F7E}"/>
              </a:ext>
            </a:extLst>
          </p:cNvPr>
          <p:cNvSpPr>
            <a:spLocks noGrp="1"/>
          </p:cNvSpPr>
          <p:nvPr>
            <p:ph type="body" sz="quarter" idx="46"/>
          </p:nvPr>
        </p:nvSpPr>
        <p:spPr>
          <a:xfrm>
            <a:off x="1488077" y="4072037"/>
            <a:ext cx="9144" cy="731520"/>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73" name="Text Placeholder 72">
            <a:extLst>
              <a:ext uri="{FF2B5EF4-FFF2-40B4-BE49-F238E27FC236}">
                <a16:creationId xmlns:a16="http://schemas.microsoft.com/office/drawing/2014/main" id="{9ACE04EE-98B5-7307-574C-9A7482A47F69}"/>
              </a:ext>
            </a:extLst>
          </p:cNvPr>
          <p:cNvSpPr>
            <a:spLocks noGrp="1"/>
          </p:cNvSpPr>
          <p:nvPr>
            <p:ph type="body" sz="quarter" idx="47"/>
          </p:nvPr>
        </p:nvSpPr>
        <p:spPr>
          <a:xfrm>
            <a:off x="2720744" y="4799442"/>
            <a:ext cx="2016880"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74" name="Text Placeholder 73">
            <a:extLst>
              <a:ext uri="{FF2B5EF4-FFF2-40B4-BE49-F238E27FC236}">
                <a16:creationId xmlns:a16="http://schemas.microsoft.com/office/drawing/2014/main" id="{8A98A1E2-BE09-34A8-A31C-722A43F2D154}"/>
              </a:ext>
            </a:extLst>
          </p:cNvPr>
          <p:cNvSpPr>
            <a:spLocks noGrp="1"/>
          </p:cNvSpPr>
          <p:nvPr>
            <p:ph type="body" sz="quarter" idx="48"/>
          </p:nvPr>
        </p:nvSpPr>
        <p:spPr>
          <a:xfrm>
            <a:off x="3724495" y="4072037"/>
            <a:ext cx="9144" cy="731520"/>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75" name="Text Placeholder 74">
            <a:extLst>
              <a:ext uri="{FF2B5EF4-FFF2-40B4-BE49-F238E27FC236}">
                <a16:creationId xmlns:a16="http://schemas.microsoft.com/office/drawing/2014/main" id="{571B8223-426D-CACD-5C7C-D80FEC988FED}"/>
              </a:ext>
            </a:extLst>
          </p:cNvPr>
          <p:cNvSpPr>
            <a:spLocks noGrp="1"/>
          </p:cNvSpPr>
          <p:nvPr>
            <p:ph type="body" sz="quarter" idx="49"/>
          </p:nvPr>
        </p:nvSpPr>
        <p:spPr>
          <a:xfrm>
            <a:off x="4938978" y="4799442"/>
            <a:ext cx="2016880"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76" name="Text Placeholder 75">
            <a:extLst>
              <a:ext uri="{FF2B5EF4-FFF2-40B4-BE49-F238E27FC236}">
                <a16:creationId xmlns:a16="http://schemas.microsoft.com/office/drawing/2014/main" id="{FBE6B560-E79B-0323-FCC8-44D55CD20635}"/>
              </a:ext>
            </a:extLst>
          </p:cNvPr>
          <p:cNvSpPr>
            <a:spLocks noGrp="1"/>
          </p:cNvSpPr>
          <p:nvPr>
            <p:ph type="body" sz="quarter" idx="50"/>
          </p:nvPr>
        </p:nvSpPr>
        <p:spPr>
          <a:xfrm>
            <a:off x="5944229" y="4072037"/>
            <a:ext cx="9144" cy="731520"/>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77" name="Text Placeholder 76">
            <a:extLst>
              <a:ext uri="{FF2B5EF4-FFF2-40B4-BE49-F238E27FC236}">
                <a16:creationId xmlns:a16="http://schemas.microsoft.com/office/drawing/2014/main" id="{0CDC7122-26F2-7EA0-EA78-D32B842E8ADA}"/>
              </a:ext>
            </a:extLst>
          </p:cNvPr>
          <p:cNvSpPr>
            <a:spLocks noGrp="1"/>
          </p:cNvSpPr>
          <p:nvPr>
            <p:ph type="body" sz="quarter" idx="51"/>
          </p:nvPr>
        </p:nvSpPr>
        <p:spPr>
          <a:xfrm>
            <a:off x="7179437" y="4799442"/>
            <a:ext cx="2016880"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78" name="Text Placeholder 77">
            <a:extLst>
              <a:ext uri="{FF2B5EF4-FFF2-40B4-BE49-F238E27FC236}">
                <a16:creationId xmlns:a16="http://schemas.microsoft.com/office/drawing/2014/main" id="{8F90158E-ED73-BCE2-7F58-9847EFA47AB0}"/>
              </a:ext>
            </a:extLst>
          </p:cNvPr>
          <p:cNvSpPr>
            <a:spLocks noGrp="1"/>
          </p:cNvSpPr>
          <p:nvPr>
            <p:ph type="body" sz="quarter" idx="52"/>
          </p:nvPr>
        </p:nvSpPr>
        <p:spPr>
          <a:xfrm>
            <a:off x="8183758" y="4072037"/>
            <a:ext cx="9144" cy="731520"/>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79" name="Text Placeholder 78">
            <a:extLst>
              <a:ext uri="{FF2B5EF4-FFF2-40B4-BE49-F238E27FC236}">
                <a16:creationId xmlns:a16="http://schemas.microsoft.com/office/drawing/2014/main" id="{9940C58D-7BCF-A16C-92CA-6E7E8924603C}"/>
              </a:ext>
            </a:extLst>
          </p:cNvPr>
          <p:cNvSpPr>
            <a:spLocks noGrp="1"/>
          </p:cNvSpPr>
          <p:nvPr>
            <p:ph type="body" sz="quarter" idx="53"/>
          </p:nvPr>
        </p:nvSpPr>
        <p:spPr>
          <a:xfrm>
            <a:off x="9397672" y="4799442"/>
            <a:ext cx="2016880"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80" name="Text Placeholder 79">
            <a:extLst>
              <a:ext uri="{FF2B5EF4-FFF2-40B4-BE49-F238E27FC236}">
                <a16:creationId xmlns:a16="http://schemas.microsoft.com/office/drawing/2014/main" id="{59C0486F-4E03-75B8-7DD8-2C86EC85EFD5}"/>
              </a:ext>
            </a:extLst>
          </p:cNvPr>
          <p:cNvSpPr>
            <a:spLocks noGrp="1"/>
          </p:cNvSpPr>
          <p:nvPr>
            <p:ph type="body" sz="quarter" idx="54"/>
          </p:nvPr>
        </p:nvSpPr>
        <p:spPr>
          <a:xfrm>
            <a:off x="10403588" y="4072037"/>
            <a:ext cx="9144" cy="731520"/>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81" name="Text Placeholder 29">
            <a:extLst>
              <a:ext uri="{FF2B5EF4-FFF2-40B4-BE49-F238E27FC236}">
                <a16:creationId xmlns:a16="http://schemas.microsoft.com/office/drawing/2014/main" id="{8C1913B6-9D37-7B19-220D-1E6DD10B2A9D}"/>
              </a:ext>
            </a:extLst>
          </p:cNvPr>
          <p:cNvSpPr>
            <a:spLocks noGrp="1"/>
          </p:cNvSpPr>
          <p:nvPr>
            <p:ph type="body" sz="quarter" idx="55" hasCustomPrompt="1"/>
          </p:nvPr>
        </p:nvSpPr>
        <p:spPr>
          <a:xfrm>
            <a:off x="571751" y="2467292"/>
            <a:ext cx="1827610" cy="151588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82" name="Text Placeholder 29">
            <a:extLst>
              <a:ext uri="{FF2B5EF4-FFF2-40B4-BE49-F238E27FC236}">
                <a16:creationId xmlns:a16="http://schemas.microsoft.com/office/drawing/2014/main" id="{FF2C611B-C823-B821-3412-5DFDB5C64549}"/>
              </a:ext>
            </a:extLst>
          </p:cNvPr>
          <p:cNvSpPr>
            <a:spLocks noGrp="1"/>
          </p:cNvSpPr>
          <p:nvPr>
            <p:ph type="body" sz="quarter" idx="56" hasCustomPrompt="1"/>
          </p:nvPr>
        </p:nvSpPr>
        <p:spPr>
          <a:xfrm>
            <a:off x="2801604" y="2467292"/>
            <a:ext cx="1827610" cy="151588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85" name="Text Placeholder 29">
            <a:extLst>
              <a:ext uri="{FF2B5EF4-FFF2-40B4-BE49-F238E27FC236}">
                <a16:creationId xmlns:a16="http://schemas.microsoft.com/office/drawing/2014/main" id="{2A39E14E-574A-8A1E-2144-7F35C4FB4040}"/>
              </a:ext>
            </a:extLst>
          </p:cNvPr>
          <p:cNvSpPr>
            <a:spLocks noGrp="1"/>
          </p:cNvSpPr>
          <p:nvPr>
            <p:ph type="body" sz="quarter" idx="57" hasCustomPrompt="1"/>
          </p:nvPr>
        </p:nvSpPr>
        <p:spPr>
          <a:xfrm>
            <a:off x="5031456" y="2467292"/>
            <a:ext cx="1827610" cy="151588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86" name="Text Placeholder 29">
            <a:extLst>
              <a:ext uri="{FF2B5EF4-FFF2-40B4-BE49-F238E27FC236}">
                <a16:creationId xmlns:a16="http://schemas.microsoft.com/office/drawing/2014/main" id="{9EAA4EDB-244D-B6A1-7173-8068751EEE9E}"/>
              </a:ext>
            </a:extLst>
          </p:cNvPr>
          <p:cNvSpPr>
            <a:spLocks noGrp="1"/>
          </p:cNvSpPr>
          <p:nvPr>
            <p:ph type="body" sz="quarter" idx="58" hasCustomPrompt="1"/>
          </p:nvPr>
        </p:nvSpPr>
        <p:spPr>
          <a:xfrm>
            <a:off x="7261308" y="2467292"/>
            <a:ext cx="1827610" cy="151588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87" name="Text Placeholder 29">
            <a:extLst>
              <a:ext uri="{FF2B5EF4-FFF2-40B4-BE49-F238E27FC236}">
                <a16:creationId xmlns:a16="http://schemas.microsoft.com/office/drawing/2014/main" id="{C5B1168A-BAE0-1B80-D7A5-574740FA3536}"/>
              </a:ext>
            </a:extLst>
          </p:cNvPr>
          <p:cNvSpPr>
            <a:spLocks noGrp="1"/>
          </p:cNvSpPr>
          <p:nvPr>
            <p:ph type="body" sz="quarter" idx="59" hasCustomPrompt="1"/>
          </p:nvPr>
        </p:nvSpPr>
        <p:spPr>
          <a:xfrm>
            <a:off x="9491161" y="2467292"/>
            <a:ext cx="1827610" cy="151588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15" name="Footer Placeholder 14">
            <a:extLst>
              <a:ext uri="{FF2B5EF4-FFF2-40B4-BE49-F238E27FC236}">
                <a16:creationId xmlns:a16="http://schemas.microsoft.com/office/drawing/2014/main" id="{5D67D70F-8671-F2CE-94FC-B85274A67B47}"/>
              </a:ext>
            </a:extLst>
          </p:cNvPr>
          <p:cNvSpPr>
            <a:spLocks noGrp="1"/>
          </p:cNvSpPr>
          <p:nvPr>
            <p:ph type="ftr" sz="quarter" idx="61"/>
          </p:nvPr>
        </p:nvSpPr>
        <p:spPr/>
        <p:txBody>
          <a:bodyPr/>
          <a:lstStyle/>
          <a:p>
            <a:r>
              <a:rPr lang="en-US"/>
              <a:t>© Teladoc Health, Inc. All rights reserved.</a:t>
            </a:r>
          </a:p>
        </p:txBody>
      </p:sp>
      <p:sp>
        <p:nvSpPr>
          <p:cNvPr id="16" name="Slide Number Placeholder 15">
            <a:extLst>
              <a:ext uri="{FF2B5EF4-FFF2-40B4-BE49-F238E27FC236}">
                <a16:creationId xmlns:a16="http://schemas.microsoft.com/office/drawing/2014/main" id="{6AC534E9-D2EB-CF37-C3D1-D0861D663E42}"/>
              </a:ext>
            </a:extLst>
          </p:cNvPr>
          <p:cNvSpPr>
            <a:spLocks noGrp="1"/>
          </p:cNvSpPr>
          <p:nvPr>
            <p:ph type="sldNum" sz="quarter" idx="62"/>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0EE75F00-6F38-BF77-8798-9BDAB945BD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129240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8">
    <p:spTree>
      <p:nvGrpSpPr>
        <p:cNvPr id="1" name=""/>
        <p:cNvGrpSpPr/>
        <p:nvPr/>
      </p:nvGrpSpPr>
      <p:grpSpPr>
        <a:xfrm>
          <a:off x="0" y="0"/>
          <a:ext cx="0" cy="0"/>
          <a:chOff x="0" y="0"/>
          <a:chExt cx="0" cy="0"/>
        </a:xfrm>
      </p:grpSpPr>
      <p:sp>
        <p:nvSpPr>
          <p:cNvPr id="50" name="Text Placeholder 49">
            <a:extLst>
              <a:ext uri="{FF2B5EF4-FFF2-40B4-BE49-F238E27FC236}">
                <a16:creationId xmlns:a16="http://schemas.microsoft.com/office/drawing/2014/main" id="{4B259E6D-9841-829F-99F8-EBE5A1598D4D}"/>
              </a:ext>
            </a:extLst>
          </p:cNvPr>
          <p:cNvSpPr>
            <a:spLocks noGrp="1"/>
          </p:cNvSpPr>
          <p:nvPr>
            <p:ph type="body" sz="quarter" idx="38"/>
          </p:nvPr>
        </p:nvSpPr>
        <p:spPr>
          <a:xfrm>
            <a:off x="-1" y="1634595"/>
            <a:ext cx="11695111" cy="3183030"/>
          </a:xfrm>
          <a:custGeom>
            <a:avLst/>
            <a:gdLst>
              <a:gd name="connsiteX0" fmla="*/ 0 w 11695111"/>
              <a:gd name="connsiteY0" fmla="*/ 0 h 3183030"/>
              <a:gd name="connsiteX1" fmla="*/ 10103596 w 11695111"/>
              <a:gd name="connsiteY1" fmla="*/ 0 h 3183030"/>
              <a:gd name="connsiteX2" fmla="*/ 11695111 w 11695111"/>
              <a:gd name="connsiteY2" fmla="*/ 1591515 h 3183030"/>
              <a:gd name="connsiteX3" fmla="*/ 10103596 w 11695111"/>
              <a:gd name="connsiteY3" fmla="*/ 3183030 h 3183030"/>
              <a:gd name="connsiteX4" fmla="*/ 0 w 11695111"/>
              <a:gd name="connsiteY4" fmla="*/ 3183029 h 318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5111" h="3183030">
                <a:moveTo>
                  <a:pt x="0" y="0"/>
                </a:moveTo>
                <a:lnTo>
                  <a:pt x="10103596" y="0"/>
                </a:lnTo>
                <a:cubicBezTo>
                  <a:pt x="10982565" y="0"/>
                  <a:pt x="11695111" y="712546"/>
                  <a:pt x="11695111" y="1591515"/>
                </a:cubicBezTo>
                <a:cubicBezTo>
                  <a:pt x="11695111" y="2470484"/>
                  <a:pt x="10982565" y="3183030"/>
                  <a:pt x="10103596" y="3183030"/>
                </a:cubicBezTo>
                <a:cubicBezTo>
                  <a:pt x="6735731" y="3183030"/>
                  <a:pt x="3367865" y="3183029"/>
                  <a:pt x="0" y="3183029"/>
                </a:cubicBezTo>
                <a:close/>
              </a:path>
            </a:pathLst>
          </a:custGeom>
          <a:solidFill>
            <a:srgbClr val="E6E6E6"/>
          </a:solidFill>
        </p:spPr>
        <p:txBody>
          <a:bodyPr wrap="square">
            <a:noAutofit/>
          </a:bodyPr>
          <a:lstStyle>
            <a:lvl1pPr>
              <a:defRPr sz="100">
                <a:solidFill>
                  <a:schemeClr val="accent5">
                    <a:alpha val="0"/>
                  </a:schemeClr>
                </a:solidFill>
              </a:defRPr>
            </a:lvl1pPr>
          </a:lstStyle>
          <a:p>
            <a:pPr lvl="0"/>
            <a:endParaRPr lang="en-US"/>
          </a:p>
        </p:txBody>
      </p:sp>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43" name="Text Placeholder 42">
            <a:extLst>
              <a:ext uri="{FF2B5EF4-FFF2-40B4-BE49-F238E27FC236}">
                <a16:creationId xmlns:a16="http://schemas.microsoft.com/office/drawing/2014/main" id="{C4301C67-C37F-7287-3D0C-18714FCCC1E5}"/>
              </a:ext>
            </a:extLst>
          </p:cNvPr>
          <p:cNvSpPr>
            <a:spLocks noGrp="1"/>
          </p:cNvSpPr>
          <p:nvPr userDrawn="1">
            <p:ph type="body" sz="quarter" idx="34"/>
          </p:nvPr>
        </p:nvSpPr>
        <p:spPr>
          <a:xfrm>
            <a:off x="498106" y="1971005"/>
            <a:ext cx="2517404" cy="2517406"/>
          </a:xfrm>
          <a:custGeom>
            <a:avLst/>
            <a:gdLst>
              <a:gd name="connsiteX0" fmla="*/ 1258702 w 2517404"/>
              <a:gd name="connsiteY0" fmla="*/ 0 h 2517406"/>
              <a:gd name="connsiteX1" fmla="*/ 2517404 w 2517404"/>
              <a:gd name="connsiteY1" fmla="*/ 1258703 h 2517406"/>
              <a:gd name="connsiteX2" fmla="*/ 1258702 w 2517404"/>
              <a:gd name="connsiteY2" fmla="*/ 2517406 h 2517406"/>
              <a:gd name="connsiteX3" fmla="*/ 0 w 2517404"/>
              <a:gd name="connsiteY3" fmla="*/ 1258703 h 2517406"/>
              <a:gd name="connsiteX4" fmla="*/ 1258702 w 2517404"/>
              <a:gd name="connsiteY4" fmla="*/ 0 h 251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404" h="2517406">
                <a:moveTo>
                  <a:pt x="1258702" y="0"/>
                </a:moveTo>
                <a:cubicBezTo>
                  <a:pt x="1953864" y="0"/>
                  <a:pt x="2517404" y="563541"/>
                  <a:pt x="2517404" y="1258703"/>
                </a:cubicBezTo>
                <a:cubicBezTo>
                  <a:pt x="2517404" y="1953865"/>
                  <a:pt x="1953864" y="2517406"/>
                  <a:pt x="1258702" y="2517406"/>
                </a:cubicBezTo>
                <a:cubicBezTo>
                  <a:pt x="563540" y="2517406"/>
                  <a:pt x="0" y="1953865"/>
                  <a:pt x="0" y="1258703"/>
                </a:cubicBezTo>
                <a:cubicBezTo>
                  <a:pt x="0" y="563541"/>
                  <a:pt x="563540" y="0"/>
                  <a:pt x="1258702"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44" name="Text Placeholder 43">
            <a:extLst>
              <a:ext uri="{FF2B5EF4-FFF2-40B4-BE49-F238E27FC236}">
                <a16:creationId xmlns:a16="http://schemas.microsoft.com/office/drawing/2014/main" id="{627D42EB-C9E9-2645-CA9B-47023446F225}"/>
              </a:ext>
            </a:extLst>
          </p:cNvPr>
          <p:cNvSpPr>
            <a:spLocks noGrp="1"/>
          </p:cNvSpPr>
          <p:nvPr>
            <p:ph type="body" sz="quarter" idx="35"/>
          </p:nvPr>
        </p:nvSpPr>
        <p:spPr>
          <a:xfrm>
            <a:off x="3275430" y="1971005"/>
            <a:ext cx="2517404" cy="2517406"/>
          </a:xfrm>
          <a:custGeom>
            <a:avLst/>
            <a:gdLst>
              <a:gd name="connsiteX0" fmla="*/ 1258702 w 2517404"/>
              <a:gd name="connsiteY0" fmla="*/ 0 h 2517406"/>
              <a:gd name="connsiteX1" fmla="*/ 2517404 w 2517404"/>
              <a:gd name="connsiteY1" fmla="*/ 1258703 h 2517406"/>
              <a:gd name="connsiteX2" fmla="*/ 1258702 w 2517404"/>
              <a:gd name="connsiteY2" fmla="*/ 2517406 h 2517406"/>
              <a:gd name="connsiteX3" fmla="*/ 0 w 2517404"/>
              <a:gd name="connsiteY3" fmla="*/ 1258703 h 2517406"/>
              <a:gd name="connsiteX4" fmla="*/ 1258702 w 2517404"/>
              <a:gd name="connsiteY4" fmla="*/ 0 h 251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404" h="2517406">
                <a:moveTo>
                  <a:pt x="1258702" y="0"/>
                </a:moveTo>
                <a:cubicBezTo>
                  <a:pt x="1953864" y="0"/>
                  <a:pt x="2517404" y="563541"/>
                  <a:pt x="2517404" y="1258703"/>
                </a:cubicBezTo>
                <a:cubicBezTo>
                  <a:pt x="2517404" y="1953865"/>
                  <a:pt x="1953864" y="2517406"/>
                  <a:pt x="1258702" y="2517406"/>
                </a:cubicBezTo>
                <a:cubicBezTo>
                  <a:pt x="563540" y="2517406"/>
                  <a:pt x="0" y="1953865"/>
                  <a:pt x="0" y="1258703"/>
                </a:cubicBezTo>
                <a:cubicBezTo>
                  <a:pt x="0" y="563541"/>
                  <a:pt x="563540" y="0"/>
                  <a:pt x="1258702"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45" name="Text Placeholder 44">
            <a:extLst>
              <a:ext uri="{FF2B5EF4-FFF2-40B4-BE49-F238E27FC236}">
                <a16:creationId xmlns:a16="http://schemas.microsoft.com/office/drawing/2014/main" id="{0D653B1C-2C03-746F-D615-0D70B146006F}"/>
              </a:ext>
            </a:extLst>
          </p:cNvPr>
          <p:cNvSpPr>
            <a:spLocks noGrp="1"/>
          </p:cNvSpPr>
          <p:nvPr>
            <p:ph type="body" sz="quarter" idx="36"/>
          </p:nvPr>
        </p:nvSpPr>
        <p:spPr>
          <a:xfrm>
            <a:off x="6052754" y="1971005"/>
            <a:ext cx="2517404" cy="2517406"/>
          </a:xfrm>
          <a:custGeom>
            <a:avLst/>
            <a:gdLst>
              <a:gd name="connsiteX0" fmla="*/ 1258702 w 2517404"/>
              <a:gd name="connsiteY0" fmla="*/ 0 h 2517406"/>
              <a:gd name="connsiteX1" fmla="*/ 2517404 w 2517404"/>
              <a:gd name="connsiteY1" fmla="*/ 1258703 h 2517406"/>
              <a:gd name="connsiteX2" fmla="*/ 1258702 w 2517404"/>
              <a:gd name="connsiteY2" fmla="*/ 2517406 h 2517406"/>
              <a:gd name="connsiteX3" fmla="*/ 0 w 2517404"/>
              <a:gd name="connsiteY3" fmla="*/ 1258703 h 2517406"/>
              <a:gd name="connsiteX4" fmla="*/ 1258702 w 2517404"/>
              <a:gd name="connsiteY4" fmla="*/ 0 h 251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404" h="2517406">
                <a:moveTo>
                  <a:pt x="1258702" y="0"/>
                </a:moveTo>
                <a:cubicBezTo>
                  <a:pt x="1953864" y="0"/>
                  <a:pt x="2517404" y="563541"/>
                  <a:pt x="2517404" y="1258703"/>
                </a:cubicBezTo>
                <a:cubicBezTo>
                  <a:pt x="2517404" y="1953865"/>
                  <a:pt x="1953864" y="2517406"/>
                  <a:pt x="1258702" y="2517406"/>
                </a:cubicBezTo>
                <a:cubicBezTo>
                  <a:pt x="563540" y="2517406"/>
                  <a:pt x="0" y="1953865"/>
                  <a:pt x="0" y="1258703"/>
                </a:cubicBezTo>
                <a:cubicBezTo>
                  <a:pt x="0" y="563541"/>
                  <a:pt x="563540" y="0"/>
                  <a:pt x="1258702"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46" name="Text Placeholder 45">
            <a:extLst>
              <a:ext uri="{FF2B5EF4-FFF2-40B4-BE49-F238E27FC236}">
                <a16:creationId xmlns:a16="http://schemas.microsoft.com/office/drawing/2014/main" id="{C6296B85-FE36-FA1D-D9D7-97EB7D769384}"/>
              </a:ext>
            </a:extLst>
          </p:cNvPr>
          <p:cNvSpPr>
            <a:spLocks noGrp="1"/>
          </p:cNvSpPr>
          <p:nvPr>
            <p:ph type="body" sz="quarter" idx="37"/>
          </p:nvPr>
        </p:nvSpPr>
        <p:spPr>
          <a:xfrm>
            <a:off x="8830077" y="1971005"/>
            <a:ext cx="2517404" cy="2517406"/>
          </a:xfrm>
          <a:custGeom>
            <a:avLst/>
            <a:gdLst>
              <a:gd name="connsiteX0" fmla="*/ 1258702 w 2517404"/>
              <a:gd name="connsiteY0" fmla="*/ 0 h 2517406"/>
              <a:gd name="connsiteX1" fmla="*/ 2517404 w 2517404"/>
              <a:gd name="connsiteY1" fmla="*/ 1258703 h 2517406"/>
              <a:gd name="connsiteX2" fmla="*/ 1258702 w 2517404"/>
              <a:gd name="connsiteY2" fmla="*/ 2517406 h 2517406"/>
              <a:gd name="connsiteX3" fmla="*/ 0 w 2517404"/>
              <a:gd name="connsiteY3" fmla="*/ 1258703 h 2517406"/>
              <a:gd name="connsiteX4" fmla="*/ 1258702 w 2517404"/>
              <a:gd name="connsiteY4" fmla="*/ 0 h 251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404" h="2517406">
                <a:moveTo>
                  <a:pt x="1258702" y="0"/>
                </a:moveTo>
                <a:cubicBezTo>
                  <a:pt x="1953864" y="0"/>
                  <a:pt x="2517404" y="563541"/>
                  <a:pt x="2517404" y="1258703"/>
                </a:cubicBezTo>
                <a:cubicBezTo>
                  <a:pt x="2517404" y="1953865"/>
                  <a:pt x="1953864" y="2517406"/>
                  <a:pt x="1258702" y="2517406"/>
                </a:cubicBezTo>
                <a:cubicBezTo>
                  <a:pt x="563540" y="2517406"/>
                  <a:pt x="0" y="1953865"/>
                  <a:pt x="0" y="1258703"/>
                </a:cubicBezTo>
                <a:cubicBezTo>
                  <a:pt x="0" y="563541"/>
                  <a:pt x="563540" y="0"/>
                  <a:pt x="1258702"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51" name="Text Placeholder 33">
            <a:extLst>
              <a:ext uri="{FF2B5EF4-FFF2-40B4-BE49-F238E27FC236}">
                <a16:creationId xmlns:a16="http://schemas.microsoft.com/office/drawing/2014/main" id="{F5641CCC-34E5-7194-3702-3BC3E16AD88E}"/>
              </a:ext>
            </a:extLst>
          </p:cNvPr>
          <p:cNvSpPr>
            <a:spLocks noGrp="1"/>
          </p:cNvSpPr>
          <p:nvPr>
            <p:ph type="body" sz="quarter" idx="40" hasCustomPrompt="1"/>
          </p:nvPr>
        </p:nvSpPr>
        <p:spPr>
          <a:xfrm>
            <a:off x="520200" y="5159869"/>
            <a:ext cx="2470828" cy="919899"/>
          </a:xfrm>
        </p:spPr>
        <p:txBody>
          <a:bodyPr/>
          <a:lstStyle>
            <a:lvl1pPr algn="ctr">
              <a:lnSpc>
                <a:spcPct val="130000"/>
              </a:lnSpc>
              <a:defRPr sz="1200">
                <a:solidFill>
                  <a:schemeClr val="tx1"/>
                </a:solidFill>
              </a:defRPr>
            </a:lvl1pPr>
          </a:lstStyle>
          <a:p>
            <a:pPr lvl="0"/>
            <a:r>
              <a:rPr lang="en-US" dirty="0"/>
              <a:t>Click to add text</a:t>
            </a:r>
          </a:p>
        </p:txBody>
      </p:sp>
      <p:sp>
        <p:nvSpPr>
          <p:cNvPr id="52" name="Text Placeholder 51">
            <a:extLst>
              <a:ext uri="{FF2B5EF4-FFF2-40B4-BE49-F238E27FC236}">
                <a16:creationId xmlns:a16="http://schemas.microsoft.com/office/drawing/2014/main" id="{1FC48242-809B-BE3B-6AD3-319D1208651A}"/>
              </a:ext>
            </a:extLst>
          </p:cNvPr>
          <p:cNvSpPr>
            <a:spLocks noGrp="1"/>
          </p:cNvSpPr>
          <p:nvPr>
            <p:ph type="body" sz="quarter" idx="45"/>
          </p:nvPr>
        </p:nvSpPr>
        <p:spPr>
          <a:xfrm>
            <a:off x="503431" y="5044894"/>
            <a:ext cx="2504366"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53" name="Text Placeholder 52">
            <a:extLst>
              <a:ext uri="{FF2B5EF4-FFF2-40B4-BE49-F238E27FC236}">
                <a16:creationId xmlns:a16="http://schemas.microsoft.com/office/drawing/2014/main" id="{0E92534D-2339-21CA-DA5D-1047A024C446}"/>
              </a:ext>
            </a:extLst>
          </p:cNvPr>
          <p:cNvSpPr>
            <a:spLocks noGrp="1"/>
          </p:cNvSpPr>
          <p:nvPr>
            <p:ph type="body" sz="quarter" idx="46"/>
          </p:nvPr>
        </p:nvSpPr>
        <p:spPr>
          <a:xfrm>
            <a:off x="1743245" y="4072037"/>
            <a:ext cx="9144" cy="978408"/>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57" name="Text Placeholder 33">
            <a:extLst>
              <a:ext uri="{FF2B5EF4-FFF2-40B4-BE49-F238E27FC236}">
                <a16:creationId xmlns:a16="http://schemas.microsoft.com/office/drawing/2014/main" id="{708BB589-0D72-5896-E9E5-FDE977D2B95A}"/>
              </a:ext>
            </a:extLst>
          </p:cNvPr>
          <p:cNvSpPr>
            <a:spLocks noGrp="1"/>
          </p:cNvSpPr>
          <p:nvPr>
            <p:ph type="body" sz="quarter" idx="47" hasCustomPrompt="1"/>
          </p:nvPr>
        </p:nvSpPr>
        <p:spPr>
          <a:xfrm>
            <a:off x="3323372" y="5159869"/>
            <a:ext cx="2470828" cy="919899"/>
          </a:xfrm>
        </p:spPr>
        <p:txBody>
          <a:bodyPr/>
          <a:lstStyle>
            <a:lvl1pPr algn="ctr">
              <a:lnSpc>
                <a:spcPct val="130000"/>
              </a:lnSpc>
              <a:defRPr sz="1200">
                <a:solidFill>
                  <a:schemeClr val="tx1"/>
                </a:solidFill>
              </a:defRPr>
            </a:lvl1pPr>
          </a:lstStyle>
          <a:p>
            <a:pPr lvl="0"/>
            <a:r>
              <a:rPr lang="en-US"/>
              <a:t>Click to add text</a:t>
            </a:r>
          </a:p>
        </p:txBody>
      </p:sp>
      <p:sp>
        <p:nvSpPr>
          <p:cNvPr id="58" name="Text Placeholder 57">
            <a:extLst>
              <a:ext uri="{FF2B5EF4-FFF2-40B4-BE49-F238E27FC236}">
                <a16:creationId xmlns:a16="http://schemas.microsoft.com/office/drawing/2014/main" id="{8ECE2C6A-6A6B-962D-9D88-0F2BCC2B992E}"/>
              </a:ext>
            </a:extLst>
          </p:cNvPr>
          <p:cNvSpPr>
            <a:spLocks noGrp="1"/>
          </p:cNvSpPr>
          <p:nvPr>
            <p:ph type="body" sz="quarter" idx="48"/>
          </p:nvPr>
        </p:nvSpPr>
        <p:spPr>
          <a:xfrm>
            <a:off x="3306603" y="5044894"/>
            <a:ext cx="2504366"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59" name="Text Placeholder 58">
            <a:extLst>
              <a:ext uri="{FF2B5EF4-FFF2-40B4-BE49-F238E27FC236}">
                <a16:creationId xmlns:a16="http://schemas.microsoft.com/office/drawing/2014/main" id="{C1C65780-08F8-E137-FE5D-6A85E419CFC2}"/>
              </a:ext>
            </a:extLst>
          </p:cNvPr>
          <p:cNvSpPr>
            <a:spLocks noGrp="1"/>
          </p:cNvSpPr>
          <p:nvPr>
            <p:ph type="body" sz="quarter" idx="49"/>
          </p:nvPr>
        </p:nvSpPr>
        <p:spPr>
          <a:xfrm>
            <a:off x="4546417" y="4072037"/>
            <a:ext cx="9144" cy="978408"/>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60" name="Text Placeholder 33">
            <a:extLst>
              <a:ext uri="{FF2B5EF4-FFF2-40B4-BE49-F238E27FC236}">
                <a16:creationId xmlns:a16="http://schemas.microsoft.com/office/drawing/2014/main" id="{833645CF-37CC-6C78-68EA-E21AAAF04F33}"/>
              </a:ext>
            </a:extLst>
          </p:cNvPr>
          <p:cNvSpPr>
            <a:spLocks noGrp="1"/>
          </p:cNvSpPr>
          <p:nvPr>
            <p:ph type="body" sz="quarter" idx="50" hasCustomPrompt="1"/>
          </p:nvPr>
        </p:nvSpPr>
        <p:spPr>
          <a:xfrm>
            <a:off x="6083664" y="5159869"/>
            <a:ext cx="2470828" cy="919899"/>
          </a:xfrm>
        </p:spPr>
        <p:txBody>
          <a:bodyPr/>
          <a:lstStyle>
            <a:lvl1pPr algn="ctr">
              <a:lnSpc>
                <a:spcPct val="130000"/>
              </a:lnSpc>
              <a:defRPr sz="1200">
                <a:solidFill>
                  <a:schemeClr val="tx1"/>
                </a:solidFill>
              </a:defRPr>
            </a:lvl1pPr>
          </a:lstStyle>
          <a:p>
            <a:pPr lvl="0"/>
            <a:r>
              <a:rPr lang="en-US"/>
              <a:t>Click to add text</a:t>
            </a:r>
          </a:p>
        </p:txBody>
      </p:sp>
      <p:sp>
        <p:nvSpPr>
          <p:cNvPr id="61" name="Text Placeholder 60">
            <a:extLst>
              <a:ext uri="{FF2B5EF4-FFF2-40B4-BE49-F238E27FC236}">
                <a16:creationId xmlns:a16="http://schemas.microsoft.com/office/drawing/2014/main" id="{D699C8B4-AEFC-6B12-E23A-E6B39905AE21}"/>
              </a:ext>
            </a:extLst>
          </p:cNvPr>
          <p:cNvSpPr>
            <a:spLocks noGrp="1"/>
          </p:cNvSpPr>
          <p:nvPr>
            <p:ph type="body" sz="quarter" idx="51"/>
          </p:nvPr>
        </p:nvSpPr>
        <p:spPr>
          <a:xfrm>
            <a:off x="6066895" y="5044894"/>
            <a:ext cx="2504366"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62" name="Text Placeholder 61">
            <a:extLst>
              <a:ext uri="{FF2B5EF4-FFF2-40B4-BE49-F238E27FC236}">
                <a16:creationId xmlns:a16="http://schemas.microsoft.com/office/drawing/2014/main" id="{2CF93ECE-39B3-BF48-5FCA-F4B758A15209}"/>
              </a:ext>
            </a:extLst>
          </p:cNvPr>
          <p:cNvSpPr>
            <a:spLocks noGrp="1"/>
          </p:cNvSpPr>
          <p:nvPr>
            <p:ph type="body" sz="quarter" idx="52"/>
          </p:nvPr>
        </p:nvSpPr>
        <p:spPr>
          <a:xfrm>
            <a:off x="7306709" y="4072037"/>
            <a:ext cx="9144" cy="978408"/>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63" name="Text Placeholder 33">
            <a:extLst>
              <a:ext uri="{FF2B5EF4-FFF2-40B4-BE49-F238E27FC236}">
                <a16:creationId xmlns:a16="http://schemas.microsoft.com/office/drawing/2014/main" id="{3EDE4C14-32E0-A5A5-815C-A2FE07C7A5AC}"/>
              </a:ext>
            </a:extLst>
          </p:cNvPr>
          <p:cNvSpPr>
            <a:spLocks noGrp="1"/>
          </p:cNvSpPr>
          <p:nvPr>
            <p:ph type="body" sz="quarter" idx="53" hasCustomPrompt="1"/>
          </p:nvPr>
        </p:nvSpPr>
        <p:spPr>
          <a:xfrm>
            <a:off x="8869593" y="5159869"/>
            <a:ext cx="2470828" cy="919899"/>
          </a:xfrm>
        </p:spPr>
        <p:txBody>
          <a:bodyPr/>
          <a:lstStyle>
            <a:lvl1pPr algn="ctr">
              <a:lnSpc>
                <a:spcPct val="130000"/>
              </a:lnSpc>
              <a:defRPr sz="1200">
                <a:solidFill>
                  <a:schemeClr val="tx1"/>
                </a:solidFill>
              </a:defRPr>
            </a:lvl1pPr>
          </a:lstStyle>
          <a:p>
            <a:pPr lvl="0"/>
            <a:r>
              <a:rPr lang="en-US"/>
              <a:t>Click to add text</a:t>
            </a:r>
          </a:p>
        </p:txBody>
      </p:sp>
      <p:sp>
        <p:nvSpPr>
          <p:cNvPr id="64" name="Text Placeholder 63">
            <a:extLst>
              <a:ext uri="{FF2B5EF4-FFF2-40B4-BE49-F238E27FC236}">
                <a16:creationId xmlns:a16="http://schemas.microsoft.com/office/drawing/2014/main" id="{BD31EF69-55BB-1488-A454-1852B58F6F4B}"/>
              </a:ext>
            </a:extLst>
          </p:cNvPr>
          <p:cNvSpPr>
            <a:spLocks noGrp="1"/>
          </p:cNvSpPr>
          <p:nvPr>
            <p:ph type="body" sz="quarter" idx="54"/>
          </p:nvPr>
        </p:nvSpPr>
        <p:spPr>
          <a:xfrm>
            <a:off x="8852824" y="5044894"/>
            <a:ext cx="2504366"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65" name="Text Placeholder 64">
            <a:extLst>
              <a:ext uri="{FF2B5EF4-FFF2-40B4-BE49-F238E27FC236}">
                <a16:creationId xmlns:a16="http://schemas.microsoft.com/office/drawing/2014/main" id="{17E4A609-D308-9A26-1E36-9DB1A12187E4}"/>
              </a:ext>
            </a:extLst>
          </p:cNvPr>
          <p:cNvSpPr>
            <a:spLocks noGrp="1"/>
          </p:cNvSpPr>
          <p:nvPr>
            <p:ph type="body" sz="quarter" idx="55"/>
          </p:nvPr>
        </p:nvSpPr>
        <p:spPr>
          <a:xfrm>
            <a:off x="10092638" y="4072037"/>
            <a:ext cx="9144" cy="978408"/>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66" name="Text Placeholder 29">
            <a:extLst>
              <a:ext uri="{FF2B5EF4-FFF2-40B4-BE49-F238E27FC236}">
                <a16:creationId xmlns:a16="http://schemas.microsoft.com/office/drawing/2014/main" id="{3169D9AF-8D55-0561-7EEE-AC69AA08E00D}"/>
              </a:ext>
            </a:extLst>
          </p:cNvPr>
          <p:cNvSpPr>
            <a:spLocks noGrp="1"/>
          </p:cNvSpPr>
          <p:nvPr>
            <p:ph type="body" sz="quarter" idx="56" hasCustomPrompt="1"/>
          </p:nvPr>
        </p:nvSpPr>
        <p:spPr>
          <a:xfrm>
            <a:off x="829440" y="2467292"/>
            <a:ext cx="1827610" cy="151588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67" name="Text Placeholder 29">
            <a:extLst>
              <a:ext uri="{FF2B5EF4-FFF2-40B4-BE49-F238E27FC236}">
                <a16:creationId xmlns:a16="http://schemas.microsoft.com/office/drawing/2014/main" id="{1EB9C289-88FA-C8C9-FEAD-DCA0DCEE9F43}"/>
              </a:ext>
            </a:extLst>
          </p:cNvPr>
          <p:cNvSpPr>
            <a:spLocks noGrp="1"/>
          </p:cNvSpPr>
          <p:nvPr>
            <p:ph type="body" sz="quarter" idx="57" hasCustomPrompt="1"/>
          </p:nvPr>
        </p:nvSpPr>
        <p:spPr>
          <a:xfrm>
            <a:off x="3620327" y="2467292"/>
            <a:ext cx="1827610" cy="151588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68" name="Text Placeholder 29">
            <a:extLst>
              <a:ext uri="{FF2B5EF4-FFF2-40B4-BE49-F238E27FC236}">
                <a16:creationId xmlns:a16="http://schemas.microsoft.com/office/drawing/2014/main" id="{57B811E6-06A5-C70E-228C-DBC3AAF6313D}"/>
              </a:ext>
            </a:extLst>
          </p:cNvPr>
          <p:cNvSpPr>
            <a:spLocks noGrp="1"/>
          </p:cNvSpPr>
          <p:nvPr>
            <p:ph type="body" sz="quarter" idx="58" hasCustomPrompt="1"/>
          </p:nvPr>
        </p:nvSpPr>
        <p:spPr>
          <a:xfrm>
            <a:off x="6402048" y="2467292"/>
            <a:ext cx="1827610" cy="151588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69" name="Text Placeholder 29">
            <a:extLst>
              <a:ext uri="{FF2B5EF4-FFF2-40B4-BE49-F238E27FC236}">
                <a16:creationId xmlns:a16="http://schemas.microsoft.com/office/drawing/2014/main" id="{69DD8308-F172-BD9A-6658-7CFE15FCB9CB}"/>
              </a:ext>
            </a:extLst>
          </p:cNvPr>
          <p:cNvSpPr>
            <a:spLocks noGrp="1"/>
          </p:cNvSpPr>
          <p:nvPr>
            <p:ph type="body" sz="quarter" idx="59" hasCustomPrompt="1"/>
          </p:nvPr>
        </p:nvSpPr>
        <p:spPr>
          <a:xfrm>
            <a:off x="9191202" y="2467292"/>
            <a:ext cx="1827610" cy="1515884"/>
          </a:xfrm>
        </p:spPr>
        <p:txBody>
          <a:bodyPr wrap="none" bIns="45720" anchor="ctr" anchorCtr="1"/>
          <a:lstStyle>
            <a:lvl1pPr algn="ctr">
              <a:defRPr sz="1400" b="0" i="0">
                <a:solidFill>
                  <a:schemeClr val="bg1"/>
                </a:solidFill>
                <a:latin typeface="Century Gothic" panose="020B0502020202020204" pitchFamily="34" charset="0"/>
              </a:defRPr>
            </a:lvl1pPr>
          </a:lstStyle>
          <a:p>
            <a:pPr lvl="0"/>
            <a:r>
              <a:rPr lang="en-US"/>
              <a:t>Lorem ipsum</a:t>
            </a:r>
          </a:p>
        </p:txBody>
      </p:sp>
      <p:sp>
        <p:nvSpPr>
          <p:cNvPr id="15" name="Footer Placeholder 14">
            <a:extLst>
              <a:ext uri="{FF2B5EF4-FFF2-40B4-BE49-F238E27FC236}">
                <a16:creationId xmlns:a16="http://schemas.microsoft.com/office/drawing/2014/main" id="{6A7D83DE-9F7C-118A-B02C-772899A8F37F}"/>
              </a:ext>
            </a:extLst>
          </p:cNvPr>
          <p:cNvSpPr>
            <a:spLocks noGrp="1"/>
          </p:cNvSpPr>
          <p:nvPr>
            <p:ph type="ftr" sz="quarter" idx="61"/>
          </p:nvPr>
        </p:nvSpPr>
        <p:spPr/>
        <p:txBody>
          <a:bodyPr/>
          <a:lstStyle/>
          <a:p>
            <a:r>
              <a:rPr lang="en-US"/>
              <a:t>© Teladoc Health, Inc. All rights reserved.</a:t>
            </a:r>
          </a:p>
        </p:txBody>
      </p:sp>
      <p:sp>
        <p:nvSpPr>
          <p:cNvPr id="16" name="Slide Number Placeholder 15">
            <a:extLst>
              <a:ext uri="{FF2B5EF4-FFF2-40B4-BE49-F238E27FC236}">
                <a16:creationId xmlns:a16="http://schemas.microsoft.com/office/drawing/2014/main" id="{1CBB78F9-1FBF-4994-4F8F-CEC0700C025D}"/>
              </a:ext>
            </a:extLst>
          </p:cNvPr>
          <p:cNvSpPr>
            <a:spLocks noGrp="1"/>
          </p:cNvSpPr>
          <p:nvPr>
            <p:ph type="sldNum" sz="quarter" idx="62"/>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22A4A976-DD2B-20D3-C513-BD9885026A4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387051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9">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235624-A5C4-60D4-F59F-861C9FB94FF8}"/>
              </a:ext>
            </a:extLst>
          </p:cNvPr>
          <p:cNvSpPr>
            <a:spLocks noGrp="1"/>
          </p:cNvSpPr>
          <p:nvPr>
            <p:ph type="body" sz="quarter" idx="34"/>
          </p:nvPr>
        </p:nvSpPr>
        <p:spPr>
          <a:xfrm>
            <a:off x="0" y="1634594"/>
            <a:ext cx="11695111" cy="4243690"/>
          </a:xfrm>
          <a:custGeom>
            <a:avLst/>
            <a:gdLst>
              <a:gd name="connsiteX0" fmla="*/ 0 w 11695111"/>
              <a:gd name="connsiteY0" fmla="*/ 0 h 4243690"/>
              <a:gd name="connsiteX1" fmla="*/ 9573265 w 11695111"/>
              <a:gd name="connsiteY1" fmla="*/ 0 h 4243690"/>
              <a:gd name="connsiteX2" fmla="*/ 11695111 w 11695111"/>
              <a:gd name="connsiteY2" fmla="*/ 2121845 h 4243690"/>
              <a:gd name="connsiteX3" fmla="*/ 9573265 w 11695111"/>
              <a:gd name="connsiteY3" fmla="*/ 4243690 h 4243690"/>
              <a:gd name="connsiteX4" fmla="*/ 0 w 11695111"/>
              <a:gd name="connsiteY4" fmla="*/ 4243690 h 424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5111" h="4243690">
                <a:moveTo>
                  <a:pt x="0" y="0"/>
                </a:moveTo>
                <a:lnTo>
                  <a:pt x="9573265" y="0"/>
                </a:lnTo>
                <a:cubicBezTo>
                  <a:pt x="10745129" y="0"/>
                  <a:pt x="11695111" y="949982"/>
                  <a:pt x="11695111" y="2121845"/>
                </a:cubicBezTo>
                <a:cubicBezTo>
                  <a:pt x="11695111" y="3293708"/>
                  <a:pt x="10745129" y="4243690"/>
                  <a:pt x="9573265" y="4243690"/>
                </a:cubicBezTo>
                <a:lnTo>
                  <a:pt x="0" y="4243690"/>
                </a:lnTo>
                <a:close/>
              </a:path>
            </a:pathLst>
          </a:custGeom>
          <a:solidFill>
            <a:srgbClr val="E6E6E6"/>
          </a:solidFill>
        </p:spPr>
        <p:txBody>
          <a:bodyPr wrap="square">
            <a:noAutofit/>
          </a:bodyPr>
          <a:lstStyle>
            <a:lvl1pPr>
              <a:defRPr sz="100">
                <a:solidFill>
                  <a:schemeClr val="accent5">
                    <a:alpha val="0"/>
                  </a:schemeClr>
                </a:solidFill>
              </a:defRPr>
            </a:lvl1pPr>
          </a:lstStyle>
          <a:p>
            <a:pPr lvl="0"/>
            <a:endParaRPr lang="en-US"/>
          </a:p>
        </p:txBody>
      </p:sp>
      <p:sp>
        <p:nvSpPr>
          <p:cNvPr id="7" name="Title 6">
            <a:extLst>
              <a:ext uri="{FF2B5EF4-FFF2-40B4-BE49-F238E27FC236}">
                <a16:creationId xmlns:a16="http://schemas.microsoft.com/office/drawing/2014/main" id="{233F2266-9B3E-1145-96F7-5466A678D664}"/>
              </a:ext>
            </a:extLst>
          </p:cNvPr>
          <p:cNvSpPr>
            <a:spLocks noGrp="1"/>
          </p:cNvSpPr>
          <p:nvPr userDrawn="1">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userDrawn="1">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786742B8-AC3E-7288-6091-D30F3D779223}"/>
              </a:ext>
            </a:extLst>
          </p:cNvPr>
          <p:cNvSpPr>
            <a:spLocks noGrp="1"/>
          </p:cNvSpPr>
          <p:nvPr>
            <p:ph type="body" sz="quarter" idx="36"/>
          </p:nvPr>
        </p:nvSpPr>
        <p:spPr>
          <a:xfrm>
            <a:off x="494811" y="2083104"/>
            <a:ext cx="3356264" cy="3356264"/>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18" name="Text Placeholder 17">
            <a:extLst>
              <a:ext uri="{FF2B5EF4-FFF2-40B4-BE49-F238E27FC236}">
                <a16:creationId xmlns:a16="http://schemas.microsoft.com/office/drawing/2014/main" id="{21B0A24E-9E42-6153-7EAE-8E6FCCE65E35}"/>
              </a:ext>
            </a:extLst>
          </p:cNvPr>
          <p:cNvSpPr>
            <a:spLocks noGrp="1"/>
          </p:cNvSpPr>
          <p:nvPr>
            <p:ph type="body" sz="quarter" idx="37"/>
          </p:nvPr>
        </p:nvSpPr>
        <p:spPr>
          <a:xfrm>
            <a:off x="4185096" y="2083104"/>
            <a:ext cx="3356264" cy="3356264"/>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20" name="Text Placeholder 19">
            <a:extLst>
              <a:ext uri="{FF2B5EF4-FFF2-40B4-BE49-F238E27FC236}">
                <a16:creationId xmlns:a16="http://schemas.microsoft.com/office/drawing/2014/main" id="{EC939841-883C-C5C0-B5CC-BB7D34B2C5D2}"/>
              </a:ext>
            </a:extLst>
          </p:cNvPr>
          <p:cNvSpPr>
            <a:spLocks noGrp="1"/>
          </p:cNvSpPr>
          <p:nvPr>
            <p:ph type="body" sz="quarter" idx="38"/>
          </p:nvPr>
        </p:nvSpPr>
        <p:spPr>
          <a:xfrm>
            <a:off x="7875380" y="2083104"/>
            <a:ext cx="3356264" cy="3356264"/>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1"/>
          </a:solidFill>
        </p:spPr>
        <p:txBody>
          <a:bodyPr wrap="square">
            <a:noAutofit/>
          </a:bodyPr>
          <a:lstStyle>
            <a:lvl1pPr>
              <a:defRPr sz="100">
                <a:solidFill>
                  <a:schemeClr val="accent5">
                    <a:alpha val="0"/>
                  </a:schemeClr>
                </a:solidFill>
              </a:defRPr>
            </a:lvl1pPr>
          </a:lstStyle>
          <a:p>
            <a:pPr lvl="0"/>
            <a:endParaRPr lang="en-US"/>
          </a:p>
        </p:txBody>
      </p:sp>
      <p:sp>
        <p:nvSpPr>
          <p:cNvPr id="21" name="Text Placeholder 29">
            <a:extLst>
              <a:ext uri="{FF2B5EF4-FFF2-40B4-BE49-F238E27FC236}">
                <a16:creationId xmlns:a16="http://schemas.microsoft.com/office/drawing/2014/main" id="{D641E51F-1501-F441-515A-C167CC4FAD90}"/>
              </a:ext>
            </a:extLst>
          </p:cNvPr>
          <p:cNvSpPr>
            <a:spLocks noGrp="1"/>
          </p:cNvSpPr>
          <p:nvPr>
            <p:ph type="body" sz="quarter" idx="56" hasCustomPrompt="1"/>
          </p:nvPr>
        </p:nvSpPr>
        <p:spPr>
          <a:xfrm>
            <a:off x="1259138" y="3095461"/>
            <a:ext cx="1827610" cy="514822"/>
          </a:xfrm>
        </p:spPr>
        <p:txBody>
          <a:bodyPr wrap="none" bIns="45720" anchor="b" anchorCtr="0"/>
          <a:lstStyle>
            <a:lvl1pPr algn="ctr">
              <a:defRPr sz="1800" b="0" i="0">
                <a:solidFill>
                  <a:schemeClr val="bg1"/>
                </a:solidFill>
                <a:latin typeface="Century Gothic" panose="020B0502020202020204" pitchFamily="34" charset="0"/>
              </a:defRPr>
            </a:lvl1pPr>
          </a:lstStyle>
          <a:p>
            <a:pPr lvl="0"/>
            <a:r>
              <a:rPr lang="en-US"/>
              <a:t>Lorem ipsum</a:t>
            </a:r>
          </a:p>
        </p:txBody>
      </p:sp>
      <p:sp>
        <p:nvSpPr>
          <p:cNvPr id="24" name="Text Placeholder 29">
            <a:extLst>
              <a:ext uri="{FF2B5EF4-FFF2-40B4-BE49-F238E27FC236}">
                <a16:creationId xmlns:a16="http://schemas.microsoft.com/office/drawing/2014/main" id="{A988F7B3-E0B3-04D5-5C0B-4A408AB54180}"/>
              </a:ext>
            </a:extLst>
          </p:cNvPr>
          <p:cNvSpPr>
            <a:spLocks noGrp="1"/>
          </p:cNvSpPr>
          <p:nvPr>
            <p:ph type="body" sz="quarter" idx="57" hasCustomPrompt="1"/>
          </p:nvPr>
        </p:nvSpPr>
        <p:spPr>
          <a:xfrm>
            <a:off x="4949423" y="3095461"/>
            <a:ext cx="1827610" cy="514822"/>
          </a:xfrm>
        </p:spPr>
        <p:txBody>
          <a:bodyPr wrap="none" bIns="45720" anchor="b" anchorCtr="0"/>
          <a:lstStyle>
            <a:lvl1pPr algn="ctr">
              <a:defRPr sz="1800" b="0" i="0">
                <a:solidFill>
                  <a:schemeClr val="bg1"/>
                </a:solidFill>
                <a:latin typeface="Century Gothic" panose="020B0502020202020204" pitchFamily="34" charset="0"/>
              </a:defRPr>
            </a:lvl1pPr>
          </a:lstStyle>
          <a:p>
            <a:pPr lvl="0"/>
            <a:r>
              <a:rPr lang="en-US"/>
              <a:t>Lorem ipsum</a:t>
            </a:r>
          </a:p>
        </p:txBody>
      </p:sp>
      <p:sp>
        <p:nvSpPr>
          <p:cNvPr id="29" name="Text Placeholder 29">
            <a:extLst>
              <a:ext uri="{FF2B5EF4-FFF2-40B4-BE49-F238E27FC236}">
                <a16:creationId xmlns:a16="http://schemas.microsoft.com/office/drawing/2014/main" id="{A6DFAD9C-3F0C-D816-D621-7B3ECBB3D40A}"/>
              </a:ext>
            </a:extLst>
          </p:cNvPr>
          <p:cNvSpPr>
            <a:spLocks noGrp="1"/>
          </p:cNvSpPr>
          <p:nvPr>
            <p:ph type="body" sz="quarter" idx="58" hasCustomPrompt="1"/>
          </p:nvPr>
        </p:nvSpPr>
        <p:spPr>
          <a:xfrm>
            <a:off x="8639707" y="3095461"/>
            <a:ext cx="1827610" cy="514822"/>
          </a:xfrm>
        </p:spPr>
        <p:txBody>
          <a:bodyPr wrap="none" bIns="45720" anchor="b" anchorCtr="0"/>
          <a:lstStyle>
            <a:lvl1pPr algn="ctr">
              <a:defRPr sz="1800" b="0" i="0">
                <a:solidFill>
                  <a:schemeClr val="bg1"/>
                </a:solidFill>
                <a:latin typeface="Century Gothic" panose="020B0502020202020204" pitchFamily="34" charset="0"/>
              </a:defRPr>
            </a:lvl1pPr>
          </a:lstStyle>
          <a:p>
            <a:pPr lvl="0"/>
            <a:r>
              <a:rPr lang="en-US"/>
              <a:t>Lorem ipsum</a:t>
            </a:r>
          </a:p>
        </p:txBody>
      </p:sp>
      <p:sp>
        <p:nvSpPr>
          <p:cNvPr id="38" name="Text Placeholder 33">
            <a:extLst>
              <a:ext uri="{FF2B5EF4-FFF2-40B4-BE49-F238E27FC236}">
                <a16:creationId xmlns:a16="http://schemas.microsoft.com/office/drawing/2014/main" id="{34717E78-5ACA-8489-D6DD-999AC1743DEA}"/>
              </a:ext>
            </a:extLst>
          </p:cNvPr>
          <p:cNvSpPr>
            <a:spLocks noGrp="1"/>
          </p:cNvSpPr>
          <p:nvPr>
            <p:ph type="body" sz="quarter" idx="40" hasCustomPrompt="1"/>
          </p:nvPr>
        </p:nvSpPr>
        <p:spPr>
          <a:xfrm>
            <a:off x="1178007" y="3824284"/>
            <a:ext cx="1989871" cy="803131"/>
          </a:xfrm>
        </p:spPr>
        <p:txBody>
          <a:bodyPr/>
          <a:lstStyle>
            <a:lvl1pPr algn="ctr">
              <a:lnSpc>
                <a:spcPct val="130000"/>
              </a:lnSpc>
              <a:defRPr sz="1200">
                <a:solidFill>
                  <a:schemeClr val="bg1"/>
                </a:solidFill>
              </a:defRPr>
            </a:lvl1pPr>
          </a:lstStyle>
          <a:p>
            <a:pPr lvl="0"/>
            <a:r>
              <a:rPr lang="en-US"/>
              <a:t>Click to add text</a:t>
            </a:r>
          </a:p>
        </p:txBody>
      </p:sp>
      <p:sp>
        <p:nvSpPr>
          <p:cNvPr id="39" name="Text Placeholder 33">
            <a:extLst>
              <a:ext uri="{FF2B5EF4-FFF2-40B4-BE49-F238E27FC236}">
                <a16:creationId xmlns:a16="http://schemas.microsoft.com/office/drawing/2014/main" id="{D6CDF4F4-11FC-F508-C5B3-6D11D9AED63A}"/>
              </a:ext>
            </a:extLst>
          </p:cNvPr>
          <p:cNvSpPr>
            <a:spLocks noGrp="1"/>
          </p:cNvSpPr>
          <p:nvPr>
            <p:ph type="body" sz="quarter" idx="41" hasCustomPrompt="1"/>
          </p:nvPr>
        </p:nvSpPr>
        <p:spPr>
          <a:xfrm>
            <a:off x="4868292" y="3824284"/>
            <a:ext cx="1989871" cy="803131"/>
          </a:xfrm>
        </p:spPr>
        <p:txBody>
          <a:bodyPr/>
          <a:lstStyle>
            <a:lvl1pPr algn="ctr">
              <a:lnSpc>
                <a:spcPct val="130000"/>
              </a:lnSpc>
              <a:defRPr sz="1200">
                <a:solidFill>
                  <a:schemeClr val="bg1"/>
                </a:solidFill>
              </a:defRPr>
            </a:lvl1pPr>
          </a:lstStyle>
          <a:p>
            <a:pPr lvl="0"/>
            <a:r>
              <a:rPr lang="en-US"/>
              <a:t>Click to add text</a:t>
            </a:r>
          </a:p>
        </p:txBody>
      </p:sp>
      <p:sp>
        <p:nvSpPr>
          <p:cNvPr id="40" name="Text Placeholder 33">
            <a:extLst>
              <a:ext uri="{FF2B5EF4-FFF2-40B4-BE49-F238E27FC236}">
                <a16:creationId xmlns:a16="http://schemas.microsoft.com/office/drawing/2014/main" id="{58448EF3-1298-1C95-B0BE-08E496F0B74C}"/>
              </a:ext>
            </a:extLst>
          </p:cNvPr>
          <p:cNvSpPr>
            <a:spLocks noGrp="1"/>
          </p:cNvSpPr>
          <p:nvPr>
            <p:ph type="body" sz="quarter" idx="42" hasCustomPrompt="1"/>
          </p:nvPr>
        </p:nvSpPr>
        <p:spPr>
          <a:xfrm>
            <a:off x="8558576" y="3824284"/>
            <a:ext cx="1989871" cy="803131"/>
          </a:xfrm>
        </p:spPr>
        <p:txBody>
          <a:bodyPr/>
          <a:lstStyle>
            <a:lvl1pPr algn="ctr">
              <a:lnSpc>
                <a:spcPct val="130000"/>
              </a:lnSpc>
              <a:defRPr sz="1200">
                <a:solidFill>
                  <a:schemeClr val="bg1"/>
                </a:solidFill>
              </a:defRPr>
            </a:lvl1pPr>
          </a:lstStyle>
          <a:p>
            <a:pPr lvl="0"/>
            <a:r>
              <a:rPr lang="en-US"/>
              <a:t>Click to add text</a:t>
            </a:r>
          </a:p>
        </p:txBody>
      </p:sp>
      <p:sp>
        <p:nvSpPr>
          <p:cNvPr id="16" name="Footer Placeholder 15">
            <a:extLst>
              <a:ext uri="{FF2B5EF4-FFF2-40B4-BE49-F238E27FC236}">
                <a16:creationId xmlns:a16="http://schemas.microsoft.com/office/drawing/2014/main" id="{FC466D52-2651-0C26-4592-75F52E1F1568}"/>
              </a:ext>
            </a:extLst>
          </p:cNvPr>
          <p:cNvSpPr>
            <a:spLocks noGrp="1"/>
          </p:cNvSpPr>
          <p:nvPr>
            <p:ph type="ftr" sz="quarter" idx="60"/>
          </p:nvPr>
        </p:nvSpPr>
        <p:spPr/>
        <p:txBody>
          <a:bodyPr/>
          <a:lstStyle/>
          <a:p>
            <a:r>
              <a:rPr lang="en-US"/>
              <a:t>© Teladoc Health, Inc. All rights reserved.</a:t>
            </a:r>
          </a:p>
        </p:txBody>
      </p:sp>
      <p:sp>
        <p:nvSpPr>
          <p:cNvPr id="19" name="Slide Number Placeholder 18">
            <a:extLst>
              <a:ext uri="{FF2B5EF4-FFF2-40B4-BE49-F238E27FC236}">
                <a16:creationId xmlns:a16="http://schemas.microsoft.com/office/drawing/2014/main" id="{760D05B7-7403-175E-5D14-DC6C6415E85C}"/>
              </a:ext>
            </a:extLst>
          </p:cNvPr>
          <p:cNvSpPr>
            <a:spLocks noGrp="1"/>
          </p:cNvSpPr>
          <p:nvPr>
            <p:ph type="sldNum" sz="quarter" idx="61"/>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125C996A-D5F0-7950-23A6-1EDC317CC8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77698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ta 11">
    <p:spTree>
      <p:nvGrpSpPr>
        <p:cNvPr id="1" name=""/>
        <p:cNvGrpSpPr/>
        <p:nvPr/>
      </p:nvGrpSpPr>
      <p:grpSpPr>
        <a:xfrm>
          <a:off x="0" y="0"/>
          <a:ext cx="0" cy="0"/>
          <a:chOff x="0" y="0"/>
          <a:chExt cx="0" cy="0"/>
        </a:xfrm>
      </p:grpSpPr>
      <p:sp>
        <p:nvSpPr>
          <p:cNvPr id="37" name="Text Placeholder 36">
            <a:extLst>
              <a:ext uri="{FF2B5EF4-FFF2-40B4-BE49-F238E27FC236}">
                <a16:creationId xmlns:a16="http://schemas.microsoft.com/office/drawing/2014/main" id="{DEA3EB49-5B50-E6E0-432C-2BAFB1D4D034}"/>
              </a:ext>
            </a:extLst>
          </p:cNvPr>
          <p:cNvSpPr>
            <a:spLocks noGrp="1"/>
          </p:cNvSpPr>
          <p:nvPr>
            <p:ph type="body" sz="quarter" idx="66"/>
          </p:nvPr>
        </p:nvSpPr>
        <p:spPr>
          <a:xfrm>
            <a:off x="3193672" y="1031684"/>
            <a:ext cx="5771652" cy="5771652"/>
          </a:xfrm>
          <a:custGeom>
            <a:avLst/>
            <a:gdLst>
              <a:gd name="connsiteX0" fmla="*/ 2885826 w 5771652"/>
              <a:gd name="connsiteY0" fmla="*/ 320269 h 5771652"/>
              <a:gd name="connsiteX1" fmla="*/ 320269 w 5771652"/>
              <a:gd name="connsiteY1" fmla="*/ 2885826 h 5771652"/>
              <a:gd name="connsiteX2" fmla="*/ 2885826 w 5771652"/>
              <a:gd name="connsiteY2" fmla="*/ 5451383 h 5771652"/>
              <a:gd name="connsiteX3" fmla="*/ 5451383 w 5771652"/>
              <a:gd name="connsiteY3" fmla="*/ 2885826 h 5771652"/>
              <a:gd name="connsiteX4" fmla="*/ 2885826 w 5771652"/>
              <a:gd name="connsiteY4" fmla="*/ 320269 h 5771652"/>
              <a:gd name="connsiteX5" fmla="*/ 2885826 w 5771652"/>
              <a:gd name="connsiteY5" fmla="*/ 0 h 5771652"/>
              <a:gd name="connsiteX6" fmla="*/ 5771652 w 5771652"/>
              <a:gd name="connsiteY6" fmla="*/ 2885826 h 5771652"/>
              <a:gd name="connsiteX7" fmla="*/ 2885826 w 5771652"/>
              <a:gd name="connsiteY7" fmla="*/ 5771652 h 5771652"/>
              <a:gd name="connsiteX8" fmla="*/ 0 w 5771652"/>
              <a:gd name="connsiteY8" fmla="*/ 2885826 h 5771652"/>
              <a:gd name="connsiteX9" fmla="*/ 2885826 w 5771652"/>
              <a:gd name="connsiteY9" fmla="*/ 0 h 577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1652" h="5771652">
                <a:moveTo>
                  <a:pt x="2885826" y="320269"/>
                </a:moveTo>
                <a:cubicBezTo>
                  <a:pt x="1468908" y="320269"/>
                  <a:pt x="320269" y="1468908"/>
                  <a:pt x="320269" y="2885826"/>
                </a:cubicBezTo>
                <a:cubicBezTo>
                  <a:pt x="320269" y="4302744"/>
                  <a:pt x="1468908" y="5451383"/>
                  <a:pt x="2885826" y="5451383"/>
                </a:cubicBezTo>
                <a:cubicBezTo>
                  <a:pt x="4302744" y="5451383"/>
                  <a:pt x="5451383" y="4302744"/>
                  <a:pt x="5451383" y="2885826"/>
                </a:cubicBezTo>
                <a:cubicBezTo>
                  <a:pt x="5451383" y="1468908"/>
                  <a:pt x="4302744" y="320269"/>
                  <a:pt x="2885826" y="320269"/>
                </a:cubicBezTo>
                <a:close/>
                <a:moveTo>
                  <a:pt x="2885826" y="0"/>
                </a:moveTo>
                <a:cubicBezTo>
                  <a:pt x="4479624" y="0"/>
                  <a:pt x="5771652" y="1292028"/>
                  <a:pt x="5771652" y="2885826"/>
                </a:cubicBezTo>
                <a:cubicBezTo>
                  <a:pt x="5771652" y="4479624"/>
                  <a:pt x="4479624" y="5771652"/>
                  <a:pt x="2885826" y="5771652"/>
                </a:cubicBezTo>
                <a:cubicBezTo>
                  <a:pt x="1292028" y="5771652"/>
                  <a:pt x="0" y="4479624"/>
                  <a:pt x="0" y="2885826"/>
                </a:cubicBezTo>
                <a:cubicBezTo>
                  <a:pt x="0" y="1292028"/>
                  <a:pt x="1292028" y="0"/>
                  <a:pt x="2885826" y="0"/>
                </a:cubicBezTo>
                <a:close/>
              </a:path>
            </a:pathLst>
          </a:custGeom>
          <a:solidFill>
            <a:schemeClr val="bg2"/>
          </a:solidFill>
        </p:spPr>
        <p:txBody>
          <a:bodyPr wrap="square">
            <a:noAutofit/>
          </a:bodyPr>
          <a:lstStyle>
            <a:lvl1pPr>
              <a:defRPr sz="100">
                <a:solidFill>
                  <a:schemeClr val="accent4">
                    <a:alpha val="0"/>
                  </a:schemeClr>
                </a:solidFill>
              </a:defRPr>
            </a:lvl1pPr>
            <a:lvl2pPr>
              <a:defRPr sz="100"/>
            </a:lvl2pPr>
            <a:lvl3pPr>
              <a:defRPr sz="100"/>
            </a:lvl3pPr>
            <a:lvl4pPr>
              <a:defRPr sz="100"/>
            </a:lvl4pPr>
            <a:lvl5pPr>
              <a:defRPr sz="100"/>
            </a:lvl5pPr>
          </a:lstStyle>
          <a:p>
            <a:pPr lvl="0"/>
            <a:endParaRPr lang="en-US"/>
          </a:p>
        </p:txBody>
      </p:sp>
      <p:sp>
        <p:nvSpPr>
          <p:cNvPr id="7" name="Title 6">
            <a:extLst>
              <a:ext uri="{FF2B5EF4-FFF2-40B4-BE49-F238E27FC236}">
                <a16:creationId xmlns:a16="http://schemas.microsoft.com/office/drawing/2014/main" id="{233F2266-9B3E-1145-96F7-5466A678D664}"/>
              </a:ext>
            </a:extLst>
          </p:cNvPr>
          <p:cNvSpPr>
            <a:spLocks noGrp="1"/>
          </p:cNvSpPr>
          <p:nvPr userDrawn="1">
            <p:ph type="title" hasCustomPrompt="1"/>
          </p:nvPr>
        </p:nvSpPr>
        <p:spPr>
          <a:xfrm>
            <a:off x="496888" y="489252"/>
            <a:ext cx="9768341" cy="328304"/>
          </a:xfrm>
        </p:spPr>
        <p:txBody>
          <a:bodyPr/>
          <a:lstStyle/>
          <a:p>
            <a:r>
              <a:rPr lang="en-US"/>
              <a:t>Click to edit text</a:t>
            </a:r>
          </a:p>
        </p:txBody>
      </p:sp>
      <p:sp>
        <p:nvSpPr>
          <p:cNvPr id="4" name="Text Placeholder 7">
            <a:extLst>
              <a:ext uri="{FF2B5EF4-FFF2-40B4-BE49-F238E27FC236}">
                <a16:creationId xmlns:a16="http://schemas.microsoft.com/office/drawing/2014/main" id="{88BB058D-3A68-0F23-EB49-0368A3CA07AD}"/>
              </a:ext>
            </a:extLst>
          </p:cNvPr>
          <p:cNvSpPr>
            <a:spLocks noGrp="1"/>
          </p:cNvSpPr>
          <p:nvPr userDrawn="1">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6" name="Footer Placeholder 15">
            <a:extLst>
              <a:ext uri="{FF2B5EF4-FFF2-40B4-BE49-F238E27FC236}">
                <a16:creationId xmlns:a16="http://schemas.microsoft.com/office/drawing/2014/main" id="{FC466D52-2651-0C26-4592-75F52E1F1568}"/>
              </a:ext>
            </a:extLst>
          </p:cNvPr>
          <p:cNvSpPr>
            <a:spLocks noGrp="1"/>
          </p:cNvSpPr>
          <p:nvPr>
            <p:ph type="ftr" sz="quarter" idx="60"/>
          </p:nvPr>
        </p:nvSpPr>
        <p:spPr/>
        <p:txBody>
          <a:bodyPr/>
          <a:lstStyle/>
          <a:p>
            <a:r>
              <a:rPr lang="en-US"/>
              <a:t>© Teladoc Health, Inc. All rights reserved.</a:t>
            </a:r>
          </a:p>
        </p:txBody>
      </p:sp>
      <p:sp>
        <p:nvSpPr>
          <p:cNvPr id="19" name="Slide Number Placeholder 18">
            <a:extLst>
              <a:ext uri="{FF2B5EF4-FFF2-40B4-BE49-F238E27FC236}">
                <a16:creationId xmlns:a16="http://schemas.microsoft.com/office/drawing/2014/main" id="{760D05B7-7403-175E-5D14-DC6C6415E85C}"/>
              </a:ext>
            </a:extLst>
          </p:cNvPr>
          <p:cNvSpPr>
            <a:spLocks noGrp="1"/>
          </p:cNvSpPr>
          <p:nvPr>
            <p:ph type="sldNum" sz="quarter" idx="61"/>
          </p:nvPr>
        </p:nvSpPr>
        <p:spPr/>
        <p:txBody>
          <a:bodyPr/>
          <a:lstStyle/>
          <a:p>
            <a:fld id="{A82C3BC0-3EBF-3C4C-A3D8-795624EBC6AA}" type="slidenum">
              <a:rPr lang="en-US" smtClean="0"/>
              <a:pPr/>
              <a:t>‹#›</a:t>
            </a:fld>
            <a:endParaRPr lang="en-US"/>
          </a:p>
        </p:txBody>
      </p:sp>
      <p:pic>
        <p:nvPicPr>
          <p:cNvPr id="9" name="Graphic 8">
            <a:extLst>
              <a:ext uri="{FF2B5EF4-FFF2-40B4-BE49-F238E27FC236}">
                <a16:creationId xmlns:a16="http://schemas.microsoft.com/office/drawing/2014/main" id="{125C996A-D5F0-7950-23A6-1EDC317CC8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25" name="Text Placeholder 58">
            <a:extLst>
              <a:ext uri="{FF2B5EF4-FFF2-40B4-BE49-F238E27FC236}">
                <a16:creationId xmlns:a16="http://schemas.microsoft.com/office/drawing/2014/main" id="{FB24409E-D394-796C-1987-CC4B83223D98}"/>
              </a:ext>
            </a:extLst>
          </p:cNvPr>
          <p:cNvSpPr>
            <a:spLocks noGrp="1"/>
          </p:cNvSpPr>
          <p:nvPr>
            <p:ph type="body" sz="quarter" idx="49"/>
          </p:nvPr>
        </p:nvSpPr>
        <p:spPr>
          <a:xfrm>
            <a:off x="6085436" y="1265750"/>
            <a:ext cx="9144" cy="2651760"/>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26" name="Text Placeholder 58">
            <a:extLst>
              <a:ext uri="{FF2B5EF4-FFF2-40B4-BE49-F238E27FC236}">
                <a16:creationId xmlns:a16="http://schemas.microsoft.com/office/drawing/2014/main" id="{D3A2B2BD-4680-C954-F4E8-8A018E1B00A5}"/>
              </a:ext>
            </a:extLst>
          </p:cNvPr>
          <p:cNvSpPr>
            <a:spLocks noGrp="1"/>
          </p:cNvSpPr>
          <p:nvPr>
            <p:ph type="body" sz="quarter" idx="62"/>
          </p:nvPr>
        </p:nvSpPr>
        <p:spPr>
          <a:xfrm rot="3084555">
            <a:off x="7136470" y="1761034"/>
            <a:ext cx="9144" cy="2651760"/>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28" name="Text Placeholder 58">
            <a:extLst>
              <a:ext uri="{FF2B5EF4-FFF2-40B4-BE49-F238E27FC236}">
                <a16:creationId xmlns:a16="http://schemas.microsoft.com/office/drawing/2014/main" id="{09532F18-3080-BB3A-E90E-C0CD0A1A2F49}"/>
              </a:ext>
            </a:extLst>
          </p:cNvPr>
          <p:cNvSpPr>
            <a:spLocks noGrp="1"/>
          </p:cNvSpPr>
          <p:nvPr>
            <p:ph type="body" sz="quarter" idx="63"/>
          </p:nvPr>
        </p:nvSpPr>
        <p:spPr>
          <a:xfrm rot="18515445" flipH="1">
            <a:off x="5041452" y="1761033"/>
            <a:ext cx="9144" cy="2651760"/>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30" name="Text Placeholder 58">
            <a:extLst>
              <a:ext uri="{FF2B5EF4-FFF2-40B4-BE49-F238E27FC236}">
                <a16:creationId xmlns:a16="http://schemas.microsoft.com/office/drawing/2014/main" id="{0A36400B-B321-A665-43A5-37D8A470ADE6}"/>
              </a:ext>
            </a:extLst>
          </p:cNvPr>
          <p:cNvSpPr>
            <a:spLocks noGrp="1"/>
          </p:cNvSpPr>
          <p:nvPr>
            <p:ph type="body" sz="quarter" idx="64"/>
          </p:nvPr>
        </p:nvSpPr>
        <p:spPr>
          <a:xfrm rot="6170239">
            <a:off x="7382934" y="2884582"/>
            <a:ext cx="9144" cy="2651760"/>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31" name="Text Placeholder 58">
            <a:extLst>
              <a:ext uri="{FF2B5EF4-FFF2-40B4-BE49-F238E27FC236}">
                <a16:creationId xmlns:a16="http://schemas.microsoft.com/office/drawing/2014/main" id="{B747406B-E865-8E98-15FE-695418F36741}"/>
              </a:ext>
            </a:extLst>
          </p:cNvPr>
          <p:cNvSpPr>
            <a:spLocks noGrp="1"/>
          </p:cNvSpPr>
          <p:nvPr>
            <p:ph type="body" sz="quarter" idx="65"/>
          </p:nvPr>
        </p:nvSpPr>
        <p:spPr>
          <a:xfrm rot="15429761" flipH="1">
            <a:off x="4795423" y="2884582"/>
            <a:ext cx="9144" cy="2651760"/>
          </a:xfrm>
          <a:custGeom>
            <a:avLst/>
            <a:gdLst>
              <a:gd name="connsiteX0" fmla="*/ 0 w 9144"/>
              <a:gd name="connsiteY0" fmla="*/ 0 h 731520"/>
              <a:gd name="connsiteX1" fmla="*/ 9144 w 9144"/>
              <a:gd name="connsiteY1" fmla="*/ 0 h 731520"/>
              <a:gd name="connsiteX2" fmla="*/ 9144 w 9144"/>
              <a:gd name="connsiteY2" fmla="*/ 731520 h 731520"/>
              <a:gd name="connsiteX3" fmla="*/ 0 w 914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9144" h="731520">
                <a:moveTo>
                  <a:pt x="0" y="0"/>
                </a:moveTo>
                <a:lnTo>
                  <a:pt x="9144" y="0"/>
                </a:lnTo>
                <a:lnTo>
                  <a:pt x="9144" y="731520"/>
                </a:lnTo>
                <a:lnTo>
                  <a:pt x="0" y="731520"/>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43" name="Content Placeholder 2">
            <a:extLst>
              <a:ext uri="{FF2B5EF4-FFF2-40B4-BE49-F238E27FC236}">
                <a16:creationId xmlns:a16="http://schemas.microsoft.com/office/drawing/2014/main" id="{F6BA535A-6528-0942-09F6-29B655412603}"/>
              </a:ext>
            </a:extLst>
          </p:cNvPr>
          <p:cNvSpPr>
            <a:spLocks noGrp="1"/>
          </p:cNvSpPr>
          <p:nvPr>
            <p:ph idx="1"/>
          </p:nvPr>
        </p:nvSpPr>
        <p:spPr>
          <a:xfrm>
            <a:off x="496888" y="1772233"/>
            <a:ext cx="2010539" cy="4195430"/>
          </a:xfrm>
        </p:spPr>
        <p:txBody>
          <a:bodyPr/>
          <a:lstStyle>
            <a:lvl1pPr marL="0" indent="0">
              <a:spcBef>
                <a:spcPts val="1800"/>
              </a:spcBef>
              <a:buFont typeface="+mj-lt"/>
              <a:buNone/>
              <a:defRPr sz="1600" b="0">
                <a:solidFill>
                  <a:schemeClr val="tx1"/>
                </a:solidFill>
              </a:defRPr>
            </a:lvl1pPr>
            <a:lvl2pPr marL="177800" indent="-171450">
              <a:spcBef>
                <a:spcPts val="1800"/>
              </a:spcBef>
              <a:buFont typeface="Arial" panose="020B0604020202020204" pitchFamily="34" charset="0"/>
              <a:buChar char="•"/>
              <a:tabLst>
                <a:tab pos="3822700" algn="l"/>
              </a:tabLst>
              <a:defRPr sz="1600">
                <a:solidFill>
                  <a:schemeClr val="tx1"/>
                </a:solidFill>
              </a:defRPr>
            </a:lvl2pPr>
            <a:lvl3pPr marL="342900" indent="-165100">
              <a:spcBef>
                <a:spcPts val="600"/>
              </a:spcBef>
              <a:buFont typeface="System Font Regular"/>
              <a:buChar char="–"/>
              <a:tabLst/>
              <a:defRPr sz="12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44" name="Text Placeholder 19">
            <a:extLst>
              <a:ext uri="{FF2B5EF4-FFF2-40B4-BE49-F238E27FC236}">
                <a16:creationId xmlns:a16="http://schemas.microsoft.com/office/drawing/2014/main" id="{79578180-06EE-1AB1-FBC2-9BD2DAB75F96}"/>
              </a:ext>
            </a:extLst>
          </p:cNvPr>
          <p:cNvSpPr>
            <a:spLocks noGrp="1"/>
          </p:cNvSpPr>
          <p:nvPr>
            <p:ph type="body" sz="quarter" idx="68"/>
          </p:nvPr>
        </p:nvSpPr>
        <p:spPr>
          <a:xfrm>
            <a:off x="5333493" y="490590"/>
            <a:ext cx="1517720" cy="151772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1"/>
          </a:solidFill>
        </p:spPr>
        <p:txBody>
          <a:bodyPr wrap="square" anchor="ctr" anchorCtr="0">
            <a:noAutofit/>
          </a:bodyPr>
          <a:lstStyle>
            <a:lvl1pPr algn="ctr">
              <a:defRPr sz="1400">
                <a:solidFill>
                  <a:schemeClr val="bg1"/>
                </a:solidFill>
              </a:defRPr>
            </a:lvl1pPr>
          </a:lstStyle>
          <a:p>
            <a:pPr lvl="0"/>
            <a:endParaRPr lang="en-US"/>
          </a:p>
        </p:txBody>
      </p:sp>
      <p:sp>
        <p:nvSpPr>
          <p:cNvPr id="45" name="Text Placeholder 19">
            <a:extLst>
              <a:ext uri="{FF2B5EF4-FFF2-40B4-BE49-F238E27FC236}">
                <a16:creationId xmlns:a16="http://schemas.microsoft.com/office/drawing/2014/main" id="{3711D156-EDB8-EBB6-3F61-F9EEE9A02325}"/>
              </a:ext>
            </a:extLst>
          </p:cNvPr>
          <p:cNvSpPr>
            <a:spLocks noGrp="1"/>
          </p:cNvSpPr>
          <p:nvPr>
            <p:ph type="body" sz="quarter" idx="69"/>
          </p:nvPr>
        </p:nvSpPr>
        <p:spPr>
          <a:xfrm>
            <a:off x="7482755" y="1526490"/>
            <a:ext cx="1517720" cy="151772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2"/>
          </a:solidFill>
        </p:spPr>
        <p:txBody>
          <a:bodyPr wrap="square" anchor="ctr" anchorCtr="0">
            <a:noAutofit/>
          </a:bodyPr>
          <a:lstStyle>
            <a:lvl1pPr algn="ctr">
              <a:defRPr sz="1400">
                <a:solidFill>
                  <a:schemeClr val="tx1"/>
                </a:solidFill>
              </a:defRPr>
            </a:lvl1pPr>
          </a:lstStyle>
          <a:p>
            <a:pPr lvl="0"/>
            <a:endParaRPr lang="en-US"/>
          </a:p>
        </p:txBody>
      </p:sp>
      <p:sp>
        <p:nvSpPr>
          <p:cNvPr id="46" name="Text Placeholder 19">
            <a:extLst>
              <a:ext uri="{FF2B5EF4-FFF2-40B4-BE49-F238E27FC236}">
                <a16:creationId xmlns:a16="http://schemas.microsoft.com/office/drawing/2014/main" id="{9BB7D515-D389-7E93-5B1A-BC31BF199D2F}"/>
              </a:ext>
            </a:extLst>
          </p:cNvPr>
          <p:cNvSpPr>
            <a:spLocks noGrp="1"/>
          </p:cNvSpPr>
          <p:nvPr>
            <p:ph type="body" sz="quarter" idx="70"/>
          </p:nvPr>
        </p:nvSpPr>
        <p:spPr>
          <a:xfrm>
            <a:off x="3133197" y="1526490"/>
            <a:ext cx="1517720" cy="151772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3"/>
          </a:solidFill>
        </p:spPr>
        <p:txBody>
          <a:bodyPr wrap="square" anchor="ctr" anchorCtr="0">
            <a:noAutofit/>
          </a:bodyPr>
          <a:lstStyle>
            <a:lvl1pPr algn="ctr">
              <a:defRPr sz="1400">
                <a:solidFill>
                  <a:schemeClr val="bg1"/>
                </a:solidFill>
              </a:defRPr>
            </a:lvl1pPr>
          </a:lstStyle>
          <a:p>
            <a:pPr lvl="0"/>
            <a:endParaRPr lang="en-US"/>
          </a:p>
        </p:txBody>
      </p:sp>
      <p:sp>
        <p:nvSpPr>
          <p:cNvPr id="47" name="Text Placeholder 19">
            <a:extLst>
              <a:ext uri="{FF2B5EF4-FFF2-40B4-BE49-F238E27FC236}">
                <a16:creationId xmlns:a16="http://schemas.microsoft.com/office/drawing/2014/main" id="{30A4BE03-BCDF-3684-116D-FE0CBA4DBDC8}"/>
              </a:ext>
            </a:extLst>
          </p:cNvPr>
          <p:cNvSpPr>
            <a:spLocks noGrp="1"/>
          </p:cNvSpPr>
          <p:nvPr>
            <p:ph type="body" sz="quarter" idx="71"/>
          </p:nvPr>
        </p:nvSpPr>
        <p:spPr>
          <a:xfrm>
            <a:off x="2758406" y="3758444"/>
            <a:ext cx="1517720" cy="151772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5"/>
          </a:solidFill>
        </p:spPr>
        <p:txBody>
          <a:bodyPr wrap="square" anchor="ctr" anchorCtr="0">
            <a:noAutofit/>
          </a:bodyPr>
          <a:lstStyle>
            <a:lvl1pPr algn="ctr">
              <a:defRPr sz="1400">
                <a:solidFill>
                  <a:schemeClr val="bg1"/>
                </a:solidFill>
              </a:defRPr>
            </a:lvl1pPr>
          </a:lstStyle>
          <a:p>
            <a:pPr lvl="0"/>
            <a:endParaRPr lang="en-US"/>
          </a:p>
        </p:txBody>
      </p:sp>
      <p:sp>
        <p:nvSpPr>
          <p:cNvPr id="48" name="Text Placeholder 19">
            <a:extLst>
              <a:ext uri="{FF2B5EF4-FFF2-40B4-BE49-F238E27FC236}">
                <a16:creationId xmlns:a16="http://schemas.microsoft.com/office/drawing/2014/main" id="{0289B6DD-3BEF-DD2A-3459-D3014D94D3BF}"/>
              </a:ext>
            </a:extLst>
          </p:cNvPr>
          <p:cNvSpPr>
            <a:spLocks noGrp="1"/>
          </p:cNvSpPr>
          <p:nvPr>
            <p:ph type="body" sz="quarter" idx="72"/>
          </p:nvPr>
        </p:nvSpPr>
        <p:spPr>
          <a:xfrm>
            <a:off x="7897110" y="3758444"/>
            <a:ext cx="1517720" cy="151772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4"/>
          </a:solidFill>
        </p:spPr>
        <p:txBody>
          <a:bodyPr wrap="square" anchor="ctr" anchorCtr="0">
            <a:noAutofit/>
          </a:bodyPr>
          <a:lstStyle>
            <a:lvl1pPr algn="ctr">
              <a:defRPr sz="1400">
                <a:solidFill>
                  <a:schemeClr val="bg1"/>
                </a:solidFill>
              </a:defRPr>
            </a:lvl1pPr>
          </a:lstStyle>
          <a:p>
            <a:pPr lvl="0"/>
            <a:endParaRPr lang="en-US"/>
          </a:p>
        </p:txBody>
      </p:sp>
      <p:sp>
        <p:nvSpPr>
          <p:cNvPr id="42" name="Picture Placeholder 41">
            <a:extLst>
              <a:ext uri="{FF2B5EF4-FFF2-40B4-BE49-F238E27FC236}">
                <a16:creationId xmlns:a16="http://schemas.microsoft.com/office/drawing/2014/main" id="{5288ED37-6422-41CD-B7F5-AC31F2EB1689}"/>
              </a:ext>
            </a:extLst>
          </p:cNvPr>
          <p:cNvSpPr>
            <a:spLocks noGrp="1"/>
          </p:cNvSpPr>
          <p:nvPr>
            <p:ph type="pic" sz="quarter" idx="67"/>
          </p:nvPr>
        </p:nvSpPr>
        <p:spPr>
          <a:xfrm>
            <a:off x="4229115" y="2249486"/>
            <a:ext cx="3714905" cy="4608576"/>
          </a:xfrm>
        </p:spPr>
        <p:txBody>
          <a:bodyPr bIns="822960" anchor="ctr" anchorCtr="0"/>
          <a:lstStyle>
            <a:lvl1pPr algn="ctr">
              <a:defRPr sz="1400">
                <a:solidFill>
                  <a:schemeClr val="tx1"/>
                </a:solidFill>
              </a:defRPr>
            </a:lvl1pPr>
          </a:lstStyle>
          <a:p>
            <a:endParaRPr lang="en-US"/>
          </a:p>
        </p:txBody>
      </p:sp>
    </p:spTree>
    <p:extLst>
      <p:ext uri="{BB962C8B-B14F-4D97-AF65-F5344CB8AC3E}">
        <p14:creationId xmlns:p14="http://schemas.microsoft.com/office/powerpoint/2010/main" val="251049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ata 11">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3267B68F-6CC1-42D4-50FD-0CF6244F0BA7}"/>
              </a:ext>
            </a:extLst>
          </p:cNvPr>
          <p:cNvSpPr>
            <a:spLocks noGrp="1"/>
          </p:cNvSpPr>
          <p:nvPr>
            <p:ph type="body" sz="quarter" idx="78"/>
          </p:nvPr>
        </p:nvSpPr>
        <p:spPr>
          <a:xfrm rot="16200000">
            <a:off x="-1367434" y="3097543"/>
            <a:ext cx="5433569" cy="2087346"/>
          </a:xfrm>
          <a:custGeom>
            <a:avLst/>
            <a:gdLst>
              <a:gd name="connsiteX0" fmla="*/ 5433569 w 5433569"/>
              <a:gd name="connsiteY0" fmla="*/ 1043673 h 2087346"/>
              <a:gd name="connsiteX1" fmla="*/ 4389895 w 5433569"/>
              <a:gd name="connsiteY1" fmla="*/ 2087346 h 2087346"/>
              <a:gd name="connsiteX2" fmla="*/ 4378867 w 5433569"/>
              <a:gd name="connsiteY2" fmla="*/ 2087346 h 2087346"/>
              <a:gd name="connsiteX3" fmla="*/ 4296007 w 5433569"/>
              <a:gd name="connsiteY3" fmla="*/ 2087346 h 2087346"/>
              <a:gd name="connsiteX4" fmla="*/ 93889 w 5433569"/>
              <a:gd name="connsiteY4" fmla="*/ 2087346 h 2087346"/>
              <a:gd name="connsiteX5" fmla="*/ 11029 w 5433569"/>
              <a:gd name="connsiteY5" fmla="*/ 2087346 h 2087346"/>
              <a:gd name="connsiteX6" fmla="*/ 0 w 5433569"/>
              <a:gd name="connsiteY6" fmla="*/ 2087346 h 2087346"/>
              <a:gd name="connsiteX7" fmla="*/ 0 w 5433569"/>
              <a:gd name="connsiteY7" fmla="*/ 0 h 2087346"/>
              <a:gd name="connsiteX8" fmla="*/ 11029 w 5433569"/>
              <a:gd name="connsiteY8" fmla="*/ 0 h 2087346"/>
              <a:gd name="connsiteX9" fmla="*/ 93889 w 5433569"/>
              <a:gd name="connsiteY9" fmla="*/ 0 h 2087346"/>
              <a:gd name="connsiteX10" fmla="*/ 4296007 w 5433569"/>
              <a:gd name="connsiteY10" fmla="*/ 0 h 2087346"/>
              <a:gd name="connsiteX11" fmla="*/ 4378867 w 5433569"/>
              <a:gd name="connsiteY11" fmla="*/ 0 h 2087346"/>
              <a:gd name="connsiteX12" fmla="*/ 4389895 w 5433569"/>
              <a:gd name="connsiteY12" fmla="*/ 0 h 2087346"/>
              <a:gd name="connsiteX13" fmla="*/ 5433569 w 5433569"/>
              <a:gd name="connsiteY13" fmla="*/ 1043673 h 208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3569" h="2087346">
                <a:moveTo>
                  <a:pt x="5433569" y="1043673"/>
                </a:moveTo>
                <a:cubicBezTo>
                  <a:pt x="5433569" y="1620078"/>
                  <a:pt x="4966301" y="2087346"/>
                  <a:pt x="4389895" y="2087346"/>
                </a:cubicBezTo>
                <a:lnTo>
                  <a:pt x="4378867" y="2087346"/>
                </a:lnTo>
                <a:lnTo>
                  <a:pt x="4296007" y="2087346"/>
                </a:lnTo>
                <a:lnTo>
                  <a:pt x="93889" y="2087346"/>
                </a:lnTo>
                <a:lnTo>
                  <a:pt x="11029" y="2087346"/>
                </a:lnTo>
                <a:lnTo>
                  <a:pt x="0" y="2087346"/>
                </a:lnTo>
                <a:lnTo>
                  <a:pt x="0" y="0"/>
                </a:lnTo>
                <a:lnTo>
                  <a:pt x="11029" y="0"/>
                </a:lnTo>
                <a:lnTo>
                  <a:pt x="93889" y="0"/>
                </a:lnTo>
                <a:lnTo>
                  <a:pt x="4296007" y="0"/>
                </a:lnTo>
                <a:lnTo>
                  <a:pt x="4378867" y="0"/>
                </a:lnTo>
                <a:lnTo>
                  <a:pt x="4389895" y="0"/>
                </a:lnTo>
                <a:cubicBezTo>
                  <a:pt x="4966301" y="0"/>
                  <a:pt x="5433569" y="467268"/>
                  <a:pt x="5433569" y="1043673"/>
                </a:cubicBezTo>
                <a:close/>
              </a:path>
            </a:pathLst>
          </a:custGeom>
          <a:solidFill>
            <a:schemeClr val="accent4"/>
          </a:solidFill>
        </p:spPr>
        <p:txBody>
          <a:bodyPr wrap="square">
            <a:noAutofit/>
          </a:bodyPr>
          <a:lstStyle>
            <a:lvl1pPr>
              <a:defRPr sz="100">
                <a:solidFill>
                  <a:schemeClr val="accent5">
                    <a:alpha val="0"/>
                  </a:schemeClr>
                </a:solidFill>
              </a:defRPr>
            </a:lvl1pPr>
          </a:lstStyle>
          <a:p>
            <a:pPr lvl="0"/>
            <a:endParaRPr lang="en-US" dirty="0"/>
          </a:p>
        </p:txBody>
      </p:sp>
      <p:sp>
        <p:nvSpPr>
          <p:cNvPr id="33" name="Text Placeholder 32">
            <a:extLst>
              <a:ext uri="{FF2B5EF4-FFF2-40B4-BE49-F238E27FC236}">
                <a16:creationId xmlns:a16="http://schemas.microsoft.com/office/drawing/2014/main" id="{9010457F-2E8F-DF20-DB19-44B5697C48D7}"/>
              </a:ext>
            </a:extLst>
          </p:cNvPr>
          <p:cNvSpPr>
            <a:spLocks noGrp="1"/>
          </p:cNvSpPr>
          <p:nvPr>
            <p:ph type="body" sz="quarter" idx="45"/>
          </p:nvPr>
        </p:nvSpPr>
        <p:spPr>
          <a:xfrm>
            <a:off x="2393024" y="2710934"/>
            <a:ext cx="8784590" cy="266990"/>
          </a:xfrm>
          <a:custGeom>
            <a:avLst/>
            <a:gdLst>
              <a:gd name="connsiteX0" fmla="*/ 8655274 w 8784590"/>
              <a:gd name="connsiteY0" fmla="*/ 0 h 266990"/>
              <a:gd name="connsiteX1" fmla="*/ 8784590 w 8784590"/>
              <a:gd name="connsiteY1" fmla="*/ 129316 h 266990"/>
              <a:gd name="connsiteX2" fmla="*/ 8780411 w 8784590"/>
              <a:gd name="connsiteY2" fmla="*/ 133495 h 266990"/>
              <a:gd name="connsiteX3" fmla="*/ 8784590 w 8784590"/>
              <a:gd name="connsiteY3" fmla="*/ 137674 h 266990"/>
              <a:gd name="connsiteX4" fmla="*/ 8655274 w 8784590"/>
              <a:gd name="connsiteY4" fmla="*/ 266990 h 266990"/>
              <a:gd name="connsiteX5" fmla="*/ 8648808 w 8784590"/>
              <a:gd name="connsiteY5" fmla="*/ 260524 h 266990"/>
              <a:gd name="connsiteX6" fmla="*/ 8768979 w 8784590"/>
              <a:gd name="connsiteY6" fmla="*/ 140353 h 266990"/>
              <a:gd name="connsiteX7" fmla="*/ 0 w 8784590"/>
              <a:gd name="connsiteY7" fmla="*/ 140353 h 266990"/>
              <a:gd name="connsiteX8" fmla="*/ 0 w 8784590"/>
              <a:gd name="connsiteY8" fmla="*/ 131209 h 266990"/>
              <a:gd name="connsiteX9" fmla="*/ 8773551 w 8784590"/>
              <a:gd name="connsiteY9" fmla="*/ 131209 h 266990"/>
              <a:gd name="connsiteX10" fmla="*/ 8648808 w 8784590"/>
              <a:gd name="connsiteY10" fmla="*/ 6466 h 26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84590" h="266990">
                <a:moveTo>
                  <a:pt x="8655274" y="0"/>
                </a:moveTo>
                <a:lnTo>
                  <a:pt x="8784590" y="129316"/>
                </a:lnTo>
                <a:lnTo>
                  <a:pt x="8780411" y="133495"/>
                </a:lnTo>
                <a:lnTo>
                  <a:pt x="8784590" y="137674"/>
                </a:lnTo>
                <a:lnTo>
                  <a:pt x="8655274" y="266990"/>
                </a:lnTo>
                <a:lnTo>
                  <a:pt x="8648808" y="260524"/>
                </a:lnTo>
                <a:lnTo>
                  <a:pt x="8768979" y="140353"/>
                </a:lnTo>
                <a:lnTo>
                  <a:pt x="0" y="140353"/>
                </a:lnTo>
                <a:lnTo>
                  <a:pt x="0" y="131209"/>
                </a:lnTo>
                <a:lnTo>
                  <a:pt x="8773551" y="131209"/>
                </a:lnTo>
                <a:lnTo>
                  <a:pt x="8648808" y="6466"/>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7" name="Title 6">
            <a:extLst>
              <a:ext uri="{FF2B5EF4-FFF2-40B4-BE49-F238E27FC236}">
                <a16:creationId xmlns:a16="http://schemas.microsoft.com/office/drawing/2014/main" id="{233F2266-9B3E-1145-96F7-5466A678D664}"/>
              </a:ext>
            </a:extLst>
          </p:cNvPr>
          <p:cNvSpPr>
            <a:spLocks noGrp="1"/>
          </p:cNvSpPr>
          <p:nvPr userDrawn="1">
            <p:ph type="title" hasCustomPrompt="1"/>
          </p:nvPr>
        </p:nvSpPr>
        <p:spPr>
          <a:xfrm>
            <a:off x="496888" y="489252"/>
            <a:ext cx="9768341" cy="328304"/>
          </a:xfrm>
        </p:spPr>
        <p:txBody>
          <a:bodyPr/>
          <a:lstStyle/>
          <a:p>
            <a:r>
              <a:rPr lang="en-US"/>
              <a:t>Click to edit text</a:t>
            </a:r>
          </a:p>
        </p:txBody>
      </p:sp>
      <p:sp>
        <p:nvSpPr>
          <p:cNvPr id="4" name="Text Placeholder 7">
            <a:extLst>
              <a:ext uri="{FF2B5EF4-FFF2-40B4-BE49-F238E27FC236}">
                <a16:creationId xmlns:a16="http://schemas.microsoft.com/office/drawing/2014/main" id="{88BB058D-3A68-0F23-EB49-0368A3CA07AD}"/>
              </a:ext>
            </a:extLst>
          </p:cNvPr>
          <p:cNvSpPr>
            <a:spLocks noGrp="1"/>
          </p:cNvSpPr>
          <p:nvPr userDrawn="1">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6" name="Footer Placeholder 15">
            <a:extLst>
              <a:ext uri="{FF2B5EF4-FFF2-40B4-BE49-F238E27FC236}">
                <a16:creationId xmlns:a16="http://schemas.microsoft.com/office/drawing/2014/main" id="{FC466D52-2651-0C26-4592-75F52E1F1568}"/>
              </a:ext>
            </a:extLst>
          </p:cNvPr>
          <p:cNvSpPr>
            <a:spLocks noGrp="1"/>
          </p:cNvSpPr>
          <p:nvPr>
            <p:ph type="ftr" sz="quarter" idx="60"/>
          </p:nvPr>
        </p:nvSpPr>
        <p:spPr/>
        <p:txBody>
          <a:bodyPr/>
          <a:lstStyle/>
          <a:p>
            <a:r>
              <a:rPr lang="en-US"/>
              <a:t>© Teladoc Health, Inc. All rights reserved.</a:t>
            </a:r>
          </a:p>
        </p:txBody>
      </p:sp>
      <p:sp>
        <p:nvSpPr>
          <p:cNvPr id="19" name="Slide Number Placeholder 18">
            <a:extLst>
              <a:ext uri="{FF2B5EF4-FFF2-40B4-BE49-F238E27FC236}">
                <a16:creationId xmlns:a16="http://schemas.microsoft.com/office/drawing/2014/main" id="{760D05B7-7403-175E-5D14-DC6C6415E85C}"/>
              </a:ext>
            </a:extLst>
          </p:cNvPr>
          <p:cNvSpPr>
            <a:spLocks noGrp="1"/>
          </p:cNvSpPr>
          <p:nvPr>
            <p:ph type="sldNum" sz="quarter" idx="61"/>
          </p:nvPr>
        </p:nvSpPr>
        <p:spPr/>
        <p:txBody>
          <a:bodyPr/>
          <a:lstStyle/>
          <a:p>
            <a:fld id="{A82C3BC0-3EBF-3C4C-A3D8-795624EBC6AA}" type="slidenum">
              <a:rPr lang="en-US" smtClean="0"/>
              <a:pPr/>
              <a:t>‹#›</a:t>
            </a:fld>
            <a:endParaRPr lang="en-US"/>
          </a:p>
        </p:txBody>
      </p:sp>
      <p:sp>
        <p:nvSpPr>
          <p:cNvPr id="43" name="Content Placeholder 2">
            <a:extLst>
              <a:ext uri="{FF2B5EF4-FFF2-40B4-BE49-F238E27FC236}">
                <a16:creationId xmlns:a16="http://schemas.microsoft.com/office/drawing/2014/main" id="{F6BA535A-6528-0942-09F6-29B655412603}"/>
              </a:ext>
            </a:extLst>
          </p:cNvPr>
          <p:cNvSpPr>
            <a:spLocks noGrp="1"/>
          </p:cNvSpPr>
          <p:nvPr>
            <p:ph idx="1" hasCustomPrompt="1"/>
          </p:nvPr>
        </p:nvSpPr>
        <p:spPr>
          <a:xfrm>
            <a:off x="2816350" y="3429000"/>
            <a:ext cx="1626876" cy="2415619"/>
          </a:xfrm>
        </p:spPr>
        <p:txBody>
          <a:bodyPr/>
          <a:lstStyle>
            <a:lvl1pPr marL="0" indent="0">
              <a:spcBef>
                <a:spcPts val="1800"/>
              </a:spcBef>
              <a:buFont typeface="+mj-lt"/>
              <a:buNone/>
              <a:defRPr sz="1000" b="0">
                <a:solidFill>
                  <a:schemeClr val="tx1"/>
                </a:solidFill>
              </a:defRPr>
            </a:lvl1pPr>
            <a:lvl2pPr marL="177800" indent="-171450">
              <a:spcBef>
                <a:spcPts val="1800"/>
              </a:spcBef>
              <a:buFont typeface="Arial" panose="020B0604020202020204" pitchFamily="34" charset="0"/>
              <a:buChar char="•"/>
              <a:tabLst>
                <a:tab pos="3822700" algn="l"/>
              </a:tabLst>
              <a:defRPr sz="1600"/>
            </a:lvl2pPr>
            <a:lvl3pPr marL="342900" indent="-165100">
              <a:spcBef>
                <a:spcPts val="600"/>
              </a:spcBef>
              <a:buFont typeface="System Font Regular"/>
              <a:buChar char="–"/>
              <a:tabLst/>
              <a:defRPr sz="1200"/>
            </a:lvl3pPr>
          </a:lstStyle>
          <a:p>
            <a:pPr lvl="0"/>
            <a:r>
              <a:rPr lang="en-US"/>
              <a:t>Click to edit Master text  </a:t>
            </a:r>
          </a:p>
        </p:txBody>
      </p:sp>
      <p:sp>
        <p:nvSpPr>
          <p:cNvPr id="17" name="Picture Placeholder 16">
            <a:extLst>
              <a:ext uri="{FF2B5EF4-FFF2-40B4-BE49-F238E27FC236}">
                <a16:creationId xmlns:a16="http://schemas.microsoft.com/office/drawing/2014/main" id="{6A1B903E-5735-7173-EC83-46DA8FFAD400}"/>
              </a:ext>
            </a:extLst>
          </p:cNvPr>
          <p:cNvSpPr>
            <a:spLocks noGrp="1"/>
          </p:cNvSpPr>
          <p:nvPr>
            <p:ph type="pic" sz="quarter" idx="62" hasCustomPrompt="1"/>
          </p:nvPr>
        </p:nvSpPr>
        <p:spPr>
          <a:xfrm>
            <a:off x="502848" y="1605193"/>
            <a:ext cx="1682141" cy="1682141"/>
          </a:xfrm>
          <a:prstGeom prst="ellipse">
            <a:avLst/>
          </a:prstGeom>
          <a:solidFill>
            <a:schemeClr val="bg1"/>
          </a:solidFill>
        </p:spPr>
        <p:txBody>
          <a:bodyPr/>
          <a:lstStyle>
            <a:lvl1pPr algn="ctr">
              <a:defRPr sz="1400">
                <a:solidFill>
                  <a:schemeClr val="tx1">
                    <a:lumMod val="85000"/>
                    <a:lumOff val="15000"/>
                  </a:schemeClr>
                </a:solidFill>
              </a:defRPr>
            </a:lvl1pPr>
          </a:lstStyle>
          <a:p>
            <a:r>
              <a:rPr lang="en-US"/>
              <a:t>Drag and drop picture</a:t>
            </a:r>
          </a:p>
        </p:txBody>
      </p:sp>
      <p:sp>
        <p:nvSpPr>
          <p:cNvPr id="10" name="Content Placeholder 2">
            <a:extLst>
              <a:ext uri="{FF2B5EF4-FFF2-40B4-BE49-F238E27FC236}">
                <a16:creationId xmlns:a16="http://schemas.microsoft.com/office/drawing/2014/main" id="{532A86FF-20CF-8141-F917-33CB9FE5B15D}"/>
              </a:ext>
            </a:extLst>
          </p:cNvPr>
          <p:cNvSpPr>
            <a:spLocks noGrp="1"/>
          </p:cNvSpPr>
          <p:nvPr>
            <p:ph idx="63"/>
          </p:nvPr>
        </p:nvSpPr>
        <p:spPr>
          <a:xfrm>
            <a:off x="502848" y="3419281"/>
            <a:ext cx="1682141" cy="2425339"/>
          </a:xfrm>
        </p:spPr>
        <p:txBody>
          <a:bodyPr/>
          <a:lstStyle>
            <a:lvl1pPr marL="0" indent="0" algn="ctr">
              <a:spcBef>
                <a:spcPts val="1200"/>
              </a:spcBef>
              <a:buFont typeface="+mj-lt"/>
              <a:buNone/>
              <a:defRPr sz="1200" b="0">
                <a:solidFill>
                  <a:schemeClr val="bg1"/>
                </a:solidFill>
              </a:defRPr>
            </a:lvl1pPr>
            <a:lvl2pPr marL="6350" indent="0">
              <a:spcBef>
                <a:spcPts val="1800"/>
              </a:spcBef>
              <a:buFont typeface="Arial" panose="020B0604020202020204" pitchFamily="34" charset="0"/>
              <a:buNone/>
              <a:tabLst>
                <a:tab pos="3822700" algn="l"/>
              </a:tabLst>
              <a:defRPr sz="1600"/>
            </a:lvl2pPr>
            <a:lvl3pPr marL="342900" indent="-165100">
              <a:spcBef>
                <a:spcPts val="600"/>
              </a:spcBef>
              <a:buFont typeface="System Font Regular"/>
              <a:buChar char="–"/>
              <a:tabLst/>
              <a:defRPr sz="1200"/>
            </a:lvl3pPr>
          </a:lstStyle>
          <a:p>
            <a:pPr lvl="0"/>
            <a:r>
              <a:rPr lang="en-US"/>
              <a:t>Click to edit Master text styles</a:t>
            </a:r>
          </a:p>
        </p:txBody>
      </p:sp>
      <p:sp>
        <p:nvSpPr>
          <p:cNvPr id="20" name="Content Placeholder 2">
            <a:extLst>
              <a:ext uri="{FF2B5EF4-FFF2-40B4-BE49-F238E27FC236}">
                <a16:creationId xmlns:a16="http://schemas.microsoft.com/office/drawing/2014/main" id="{0B193DA3-6C51-69A9-C451-DD02ADDE3454}"/>
              </a:ext>
            </a:extLst>
          </p:cNvPr>
          <p:cNvSpPr>
            <a:spLocks noGrp="1"/>
          </p:cNvSpPr>
          <p:nvPr>
            <p:ph idx="65" hasCustomPrompt="1"/>
          </p:nvPr>
        </p:nvSpPr>
        <p:spPr>
          <a:xfrm>
            <a:off x="4614300" y="3429000"/>
            <a:ext cx="1626876" cy="2415619"/>
          </a:xfrm>
        </p:spPr>
        <p:txBody>
          <a:bodyPr/>
          <a:lstStyle>
            <a:lvl1pPr marL="0" indent="0">
              <a:spcBef>
                <a:spcPts val="1800"/>
              </a:spcBef>
              <a:buFont typeface="+mj-lt"/>
              <a:buNone/>
              <a:defRPr sz="1000" b="0">
                <a:solidFill>
                  <a:schemeClr val="tx1"/>
                </a:solidFill>
              </a:defRPr>
            </a:lvl1pPr>
            <a:lvl2pPr marL="177800" indent="-171450">
              <a:spcBef>
                <a:spcPts val="1800"/>
              </a:spcBef>
              <a:buFont typeface="Arial" panose="020B0604020202020204" pitchFamily="34" charset="0"/>
              <a:buChar char="•"/>
              <a:tabLst>
                <a:tab pos="3822700" algn="l"/>
              </a:tabLst>
              <a:defRPr sz="1600"/>
            </a:lvl2pPr>
            <a:lvl3pPr marL="342900" indent="-165100">
              <a:spcBef>
                <a:spcPts val="600"/>
              </a:spcBef>
              <a:buFont typeface="System Font Regular"/>
              <a:buChar char="–"/>
              <a:tabLst/>
              <a:defRPr sz="1200"/>
            </a:lvl3pPr>
          </a:lstStyle>
          <a:p>
            <a:pPr lvl="0"/>
            <a:r>
              <a:rPr lang="en-US"/>
              <a:t>Click to edit Master text  </a:t>
            </a:r>
          </a:p>
        </p:txBody>
      </p:sp>
      <p:sp>
        <p:nvSpPr>
          <p:cNvPr id="21" name="Content Placeholder 2">
            <a:extLst>
              <a:ext uri="{FF2B5EF4-FFF2-40B4-BE49-F238E27FC236}">
                <a16:creationId xmlns:a16="http://schemas.microsoft.com/office/drawing/2014/main" id="{B793396A-6425-7AD8-8E8D-451F9CA41C9B}"/>
              </a:ext>
            </a:extLst>
          </p:cNvPr>
          <p:cNvSpPr>
            <a:spLocks noGrp="1"/>
          </p:cNvSpPr>
          <p:nvPr>
            <p:ph idx="66" hasCustomPrompt="1"/>
          </p:nvPr>
        </p:nvSpPr>
        <p:spPr>
          <a:xfrm>
            <a:off x="6412250" y="3429000"/>
            <a:ext cx="1626876" cy="2415619"/>
          </a:xfrm>
        </p:spPr>
        <p:txBody>
          <a:bodyPr/>
          <a:lstStyle>
            <a:lvl1pPr marL="0" indent="0">
              <a:spcBef>
                <a:spcPts val="1800"/>
              </a:spcBef>
              <a:buFont typeface="+mj-lt"/>
              <a:buNone/>
              <a:defRPr sz="1000" b="0">
                <a:solidFill>
                  <a:schemeClr val="tx1"/>
                </a:solidFill>
              </a:defRPr>
            </a:lvl1pPr>
            <a:lvl2pPr marL="177800" indent="-171450">
              <a:spcBef>
                <a:spcPts val="1800"/>
              </a:spcBef>
              <a:buFont typeface="Arial" panose="020B0604020202020204" pitchFamily="34" charset="0"/>
              <a:buChar char="•"/>
              <a:tabLst>
                <a:tab pos="3822700" algn="l"/>
              </a:tabLst>
              <a:defRPr sz="1600"/>
            </a:lvl2pPr>
            <a:lvl3pPr marL="342900" indent="-165100">
              <a:spcBef>
                <a:spcPts val="600"/>
              </a:spcBef>
              <a:buFont typeface="System Font Regular"/>
              <a:buChar char="–"/>
              <a:tabLst/>
              <a:defRPr sz="1200"/>
            </a:lvl3pPr>
          </a:lstStyle>
          <a:p>
            <a:pPr lvl="0"/>
            <a:r>
              <a:rPr lang="en-US"/>
              <a:t>Click to edit Master text  </a:t>
            </a:r>
          </a:p>
        </p:txBody>
      </p:sp>
      <p:sp>
        <p:nvSpPr>
          <p:cNvPr id="22" name="Content Placeholder 2">
            <a:extLst>
              <a:ext uri="{FF2B5EF4-FFF2-40B4-BE49-F238E27FC236}">
                <a16:creationId xmlns:a16="http://schemas.microsoft.com/office/drawing/2014/main" id="{FCF0EBE0-25C1-3A0C-3B88-A518CEE5BDC2}"/>
              </a:ext>
            </a:extLst>
          </p:cNvPr>
          <p:cNvSpPr>
            <a:spLocks noGrp="1"/>
          </p:cNvSpPr>
          <p:nvPr>
            <p:ph idx="67" hasCustomPrompt="1"/>
          </p:nvPr>
        </p:nvSpPr>
        <p:spPr>
          <a:xfrm>
            <a:off x="8210200" y="3429000"/>
            <a:ext cx="1626876" cy="2415619"/>
          </a:xfrm>
        </p:spPr>
        <p:txBody>
          <a:bodyPr/>
          <a:lstStyle>
            <a:lvl1pPr marL="0" indent="0">
              <a:spcBef>
                <a:spcPts val="1800"/>
              </a:spcBef>
              <a:buFont typeface="+mj-lt"/>
              <a:buNone/>
              <a:defRPr sz="1000" b="0">
                <a:solidFill>
                  <a:schemeClr val="tx1"/>
                </a:solidFill>
              </a:defRPr>
            </a:lvl1pPr>
            <a:lvl2pPr marL="177800" indent="-171450">
              <a:spcBef>
                <a:spcPts val="1800"/>
              </a:spcBef>
              <a:buFont typeface="Arial" panose="020B0604020202020204" pitchFamily="34" charset="0"/>
              <a:buChar char="•"/>
              <a:tabLst>
                <a:tab pos="3822700" algn="l"/>
              </a:tabLst>
              <a:defRPr sz="1600"/>
            </a:lvl2pPr>
            <a:lvl3pPr marL="342900" indent="-165100">
              <a:spcBef>
                <a:spcPts val="600"/>
              </a:spcBef>
              <a:buFont typeface="System Font Regular"/>
              <a:buChar char="–"/>
              <a:tabLst/>
              <a:defRPr sz="1200"/>
            </a:lvl3pPr>
          </a:lstStyle>
          <a:p>
            <a:pPr lvl="0"/>
            <a:r>
              <a:rPr lang="en-US"/>
              <a:t>Click to edit Master text  </a:t>
            </a:r>
          </a:p>
        </p:txBody>
      </p:sp>
      <p:sp>
        <p:nvSpPr>
          <p:cNvPr id="23" name="Content Placeholder 2">
            <a:extLst>
              <a:ext uri="{FF2B5EF4-FFF2-40B4-BE49-F238E27FC236}">
                <a16:creationId xmlns:a16="http://schemas.microsoft.com/office/drawing/2014/main" id="{136C833A-8D82-F1A2-A07E-7875D9A6A145}"/>
              </a:ext>
            </a:extLst>
          </p:cNvPr>
          <p:cNvSpPr>
            <a:spLocks noGrp="1"/>
          </p:cNvSpPr>
          <p:nvPr>
            <p:ph idx="68" hasCustomPrompt="1"/>
          </p:nvPr>
        </p:nvSpPr>
        <p:spPr>
          <a:xfrm>
            <a:off x="10008150" y="3429000"/>
            <a:ext cx="1626876" cy="2415619"/>
          </a:xfrm>
        </p:spPr>
        <p:txBody>
          <a:bodyPr/>
          <a:lstStyle>
            <a:lvl1pPr marL="0" indent="0">
              <a:spcBef>
                <a:spcPts val="1800"/>
              </a:spcBef>
              <a:buFont typeface="+mj-lt"/>
              <a:buNone/>
              <a:defRPr sz="1000" b="0">
                <a:solidFill>
                  <a:schemeClr val="tx1"/>
                </a:solidFill>
              </a:defRPr>
            </a:lvl1pPr>
            <a:lvl2pPr marL="177800" indent="-171450">
              <a:spcBef>
                <a:spcPts val="1800"/>
              </a:spcBef>
              <a:buFont typeface="Arial" panose="020B0604020202020204" pitchFamily="34" charset="0"/>
              <a:buChar char="•"/>
              <a:tabLst>
                <a:tab pos="3822700" algn="l"/>
              </a:tabLst>
              <a:defRPr sz="1600"/>
            </a:lvl2pPr>
            <a:lvl3pPr marL="342900" indent="-165100">
              <a:spcBef>
                <a:spcPts val="600"/>
              </a:spcBef>
              <a:buFont typeface="System Font Regular"/>
              <a:buChar char="–"/>
              <a:tabLst/>
              <a:defRPr sz="1200"/>
            </a:lvl3pPr>
          </a:lstStyle>
          <a:p>
            <a:pPr lvl="0"/>
            <a:r>
              <a:rPr lang="en-US"/>
              <a:t>Click to edit Master text  </a:t>
            </a:r>
          </a:p>
        </p:txBody>
      </p:sp>
      <p:sp>
        <p:nvSpPr>
          <p:cNvPr id="24" name="Text Placeholder 20">
            <a:extLst>
              <a:ext uri="{FF2B5EF4-FFF2-40B4-BE49-F238E27FC236}">
                <a16:creationId xmlns:a16="http://schemas.microsoft.com/office/drawing/2014/main" id="{66EB4E48-6BFB-51F5-D558-C24E875E1AA6}"/>
              </a:ext>
            </a:extLst>
          </p:cNvPr>
          <p:cNvSpPr>
            <a:spLocks noGrp="1"/>
          </p:cNvSpPr>
          <p:nvPr>
            <p:ph type="body" sz="quarter" idx="59"/>
          </p:nvPr>
        </p:nvSpPr>
        <p:spPr>
          <a:xfrm>
            <a:off x="2782952" y="2468457"/>
            <a:ext cx="736016" cy="736016"/>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1"/>
          </a:solidFill>
        </p:spPr>
        <p:txBody>
          <a:bodyPr wrap="square">
            <a:noAutofit/>
          </a:bodyPr>
          <a:lstStyle>
            <a:lvl1pPr>
              <a:defRPr sz="100">
                <a:solidFill>
                  <a:schemeClr val="accent1">
                    <a:alpha val="0"/>
                  </a:schemeClr>
                </a:solidFill>
              </a:defRPr>
            </a:lvl1pPr>
          </a:lstStyle>
          <a:p>
            <a:pPr lvl="0"/>
            <a:endParaRPr lang="en-US"/>
          </a:p>
        </p:txBody>
      </p:sp>
      <p:sp>
        <p:nvSpPr>
          <p:cNvPr id="25" name="Text Placeholder 20">
            <a:extLst>
              <a:ext uri="{FF2B5EF4-FFF2-40B4-BE49-F238E27FC236}">
                <a16:creationId xmlns:a16="http://schemas.microsoft.com/office/drawing/2014/main" id="{790AC060-1EC1-B175-642A-966629F1E50F}"/>
              </a:ext>
            </a:extLst>
          </p:cNvPr>
          <p:cNvSpPr>
            <a:spLocks noGrp="1"/>
          </p:cNvSpPr>
          <p:nvPr>
            <p:ph type="body" sz="quarter" idx="69"/>
          </p:nvPr>
        </p:nvSpPr>
        <p:spPr>
          <a:xfrm>
            <a:off x="4611752" y="2468457"/>
            <a:ext cx="736016" cy="736016"/>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2"/>
          </a:solidFill>
        </p:spPr>
        <p:txBody>
          <a:bodyPr wrap="square">
            <a:noAutofit/>
          </a:bodyPr>
          <a:lstStyle>
            <a:lvl1pPr>
              <a:defRPr sz="100">
                <a:solidFill>
                  <a:schemeClr val="accent1">
                    <a:alpha val="0"/>
                  </a:schemeClr>
                </a:solidFill>
              </a:defRPr>
            </a:lvl1pPr>
          </a:lstStyle>
          <a:p>
            <a:pPr lvl="0"/>
            <a:endParaRPr lang="en-US"/>
          </a:p>
        </p:txBody>
      </p:sp>
      <p:sp>
        <p:nvSpPr>
          <p:cNvPr id="26" name="Text Placeholder 20">
            <a:extLst>
              <a:ext uri="{FF2B5EF4-FFF2-40B4-BE49-F238E27FC236}">
                <a16:creationId xmlns:a16="http://schemas.microsoft.com/office/drawing/2014/main" id="{7AE57303-FF8A-2B9B-A094-A33371093CA3}"/>
              </a:ext>
            </a:extLst>
          </p:cNvPr>
          <p:cNvSpPr>
            <a:spLocks noGrp="1"/>
          </p:cNvSpPr>
          <p:nvPr>
            <p:ph type="body" sz="quarter" idx="70"/>
          </p:nvPr>
        </p:nvSpPr>
        <p:spPr>
          <a:xfrm>
            <a:off x="6412250" y="2468457"/>
            <a:ext cx="736016" cy="736016"/>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3"/>
          </a:solidFill>
        </p:spPr>
        <p:txBody>
          <a:bodyPr wrap="square">
            <a:noAutofit/>
          </a:bodyPr>
          <a:lstStyle>
            <a:lvl1pPr>
              <a:defRPr sz="100">
                <a:solidFill>
                  <a:schemeClr val="accent1">
                    <a:alpha val="0"/>
                  </a:schemeClr>
                </a:solidFill>
              </a:defRPr>
            </a:lvl1pPr>
          </a:lstStyle>
          <a:p>
            <a:pPr lvl="0"/>
            <a:endParaRPr lang="en-US"/>
          </a:p>
        </p:txBody>
      </p:sp>
      <p:sp>
        <p:nvSpPr>
          <p:cNvPr id="27" name="Text Placeholder 20">
            <a:extLst>
              <a:ext uri="{FF2B5EF4-FFF2-40B4-BE49-F238E27FC236}">
                <a16:creationId xmlns:a16="http://schemas.microsoft.com/office/drawing/2014/main" id="{5DA59019-91D0-04E0-7B0A-78B6C4D3D058}"/>
              </a:ext>
            </a:extLst>
          </p:cNvPr>
          <p:cNvSpPr>
            <a:spLocks noGrp="1"/>
          </p:cNvSpPr>
          <p:nvPr>
            <p:ph type="body" sz="quarter" idx="71"/>
          </p:nvPr>
        </p:nvSpPr>
        <p:spPr>
          <a:xfrm>
            <a:off x="8241050" y="2468457"/>
            <a:ext cx="736016" cy="736016"/>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4"/>
          </a:solidFill>
        </p:spPr>
        <p:txBody>
          <a:bodyPr wrap="square">
            <a:noAutofit/>
          </a:bodyPr>
          <a:lstStyle>
            <a:lvl1pPr>
              <a:defRPr sz="100">
                <a:solidFill>
                  <a:schemeClr val="accent1">
                    <a:alpha val="0"/>
                  </a:schemeClr>
                </a:solidFill>
              </a:defRPr>
            </a:lvl1pPr>
          </a:lstStyle>
          <a:p>
            <a:pPr lvl="0"/>
            <a:endParaRPr lang="en-US"/>
          </a:p>
        </p:txBody>
      </p:sp>
      <p:sp>
        <p:nvSpPr>
          <p:cNvPr id="28" name="Text Placeholder 20">
            <a:extLst>
              <a:ext uri="{FF2B5EF4-FFF2-40B4-BE49-F238E27FC236}">
                <a16:creationId xmlns:a16="http://schemas.microsoft.com/office/drawing/2014/main" id="{E700F997-555F-4135-374D-0B3965EADEF3}"/>
              </a:ext>
            </a:extLst>
          </p:cNvPr>
          <p:cNvSpPr>
            <a:spLocks noGrp="1"/>
          </p:cNvSpPr>
          <p:nvPr>
            <p:ph type="body" sz="quarter" idx="72"/>
          </p:nvPr>
        </p:nvSpPr>
        <p:spPr>
          <a:xfrm>
            <a:off x="10008150" y="2468457"/>
            <a:ext cx="736016" cy="736016"/>
          </a:xfrm>
          <a:custGeom>
            <a:avLst/>
            <a:gdLst>
              <a:gd name="connsiteX0" fmla="*/ 1462009 w 2924018"/>
              <a:gd name="connsiteY0" fmla="*/ 0 h 2924018"/>
              <a:gd name="connsiteX1" fmla="*/ 2924018 w 2924018"/>
              <a:gd name="connsiteY1" fmla="*/ 1462009 h 2924018"/>
              <a:gd name="connsiteX2" fmla="*/ 1462009 w 2924018"/>
              <a:gd name="connsiteY2" fmla="*/ 2924018 h 2924018"/>
              <a:gd name="connsiteX3" fmla="*/ 0 w 2924018"/>
              <a:gd name="connsiteY3" fmla="*/ 1462009 h 2924018"/>
              <a:gd name="connsiteX4" fmla="*/ 1462009 w 2924018"/>
              <a:gd name="connsiteY4" fmla="*/ 0 h 292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018" h="2924018">
                <a:moveTo>
                  <a:pt x="1462009" y="0"/>
                </a:moveTo>
                <a:cubicBezTo>
                  <a:pt x="2269454" y="0"/>
                  <a:pt x="2924018" y="654564"/>
                  <a:pt x="2924018" y="1462009"/>
                </a:cubicBezTo>
                <a:cubicBezTo>
                  <a:pt x="2924018" y="2269454"/>
                  <a:pt x="2269454" y="2924018"/>
                  <a:pt x="1462009" y="2924018"/>
                </a:cubicBezTo>
                <a:cubicBezTo>
                  <a:pt x="654564" y="2924018"/>
                  <a:pt x="0" y="2269454"/>
                  <a:pt x="0" y="1462009"/>
                </a:cubicBezTo>
                <a:cubicBezTo>
                  <a:pt x="0" y="654564"/>
                  <a:pt x="654564" y="0"/>
                  <a:pt x="1462009" y="0"/>
                </a:cubicBezTo>
                <a:close/>
              </a:path>
            </a:pathLst>
          </a:custGeom>
          <a:solidFill>
            <a:schemeClr val="accent5"/>
          </a:solidFill>
        </p:spPr>
        <p:txBody>
          <a:bodyPr wrap="square">
            <a:noAutofit/>
          </a:bodyPr>
          <a:lstStyle>
            <a:lvl1pPr>
              <a:defRPr sz="100">
                <a:solidFill>
                  <a:schemeClr val="accent1">
                    <a:alpha val="0"/>
                  </a:schemeClr>
                </a:solidFill>
              </a:defRPr>
            </a:lvl1pPr>
          </a:lstStyle>
          <a:p>
            <a:pPr lvl="0"/>
            <a:endParaRPr lang="en-US"/>
          </a:p>
        </p:txBody>
      </p:sp>
      <p:sp>
        <p:nvSpPr>
          <p:cNvPr id="35" name="Picture Placeholder 34">
            <a:extLst>
              <a:ext uri="{FF2B5EF4-FFF2-40B4-BE49-F238E27FC236}">
                <a16:creationId xmlns:a16="http://schemas.microsoft.com/office/drawing/2014/main" id="{58256F7B-EB0A-3D45-A12A-62871EFDB91F}"/>
              </a:ext>
            </a:extLst>
          </p:cNvPr>
          <p:cNvSpPr>
            <a:spLocks noGrp="1"/>
          </p:cNvSpPr>
          <p:nvPr>
            <p:ph type="pic" sz="quarter" idx="73" hasCustomPrompt="1"/>
          </p:nvPr>
        </p:nvSpPr>
        <p:spPr>
          <a:xfrm>
            <a:off x="2956491" y="2636729"/>
            <a:ext cx="388938" cy="388937"/>
          </a:xfrm>
        </p:spPr>
        <p:txBody>
          <a:bodyPr/>
          <a:lstStyle>
            <a:lvl1pPr algn="ctr">
              <a:defRPr sz="1000">
                <a:solidFill>
                  <a:schemeClr val="bg1"/>
                </a:solidFill>
              </a:defRPr>
            </a:lvl1pPr>
          </a:lstStyle>
          <a:p>
            <a:r>
              <a:rPr lang="en-US"/>
              <a:t>icon</a:t>
            </a:r>
          </a:p>
        </p:txBody>
      </p:sp>
      <p:sp>
        <p:nvSpPr>
          <p:cNvPr id="36" name="Picture Placeholder 34">
            <a:extLst>
              <a:ext uri="{FF2B5EF4-FFF2-40B4-BE49-F238E27FC236}">
                <a16:creationId xmlns:a16="http://schemas.microsoft.com/office/drawing/2014/main" id="{7C2EB33B-98AF-4F69-964F-F262328B0D37}"/>
              </a:ext>
            </a:extLst>
          </p:cNvPr>
          <p:cNvSpPr>
            <a:spLocks noGrp="1"/>
          </p:cNvSpPr>
          <p:nvPr>
            <p:ph type="pic" sz="quarter" idx="74" hasCustomPrompt="1"/>
          </p:nvPr>
        </p:nvSpPr>
        <p:spPr>
          <a:xfrm>
            <a:off x="4785291" y="2636729"/>
            <a:ext cx="388938" cy="388937"/>
          </a:xfrm>
        </p:spPr>
        <p:txBody>
          <a:bodyPr/>
          <a:lstStyle>
            <a:lvl1pPr algn="ctr">
              <a:defRPr sz="1000">
                <a:solidFill>
                  <a:schemeClr val="tx1"/>
                </a:solidFill>
              </a:defRPr>
            </a:lvl1pPr>
          </a:lstStyle>
          <a:p>
            <a:r>
              <a:rPr lang="en-US"/>
              <a:t>icon</a:t>
            </a:r>
          </a:p>
        </p:txBody>
      </p:sp>
      <p:sp>
        <p:nvSpPr>
          <p:cNvPr id="37" name="Picture Placeholder 34">
            <a:extLst>
              <a:ext uri="{FF2B5EF4-FFF2-40B4-BE49-F238E27FC236}">
                <a16:creationId xmlns:a16="http://schemas.microsoft.com/office/drawing/2014/main" id="{FA5BAA94-0EB2-E56A-90A0-5DF6AFC491BA}"/>
              </a:ext>
            </a:extLst>
          </p:cNvPr>
          <p:cNvSpPr>
            <a:spLocks noGrp="1"/>
          </p:cNvSpPr>
          <p:nvPr>
            <p:ph type="pic" sz="quarter" idx="75" hasCustomPrompt="1"/>
          </p:nvPr>
        </p:nvSpPr>
        <p:spPr>
          <a:xfrm>
            <a:off x="6585789" y="2636729"/>
            <a:ext cx="388938" cy="388937"/>
          </a:xfrm>
        </p:spPr>
        <p:txBody>
          <a:bodyPr/>
          <a:lstStyle>
            <a:lvl1pPr algn="ctr">
              <a:defRPr sz="1000">
                <a:solidFill>
                  <a:schemeClr val="bg1"/>
                </a:solidFill>
              </a:defRPr>
            </a:lvl1pPr>
          </a:lstStyle>
          <a:p>
            <a:r>
              <a:rPr lang="en-US"/>
              <a:t>icon</a:t>
            </a:r>
          </a:p>
        </p:txBody>
      </p:sp>
      <p:sp>
        <p:nvSpPr>
          <p:cNvPr id="38" name="Picture Placeholder 34">
            <a:extLst>
              <a:ext uri="{FF2B5EF4-FFF2-40B4-BE49-F238E27FC236}">
                <a16:creationId xmlns:a16="http://schemas.microsoft.com/office/drawing/2014/main" id="{B229EE75-3227-30C3-F521-6E08C0E3A4A6}"/>
              </a:ext>
            </a:extLst>
          </p:cNvPr>
          <p:cNvSpPr>
            <a:spLocks noGrp="1"/>
          </p:cNvSpPr>
          <p:nvPr>
            <p:ph type="pic" sz="quarter" idx="76" hasCustomPrompt="1"/>
          </p:nvPr>
        </p:nvSpPr>
        <p:spPr>
          <a:xfrm>
            <a:off x="8414589" y="2636729"/>
            <a:ext cx="388938" cy="388937"/>
          </a:xfrm>
        </p:spPr>
        <p:txBody>
          <a:bodyPr/>
          <a:lstStyle>
            <a:lvl1pPr algn="ctr">
              <a:defRPr sz="1000">
                <a:solidFill>
                  <a:schemeClr val="bg1"/>
                </a:solidFill>
              </a:defRPr>
            </a:lvl1pPr>
          </a:lstStyle>
          <a:p>
            <a:r>
              <a:rPr lang="en-US"/>
              <a:t>icon</a:t>
            </a:r>
          </a:p>
        </p:txBody>
      </p:sp>
      <p:sp>
        <p:nvSpPr>
          <p:cNvPr id="39" name="Picture Placeholder 34">
            <a:extLst>
              <a:ext uri="{FF2B5EF4-FFF2-40B4-BE49-F238E27FC236}">
                <a16:creationId xmlns:a16="http://schemas.microsoft.com/office/drawing/2014/main" id="{2D966E1B-3F7C-ACAC-8AFF-C6CEE9E79C7D}"/>
              </a:ext>
            </a:extLst>
          </p:cNvPr>
          <p:cNvSpPr>
            <a:spLocks noGrp="1"/>
          </p:cNvSpPr>
          <p:nvPr>
            <p:ph type="pic" sz="quarter" idx="77" hasCustomPrompt="1"/>
          </p:nvPr>
        </p:nvSpPr>
        <p:spPr>
          <a:xfrm>
            <a:off x="10181689" y="2636729"/>
            <a:ext cx="388938" cy="388937"/>
          </a:xfrm>
        </p:spPr>
        <p:txBody>
          <a:bodyPr/>
          <a:lstStyle>
            <a:lvl1pPr algn="ctr">
              <a:defRPr sz="1000">
                <a:solidFill>
                  <a:schemeClr val="bg1"/>
                </a:solidFill>
              </a:defRPr>
            </a:lvl1pPr>
          </a:lstStyle>
          <a:p>
            <a:r>
              <a:rPr lang="en-US"/>
              <a:t>icon</a:t>
            </a:r>
          </a:p>
        </p:txBody>
      </p:sp>
    </p:spTree>
    <p:extLst>
      <p:ext uri="{BB962C8B-B14F-4D97-AF65-F5344CB8AC3E}">
        <p14:creationId xmlns:p14="http://schemas.microsoft.com/office/powerpoint/2010/main" val="135526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ta photo">
    <p:spTree>
      <p:nvGrpSpPr>
        <p:cNvPr id="1" name=""/>
        <p:cNvGrpSpPr/>
        <p:nvPr/>
      </p:nvGrpSpPr>
      <p:grpSpPr>
        <a:xfrm>
          <a:off x="0" y="0"/>
          <a:ext cx="0" cy="0"/>
          <a:chOff x="0" y="0"/>
          <a:chExt cx="0" cy="0"/>
        </a:xfrm>
      </p:grpSpPr>
      <p:sp>
        <p:nvSpPr>
          <p:cNvPr id="68" name="Picture Placeholder 67">
            <a:extLst>
              <a:ext uri="{FF2B5EF4-FFF2-40B4-BE49-F238E27FC236}">
                <a16:creationId xmlns:a16="http://schemas.microsoft.com/office/drawing/2014/main" id="{A7B4A592-0DA0-3D65-10BD-3651ADD42379}"/>
              </a:ext>
            </a:extLst>
          </p:cNvPr>
          <p:cNvSpPr>
            <a:spLocks noGrp="1"/>
          </p:cNvSpPr>
          <p:nvPr>
            <p:ph type="pic" sz="quarter" idx="13" hasCustomPrompt="1"/>
          </p:nvPr>
        </p:nvSpPr>
        <p:spPr>
          <a:xfrm>
            <a:off x="8338766" y="285685"/>
            <a:ext cx="3853234" cy="5773518"/>
          </a:xfrm>
          <a:custGeom>
            <a:avLst/>
            <a:gdLst>
              <a:gd name="connsiteX0" fmla="*/ 1963891 w 3853234"/>
              <a:gd name="connsiteY0" fmla="*/ 3630 h 5773518"/>
              <a:gd name="connsiteX1" fmla="*/ 1989936 w 3853234"/>
              <a:gd name="connsiteY1" fmla="*/ 3986 h 5773518"/>
              <a:gd name="connsiteX2" fmla="*/ 3853234 w 3853234"/>
              <a:gd name="connsiteY2" fmla="*/ 1891825 h 5773518"/>
              <a:gd name="connsiteX3" fmla="*/ 3852345 w 3853234"/>
              <a:gd name="connsiteY3" fmla="*/ 1945892 h 5773518"/>
              <a:gd name="connsiteX4" fmla="*/ 3853234 w 3853234"/>
              <a:gd name="connsiteY4" fmla="*/ 1945892 h 5773518"/>
              <a:gd name="connsiteX5" fmla="*/ 3843967 w 3853234"/>
              <a:gd name="connsiteY5" fmla="*/ 2129420 h 5773518"/>
              <a:gd name="connsiteX6" fmla="*/ 2126219 w 3853234"/>
              <a:gd name="connsiteY6" fmla="*/ 3847168 h 5773518"/>
              <a:gd name="connsiteX7" fmla="*/ 1936974 w 3853234"/>
              <a:gd name="connsiteY7" fmla="*/ 3856724 h 5773518"/>
              <a:gd name="connsiteX8" fmla="*/ 1936974 w 3853234"/>
              <a:gd name="connsiteY8" fmla="*/ 3856723 h 5773518"/>
              <a:gd name="connsiteX9" fmla="*/ 1043298 w 3853234"/>
              <a:gd name="connsiteY9" fmla="*/ 3856723 h 5773518"/>
              <a:gd name="connsiteX10" fmla="*/ 1190266 w 3853234"/>
              <a:gd name="connsiteY10" fmla="*/ 3875219 h 5773518"/>
              <a:gd name="connsiteX11" fmla="*/ 1936904 w 3853234"/>
              <a:gd name="connsiteY11" fmla="*/ 4812068 h 5773518"/>
              <a:gd name="connsiteX12" fmla="*/ 1936974 w 3853234"/>
              <a:gd name="connsiteY12" fmla="*/ 4812138 h 5773518"/>
              <a:gd name="connsiteX13" fmla="*/ 1936974 w 3853234"/>
              <a:gd name="connsiteY13" fmla="*/ 3856724 h 5773518"/>
              <a:gd name="connsiteX14" fmla="*/ 3853234 w 3853234"/>
              <a:gd name="connsiteY14" fmla="*/ 3856724 h 5773518"/>
              <a:gd name="connsiteX15" fmla="*/ 3843967 w 3853234"/>
              <a:gd name="connsiteY15" fmla="*/ 4040252 h 5773518"/>
              <a:gd name="connsiteX16" fmla="*/ 2126219 w 3853234"/>
              <a:gd name="connsiteY16" fmla="*/ 5758000 h 5773518"/>
              <a:gd name="connsiteX17" fmla="*/ 1936974 w 3853234"/>
              <a:gd name="connsiteY17" fmla="*/ 5767556 h 5773518"/>
              <a:gd name="connsiteX18" fmla="*/ 1936974 w 3853234"/>
              <a:gd name="connsiteY18" fmla="*/ 4812159 h 5773518"/>
              <a:gd name="connsiteX19" fmla="*/ 1932008 w 3853234"/>
              <a:gd name="connsiteY19" fmla="*/ 4910437 h 5773518"/>
              <a:gd name="connsiteX20" fmla="*/ 975010 w 3853234"/>
              <a:gd name="connsiteY20" fmla="*/ 5773518 h 5773518"/>
              <a:gd name="connsiteX21" fmla="*/ 13046 w 3853234"/>
              <a:gd name="connsiteY21" fmla="*/ 4812139 h 5773518"/>
              <a:gd name="connsiteX22" fmla="*/ 13046 w 3853234"/>
              <a:gd name="connsiteY22" fmla="*/ 3850758 h 5773518"/>
              <a:gd name="connsiteX23" fmla="*/ 13350 w 3853234"/>
              <a:gd name="connsiteY23" fmla="*/ 3850758 h 5773518"/>
              <a:gd name="connsiteX24" fmla="*/ 22351 w 3853234"/>
              <a:gd name="connsiteY24" fmla="*/ 3673195 h 5773518"/>
              <a:gd name="connsiteX25" fmla="*/ 1746975 w 3853234"/>
              <a:gd name="connsiteY25" fmla="*/ 1955447 h 5773518"/>
              <a:gd name="connsiteX26" fmla="*/ 1911448 w 3853234"/>
              <a:gd name="connsiteY26" fmla="*/ 1947175 h 5773518"/>
              <a:gd name="connsiteX27" fmla="*/ 1846607 w 3853234"/>
              <a:gd name="connsiteY27" fmla="*/ 1944221 h 5773518"/>
              <a:gd name="connsiteX28" fmla="*/ 1762432 w 3853234"/>
              <a:gd name="connsiteY28" fmla="*/ 1932932 h 5773518"/>
              <a:gd name="connsiteX29" fmla="*/ 961080 w 3853234"/>
              <a:gd name="connsiteY29" fmla="*/ 976957 h 5773518"/>
              <a:gd name="connsiteX30" fmla="*/ 1932793 w 3853234"/>
              <a:gd name="connsiteY30" fmla="*/ 5763 h 5773518"/>
              <a:gd name="connsiteX31" fmla="*/ 1955849 w 3853234"/>
              <a:gd name="connsiteY31" fmla="*/ 6332 h 5773518"/>
              <a:gd name="connsiteX32" fmla="*/ 1955849 w 3853234"/>
              <a:gd name="connsiteY32" fmla="*/ 3701 h 5773518"/>
              <a:gd name="connsiteX33" fmla="*/ 1963891 w 3853234"/>
              <a:gd name="connsiteY33" fmla="*/ 3630 h 5773518"/>
              <a:gd name="connsiteX34" fmla="*/ 0 w 3853234"/>
              <a:gd name="connsiteY34" fmla="*/ 0 h 5773518"/>
              <a:gd name="connsiteX35" fmla="*/ 959658 w 3853234"/>
              <a:gd name="connsiteY35" fmla="*/ 961379 h 5773518"/>
              <a:gd name="connsiteX36" fmla="*/ 0 w 3853234"/>
              <a:gd name="connsiteY36" fmla="*/ 1922757 h 577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3234" h="5773518">
                <a:moveTo>
                  <a:pt x="1963891" y="3630"/>
                </a:moveTo>
                <a:cubicBezTo>
                  <a:pt x="1972572" y="3630"/>
                  <a:pt x="1981254" y="3843"/>
                  <a:pt x="1989936" y="3986"/>
                </a:cubicBezTo>
                <a:cubicBezTo>
                  <a:pt x="3021354" y="17925"/>
                  <a:pt x="3853234" y="857692"/>
                  <a:pt x="3853234" y="1891825"/>
                </a:cubicBezTo>
                <a:lnTo>
                  <a:pt x="3852345" y="1945892"/>
                </a:lnTo>
                <a:lnTo>
                  <a:pt x="3853234" y="1945892"/>
                </a:lnTo>
                <a:lnTo>
                  <a:pt x="3843967" y="2129420"/>
                </a:lnTo>
                <a:cubicBezTo>
                  <a:pt x="3751985" y="3035140"/>
                  <a:pt x="3031938" y="3755188"/>
                  <a:pt x="2126219" y="3847168"/>
                </a:cubicBezTo>
                <a:lnTo>
                  <a:pt x="1936974" y="3856724"/>
                </a:lnTo>
                <a:lnTo>
                  <a:pt x="1936974" y="3856723"/>
                </a:lnTo>
                <a:lnTo>
                  <a:pt x="1043298" y="3856723"/>
                </a:lnTo>
                <a:lnTo>
                  <a:pt x="1190266" y="3875219"/>
                </a:lnTo>
                <a:cubicBezTo>
                  <a:pt x="1617851" y="3972882"/>
                  <a:pt x="1936904" y="4355122"/>
                  <a:pt x="1936904" y="4812068"/>
                </a:cubicBezTo>
                <a:lnTo>
                  <a:pt x="1936974" y="4812138"/>
                </a:lnTo>
                <a:lnTo>
                  <a:pt x="1936974" y="3856724"/>
                </a:lnTo>
                <a:lnTo>
                  <a:pt x="3853234" y="3856724"/>
                </a:lnTo>
                <a:lnTo>
                  <a:pt x="3843967" y="4040252"/>
                </a:lnTo>
                <a:cubicBezTo>
                  <a:pt x="3751985" y="4945972"/>
                  <a:pt x="3031938" y="5666020"/>
                  <a:pt x="2126219" y="5758000"/>
                </a:cubicBezTo>
                <a:lnTo>
                  <a:pt x="1936974" y="5767556"/>
                </a:lnTo>
                <a:lnTo>
                  <a:pt x="1936974" y="4812159"/>
                </a:lnTo>
                <a:lnTo>
                  <a:pt x="1932008" y="4910437"/>
                </a:lnTo>
                <a:cubicBezTo>
                  <a:pt x="1882740" y="5395230"/>
                  <a:pt x="1473032" y="5773518"/>
                  <a:pt x="975010" y="5773518"/>
                </a:cubicBezTo>
                <a:cubicBezTo>
                  <a:pt x="443717" y="5773518"/>
                  <a:pt x="13046" y="5343110"/>
                  <a:pt x="13046" y="4812139"/>
                </a:cubicBezTo>
                <a:lnTo>
                  <a:pt x="13046" y="3850758"/>
                </a:lnTo>
                <a:lnTo>
                  <a:pt x="13350" y="3850758"/>
                </a:lnTo>
                <a:lnTo>
                  <a:pt x="22351" y="3673195"/>
                </a:lnTo>
                <a:cubicBezTo>
                  <a:pt x="114701" y="2767474"/>
                  <a:pt x="837630" y="2047427"/>
                  <a:pt x="1746975" y="1955447"/>
                </a:cubicBezTo>
                <a:lnTo>
                  <a:pt x="1911448" y="1947175"/>
                </a:lnTo>
                <a:lnTo>
                  <a:pt x="1846607" y="1944221"/>
                </a:lnTo>
                <a:cubicBezTo>
                  <a:pt x="1818187" y="1941644"/>
                  <a:pt x="1790114" y="1937839"/>
                  <a:pt x="1762432" y="1932932"/>
                </a:cubicBezTo>
                <a:cubicBezTo>
                  <a:pt x="1307068" y="1852354"/>
                  <a:pt x="961080" y="1455157"/>
                  <a:pt x="961080" y="976957"/>
                </a:cubicBezTo>
                <a:cubicBezTo>
                  <a:pt x="961080" y="440582"/>
                  <a:pt x="1396162" y="5763"/>
                  <a:pt x="1932793" y="5763"/>
                </a:cubicBezTo>
                <a:cubicBezTo>
                  <a:pt x="1940549" y="5763"/>
                  <a:pt x="1948164" y="6190"/>
                  <a:pt x="1955849" y="6332"/>
                </a:cubicBezTo>
                <a:lnTo>
                  <a:pt x="1955849" y="3701"/>
                </a:lnTo>
                <a:cubicBezTo>
                  <a:pt x="1958554" y="3701"/>
                  <a:pt x="1961187" y="3630"/>
                  <a:pt x="1963891" y="3630"/>
                </a:cubicBezTo>
                <a:close/>
                <a:moveTo>
                  <a:pt x="0" y="0"/>
                </a:moveTo>
                <a:cubicBezTo>
                  <a:pt x="530220" y="1326"/>
                  <a:pt x="959658" y="431201"/>
                  <a:pt x="959658" y="961379"/>
                </a:cubicBezTo>
                <a:cubicBezTo>
                  <a:pt x="959658" y="1491556"/>
                  <a:pt x="530220" y="1921432"/>
                  <a:pt x="0" y="1922757"/>
                </a:cubicBezTo>
                <a:close/>
              </a:path>
            </a:pathLst>
          </a:custGeom>
          <a:solidFill>
            <a:schemeClr val="bg1">
              <a:lumMod val="95000"/>
            </a:schemeClr>
          </a:solidFill>
        </p:spPr>
        <p:txBody>
          <a:bodyPr wrap="square" bIns="1554480" anchor="ctr" anchorCtr="0">
            <a:noAutofit/>
          </a:bodyPr>
          <a:lstStyle>
            <a:lvl1pPr algn="ctr">
              <a:defRPr sz="1400">
                <a:solidFill>
                  <a:schemeClr val="tx1">
                    <a:lumMod val="75000"/>
                    <a:lumOff val="25000"/>
                  </a:schemeClr>
                </a:solidFill>
              </a:defRPr>
            </a:lvl1pPr>
          </a:lstStyle>
          <a:p>
            <a:r>
              <a:rPr lang="en-US"/>
              <a:t>drag and drop photo here</a:t>
            </a:r>
          </a:p>
        </p:txBody>
      </p:sp>
      <p:sp>
        <p:nvSpPr>
          <p:cNvPr id="2" name="Title 1"/>
          <p:cNvSpPr>
            <a:spLocks noGrp="1"/>
          </p:cNvSpPr>
          <p:nvPr>
            <p:ph type="title"/>
          </p:nvPr>
        </p:nvSpPr>
        <p:spPr>
          <a:xfrm>
            <a:off x="496888" y="489252"/>
            <a:ext cx="6968783" cy="328304"/>
          </a:xfrm>
        </p:spPr>
        <p:txBody>
          <a:bodyPr/>
          <a:lstStyle>
            <a:lvl1pPr>
              <a:defRPr lang="en-US" dirty="0"/>
            </a:lvl1pPr>
          </a:lstStyle>
          <a:p>
            <a:r>
              <a:rPr lang="en-US"/>
              <a:t>Click to edit Master title style</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496888" y="874621"/>
            <a:ext cx="6968783" cy="327025"/>
          </a:xfrm>
        </p:spPr>
        <p:txBody>
          <a:bodyPr/>
          <a:lstStyle>
            <a:lvl1pPr>
              <a:defRPr sz="1400" b="0" cap="all" baseline="0">
                <a:solidFill>
                  <a:schemeClr val="accent1"/>
                </a:solidFill>
              </a:defRPr>
            </a:lvl1pPr>
          </a:lstStyle>
          <a:p>
            <a:pPr lvl="0"/>
            <a:r>
              <a:rPr lang="en-US"/>
              <a:t>Click to edit Master text styles</a:t>
            </a:r>
          </a:p>
        </p:txBody>
      </p:sp>
      <p:sp>
        <p:nvSpPr>
          <p:cNvPr id="15" name="Footer Placeholder 14">
            <a:extLst>
              <a:ext uri="{FF2B5EF4-FFF2-40B4-BE49-F238E27FC236}">
                <a16:creationId xmlns:a16="http://schemas.microsoft.com/office/drawing/2014/main" id="{684C54E5-DCCC-5163-A487-290DBF4E8AC0}"/>
              </a:ext>
            </a:extLst>
          </p:cNvPr>
          <p:cNvSpPr>
            <a:spLocks noGrp="1"/>
          </p:cNvSpPr>
          <p:nvPr>
            <p:ph type="ftr" sz="quarter" idx="16"/>
          </p:nvPr>
        </p:nvSpPr>
        <p:spPr/>
        <p:txBody>
          <a:bodyPr/>
          <a:lstStyle/>
          <a:p>
            <a:r>
              <a:rPr lang="en-US"/>
              <a:t>© Teladoc Health, Inc. All rights reserved.</a:t>
            </a:r>
          </a:p>
        </p:txBody>
      </p:sp>
      <p:sp>
        <p:nvSpPr>
          <p:cNvPr id="16" name="Slide Number Placeholder 15">
            <a:extLst>
              <a:ext uri="{FF2B5EF4-FFF2-40B4-BE49-F238E27FC236}">
                <a16:creationId xmlns:a16="http://schemas.microsoft.com/office/drawing/2014/main" id="{8EB291E2-C63F-BC4F-38A0-78361202622E}"/>
              </a:ext>
            </a:extLst>
          </p:cNvPr>
          <p:cNvSpPr>
            <a:spLocks noGrp="1"/>
          </p:cNvSpPr>
          <p:nvPr>
            <p:ph type="sldNum" sz="quarter" idx="17"/>
          </p:nvPr>
        </p:nvSpPr>
        <p:spPr/>
        <p:txBody>
          <a:bodyPr/>
          <a:lstStyle/>
          <a:p>
            <a:fld id="{A82C3BC0-3EBF-3C4C-A3D8-795624EBC6AA}" type="slidenum">
              <a:rPr lang="en-US" smtClean="0"/>
              <a:pPr/>
              <a:t>‹#›</a:t>
            </a:fld>
            <a:endParaRPr lang="en-US"/>
          </a:p>
        </p:txBody>
      </p:sp>
      <p:pic>
        <p:nvPicPr>
          <p:cNvPr id="6" name="Graphic 5">
            <a:extLst>
              <a:ext uri="{FF2B5EF4-FFF2-40B4-BE49-F238E27FC236}">
                <a16:creationId xmlns:a16="http://schemas.microsoft.com/office/drawing/2014/main" id="{70552692-8140-4BCA-7A2E-058143E11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4" name="Text Placeholder 29">
            <a:extLst>
              <a:ext uri="{FF2B5EF4-FFF2-40B4-BE49-F238E27FC236}">
                <a16:creationId xmlns:a16="http://schemas.microsoft.com/office/drawing/2014/main" id="{656054A7-78E5-436D-A86E-465E726AC8AA}"/>
              </a:ext>
            </a:extLst>
          </p:cNvPr>
          <p:cNvSpPr>
            <a:spLocks noGrp="1"/>
          </p:cNvSpPr>
          <p:nvPr>
            <p:ph type="body" sz="quarter" idx="23" hasCustomPrompt="1"/>
          </p:nvPr>
        </p:nvSpPr>
        <p:spPr>
          <a:xfrm>
            <a:off x="352375" y="1931636"/>
            <a:ext cx="5574869" cy="1665765"/>
          </a:xfrm>
        </p:spPr>
        <p:txBody>
          <a:bodyPr wrap="none" tIns="0" bIns="0" anchor="b" anchorCtr="0"/>
          <a:lstStyle>
            <a:lvl1pPr algn="l">
              <a:defRPr sz="16600" b="1" i="0">
                <a:solidFill>
                  <a:schemeClr val="accent1"/>
                </a:solidFill>
                <a:latin typeface="Georgia" panose="02040502050405020303" pitchFamily="18" charset="0"/>
              </a:defRPr>
            </a:lvl1pPr>
          </a:lstStyle>
          <a:p>
            <a:pPr lvl="0"/>
            <a:r>
              <a:rPr lang="en-US"/>
              <a:t>XX%</a:t>
            </a:r>
          </a:p>
        </p:txBody>
      </p:sp>
      <p:sp>
        <p:nvSpPr>
          <p:cNvPr id="7" name="Text Placeholder 29">
            <a:extLst>
              <a:ext uri="{FF2B5EF4-FFF2-40B4-BE49-F238E27FC236}">
                <a16:creationId xmlns:a16="http://schemas.microsoft.com/office/drawing/2014/main" id="{0483E0C1-9A2A-75CA-1B4C-EC23AE27B835}"/>
              </a:ext>
            </a:extLst>
          </p:cNvPr>
          <p:cNvSpPr>
            <a:spLocks noGrp="1"/>
          </p:cNvSpPr>
          <p:nvPr>
            <p:ph type="body" sz="quarter" idx="29" hasCustomPrompt="1"/>
          </p:nvPr>
        </p:nvSpPr>
        <p:spPr>
          <a:xfrm>
            <a:off x="496753" y="3562175"/>
            <a:ext cx="5430491" cy="522833"/>
          </a:xfrm>
        </p:spPr>
        <p:txBody>
          <a:bodyPr wrap="none" bIns="0" anchor="t" anchorCtr="0">
            <a:normAutofit/>
          </a:bodyPr>
          <a:lstStyle>
            <a:lvl1pPr algn="l">
              <a:defRPr sz="2000" b="0" i="0">
                <a:solidFill>
                  <a:schemeClr val="tx1"/>
                </a:solidFill>
                <a:latin typeface="Century Gothic" panose="020B0502020202020204" pitchFamily="34" charset="0"/>
              </a:defRPr>
            </a:lvl1pPr>
          </a:lstStyle>
          <a:p>
            <a:pPr lvl="0"/>
            <a:r>
              <a:rPr lang="en-US" dirty="0"/>
              <a:t>Lorem ipsum</a:t>
            </a:r>
          </a:p>
        </p:txBody>
      </p:sp>
      <p:sp>
        <p:nvSpPr>
          <p:cNvPr id="8" name="Text Placeholder 24">
            <a:extLst>
              <a:ext uri="{FF2B5EF4-FFF2-40B4-BE49-F238E27FC236}">
                <a16:creationId xmlns:a16="http://schemas.microsoft.com/office/drawing/2014/main" id="{9EA04B83-0A5F-BFB4-2E79-FB2FAF487595}"/>
              </a:ext>
            </a:extLst>
          </p:cNvPr>
          <p:cNvSpPr>
            <a:spLocks noGrp="1"/>
          </p:cNvSpPr>
          <p:nvPr>
            <p:ph type="body" sz="quarter" idx="18"/>
          </p:nvPr>
        </p:nvSpPr>
        <p:spPr>
          <a:xfrm>
            <a:off x="496888" y="4244740"/>
            <a:ext cx="7058944" cy="1570103"/>
          </a:xfrm>
        </p:spPr>
        <p:txBody>
          <a:bodyPr/>
          <a:lstStyle>
            <a:lvl1pPr>
              <a:lnSpc>
                <a:spcPct val="130000"/>
              </a:lnSpc>
              <a:defRPr sz="1400">
                <a:solidFill>
                  <a:schemeClr val="tx1"/>
                </a:solidFill>
              </a:defRPr>
            </a:lvl1pPr>
            <a:lvl2pPr marL="115888" indent="-109538">
              <a:spcBef>
                <a:spcPts val="600"/>
              </a:spcBef>
              <a:tabLst/>
              <a:defRPr sz="1200">
                <a:solidFill>
                  <a:schemeClr val="tx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6133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4.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9465" y="489253"/>
            <a:ext cx="6635647" cy="328304"/>
          </a:xfrm>
        </p:spPr>
        <p:txBody>
          <a:bodyPr/>
          <a:lstStyle>
            <a:lvl1pPr>
              <a:defRPr lang="en-US" dirty="0"/>
            </a:lvl1pPr>
          </a:lstStyle>
          <a:p>
            <a:r>
              <a:rPr lang="en-US"/>
              <a:t>Click to edit text</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5059465" y="874622"/>
            <a:ext cx="6635647" cy="327025"/>
          </a:xfrm>
        </p:spPr>
        <p:txBody>
          <a:bodyPr/>
          <a:lstStyle>
            <a:lvl1pPr>
              <a:defRPr sz="1400" b="0" cap="all" baseline="0">
                <a:solidFill>
                  <a:schemeClr val="accent1"/>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C5F4D2B2-047F-49BF-ED39-95AD1BAEAA66}"/>
              </a:ext>
            </a:extLst>
          </p:cNvPr>
          <p:cNvSpPr>
            <a:spLocks noGrp="1"/>
          </p:cNvSpPr>
          <p:nvPr>
            <p:ph type="pic" sz="quarter" idx="18"/>
          </p:nvPr>
        </p:nvSpPr>
        <p:spPr>
          <a:xfrm>
            <a:off x="-9423" y="2"/>
            <a:ext cx="4572000" cy="6858000"/>
          </a:xfrm>
          <a:solidFill>
            <a:schemeClr val="bg1">
              <a:lumMod val="95000"/>
            </a:schemeClr>
          </a:solidFill>
        </p:spPr>
        <p:txBody>
          <a:bodyPr bIns="822960" anchor="ctr" anchorCtr="0"/>
          <a:lstStyle>
            <a:lvl1pPr algn="ctr">
              <a:defRPr sz="1400">
                <a:solidFill>
                  <a:schemeClr val="tx1"/>
                </a:solidFill>
              </a:defRPr>
            </a:lvl1pPr>
          </a:lstStyle>
          <a:p>
            <a:endParaRPr lang="en-US"/>
          </a:p>
        </p:txBody>
      </p:sp>
      <p:sp>
        <p:nvSpPr>
          <p:cNvPr id="18" name="Text Placeholder 17">
            <a:extLst>
              <a:ext uri="{FF2B5EF4-FFF2-40B4-BE49-F238E27FC236}">
                <a16:creationId xmlns:a16="http://schemas.microsoft.com/office/drawing/2014/main" id="{019FEA68-15EB-5FCC-72DC-406F68081AC8}"/>
              </a:ext>
            </a:extLst>
          </p:cNvPr>
          <p:cNvSpPr>
            <a:spLocks noGrp="1"/>
          </p:cNvSpPr>
          <p:nvPr>
            <p:ph type="body" sz="quarter" idx="30"/>
          </p:nvPr>
        </p:nvSpPr>
        <p:spPr>
          <a:xfrm rot="5400000">
            <a:off x="1136607" y="3033"/>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6" name="Text Placeholder 17">
            <a:extLst>
              <a:ext uri="{FF2B5EF4-FFF2-40B4-BE49-F238E27FC236}">
                <a16:creationId xmlns:a16="http://schemas.microsoft.com/office/drawing/2014/main" id="{DCFD1C8E-8B00-D793-C482-ADB54C12F95E}"/>
              </a:ext>
            </a:extLst>
          </p:cNvPr>
          <p:cNvSpPr>
            <a:spLocks noGrp="1"/>
          </p:cNvSpPr>
          <p:nvPr>
            <p:ph type="body" sz="quarter" idx="31"/>
          </p:nvPr>
        </p:nvSpPr>
        <p:spPr>
          <a:xfrm rot="16200000" flipV="1">
            <a:off x="1136607" y="3432033"/>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13" name="Footer Placeholder 12">
            <a:extLst>
              <a:ext uri="{FF2B5EF4-FFF2-40B4-BE49-F238E27FC236}">
                <a16:creationId xmlns:a16="http://schemas.microsoft.com/office/drawing/2014/main" id="{2CD415CA-31EC-EA25-13E3-B91FB7627606}"/>
              </a:ext>
            </a:extLst>
          </p:cNvPr>
          <p:cNvSpPr>
            <a:spLocks noGrp="1"/>
          </p:cNvSpPr>
          <p:nvPr>
            <p:ph type="ftr" sz="quarter" idx="33"/>
          </p:nvPr>
        </p:nvSpPr>
        <p:spPr/>
        <p:txBody>
          <a:bodyPr/>
          <a:lstStyle>
            <a:lvl1pPr>
              <a:defRPr>
                <a:solidFill>
                  <a:schemeClr val="tx1">
                    <a:lumMod val="85000"/>
                    <a:lumOff val="15000"/>
                  </a:schemeClr>
                </a:solidFill>
              </a:defRPr>
            </a:lvl1pPr>
          </a:lstStyle>
          <a:p>
            <a:r>
              <a:rPr lang="en-US"/>
              <a:t>© Teladoc Health, Inc. All rights reserved.</a:t>
            </a:r>
          </a:p>
        </p:txBody>
      </p:sp>
      <p:sp>
        <p:nvSpPr>
          <p:cNvPr id="14" name="Slide Number Placeholder 13">
            <a:extLst>
              <a:ext uri="{FF2B5EF4-FFF2-40B4-BE49-F238E27FC236}">
                <a16:creationId xmlns:a16="http://schemas.microsoft.com/office/drawing/2014/main" id="{813DF3A6-A40D-ED19-BBD5-AEC82D98814F}"/>
              </a:ext>
            </a:extLst>
          </p:cNvPr>
          <p:cNvSpPr>
            <a:spLocks noGrp="1"/>
          </p:cNvSpPr>
          <p:nvPr>
            <p:ph type="sldNum" sz="quarter" idx="34"/>
          </p:nvPr>
        </p:nvSpPr>
        <p:spPr/>
        <p:txBody>
          <a:bodyPr/>
          <a:lstStyle>
            <a:lvl1pPr>
              <a:defRPr>
                <a:solidFill>
                  <a:schemeClr val="tx1">
                    <a:lumMod val="85000"/>
                    <a:lumOff val="15000"/>
                  </a:schemeClr>
                </a:solidFill>
              </a:defRPr>
            </a:lvl1pPr>
          </a:lstStyle>
          <a:p>
            <a:fld id="{A82C3BC0-3EBF-3C4C-A3D8-795624EBC6AA}" type="slidenum">
              <a:rPr lang="en-US" smtClean="0"/>
              <a:pPr/>
              <a:t>‹#›</a:t>
            </a:fld>
            <a:endParaRPr lang="en-US"/>
          </a:p>
        </p:txBody>
      </p:sp>
      <p:sp>
        <p:nvSpPr>
          <p:cNvPr id="7" name="Text Placeholder 13">
            <a:extLst>
              <a:ext uri="{FF2B5EF4-FFF2-40B4-BE49-F238E27FC236}">
                <a16:creationId xmlns:a16="http://schemas.microsoft.com/office/drawing/2014/main" id="{C2FF119C-60D4-CE2B-3249-4E41D59282DE}"/>
              </a:ext>
            </a:extLst>
          </p:cNvPr>
          <p:cNvSpPr>
            <a:spLocks noGrp="1"/>
          </p:cNvSpPr>
          <p:nvPr>
            <p:ph type="body" sz="quarter" idx="35"/>
          </p:nvPr>
        </p:nvSpPr>
        <p:spPr>
          <a:xfrm>
            <a:off x="508674" y="6321654"/>
            <a:ext cx="866101" cy="281055"/>
          </a:xfrm>
          <a:custGeom>
            <a:avLst/>
            <a:gdLst>
              <a:gd name="connsiteX0" fmla="*/ 744878 w 1054835"/>
              <a:gd name="connsiteY0" fmla="*/ 276892 h 342300"/>
              <a:gd name="connsiteX1" fmla="*/ 731236 w 1054835"/>
              <a:gd name="connsiteY1" fmla="*/ 310686 h 342300"/>
              <a:gd name="connsiteX2" fmla="*/ 757975 w 1054835"/>
              <a:gd name="connsiteY2" fmla="*/ 310686 h 342300"/>
              <a:gd name="connsiteX3" fmla="*/ 842013 w 1054835"/>
              <a:gd name="connsiteY3" fmla="*/ 258905 h 342300"/>
              <a:gd name="connsiteX4" fmla="*/ 904768 w 1054835"/>
              <a:gd name="connsiteY4" fmla="*/ 258905 h 342300"/>
              <a:gd name="connsiteX5" fmla="*/ 904768 w 1054835"/>
              <a:gd name="connsiteY5" fmla="*/ 271441 h 342300"/>
              <a:gd name="connsiteX6" fmla="*/ 880211 w 1054835"/>
              <a:gd name="connsiteY6" fmla="*/ 271441 h 342300"/>
              <a:gd name="connsiteX7" fmla="*/ 880211 w 1054835"/>
              <a:gd name="connsiteY7" fmla="*/ 341755 h 342300"/>
              <a:gd name="connsiteX8" fmla="*/ 866569 w 1054835"/>
              <a:gd name="connsiteY8" fmla="*/ 341755 h 342300"/>
              <a:gd name="connsiteX9" fmla="*/ 866569 w 1054835"/>
              <a:gd name="connsiteY9" fmla="*/ 271441 h 342300"/>
              <a:gd name="connsiteX10" fmla="*/ 842013 w 1054835"/>
              <a:gd name="connsiteY10" fmla="*/ 271441 h 342300"/>
              <a:gd name="connsiteX11" fmla="*/ 645561 w 1054835"/>
              <a:gd name="connsiteY11" fmla="*/ 258905 h 342300"/>
              <a:gd name="connsiteX12" fmla="*/ 694128 w 1054835"/>
              <a:gd name="connsiteY12" fmla="*/ 258905 h 342300"/>
              <a:gd name="connsiteX13" fmla="*/ 694128 w 1054835"/>
              <a:gd name="connsiteY13" fmla="*/ 271441 h 342300"/>
              <a:gd name="connsiteX14" fmla="*/ 659204 w 1054835"/>
              <a:gd name="connsiteY14" fmla="*/ 271441 h 342300"/>
              <a:gd name="connsiteX15" fmla="*/ 659204 w 1054835"/>
              <a:gd name="connsiteY15" fmla="*/ 292699 h 342300"/>
              <a:gd name="connsiteX16" fmla="*/ 689217 w 1054835"/>
              <a:gd name="connsiteY16" fmla="*/ 292699 h 342300"/>
              <a:gd name="connsiteX17" fmla="*/ 689217 w 1054835"/>
              <a:gd name="connsiteY17" fmla="*/ 305235 h 342300"/>
              <a:gd name="connsiteX18" fmla="*/ 659204 w 1054835"/>
              <a:gd name="connsiteY18" fmla="*/ 305235 h 342300"/>
              <a:gd name="connsiteX19" fmla="*/ 659204 w 1054835"/>
              <a:gd name="connsiteY19" fmla="*/ 328673 h 342300"/>
              <a:gd name="connsiteX20" fmla="*/ 659204 w 1054835"/>
              <a:gd name="connsiteY20" fmla="*/ 329763 h 342300"/>
              <a:gd name="connsiteX21" fmla="*/ 695220 w 1054835"/>
              <a:gd name="connsiteY21" fmla="*/ 329763 h 342300"/>
              <a:gd name="connsiteX22" fmla="*/ 695220 w 1054835"/>
              <a:gd name="connsiteY22" fmla="*/ 342300 h 342300"/>
              <a:gd name="connsiteX23" fmla="*/ 645561 w 1054835"/>
              <a:gd name="connsiteY23" fmla="*/ 342300 h 342300"/>
              <a:gd name="connsiteX24" fmla="*/ 917865 w 1054835"/>
              <a:gd name="connsiteY24" fmla="*/ 258360 h 342300"/>
              <a:gd name="connsiteX25" fmla="*/ 931507 w 1054835"/>
              <a:gd name="connsiteY25" fmla="*/ 258360 h 342300"/>
              <a:gd name="connsiteX26" fmla="*/ 931507 w 1054835"/>
              <a:gd name="connsiteY26" fmla="*/ 292699 h 342300"/>
              <a:gd name="connsiteX27" fmla="*/ 969706 w 1054835"/>
              <a:gd name="connsiteY27" fmla="*/ 292699 h 342300"/>
              <a:gd name="connsiteX28" fmla="*/ 969706 w 1054835"/>
              <a:gd name="connsiteY28" fmla="*/ 258360 h 342300"/>
              <a:gd name="connsiteX29" fmla="*/ 983348 w 1054835"/>
              <a:gd name="connsiteY29" fmla="*/ 258360 h 342300"/>
              <a:gd name="connsiteX30" fmla="*/ 983348 w 1054835"/>
              <a:gd name="connsiteY30" fmla="*/ 341209 h 342300"/>
              <a:gd name="connsiteX31" fmla="*/ 969706 w 1054835"/>
              <a:gd name="connsiteY31" fmla="*/ 341209 h 342300"/>
              <a:gd name="connsiteX32" fmla="*/ 969706 w 1054835"/>
              <a:gd name="connsiteY32" fmla="*/ 305235 h 342300"/>
              <a:gd name="connsiteX33" fmla="*/ 931507 w 1054835"/>
              <a:gd name="connsiteY33" fmla="*/ 305235 h 342300"/>
              <a:gd name="connsiteX34" fmla="*/ 931507 w 1054835"/>
              <a:gd name="connsiteY34" fmla="*/ 341755 h 342300"/>
              <a:gd name="connsiteX35" fmla="*/ 917865 w 1054835"/>
              <a:gd name="connsiteY35" fmla="*/ 341755 h 342300"/>
              <a:gd name="connsiteX36" fmla="*/ 797811 w 1054835"/>
              <a:gd name="connsiteY36" fmla="*/ 258360 h 342300"/>
              <a:gd name="connsiteX37" fmla="*/ 811453 w 1054835"/>
              <a:gd name="connsiteY37" fmla="*/ 258360 h 342300"/>
              <a:gd name="connsiteX38" fmla="*/ 811453 w 1054835"/>
              <a:gd name="connsiteY38" fmla="*/ 328673 h 342300"/>
              <a:gd name="connsiteX39" fmla="*/ 811453 w 1054835"/>
              <a:gd name="connsiteY39" fmla="*/ 329218 h 342300"/>
              <a:gd name="connsiteX40" fmla="*/ 845832 w 1054835"/>
              <a:gd name="connsiteY40" fmla="*/ 329218 h 342300"/>
              <a:gd name="connsiteX41" fmla="*/ 845832 w 1054835"/>
              <a:gd name="connsiteY41" fmla="*/ 341755 h 342300"/>
              <a:gd name="connsiteX42" fmla="*/ 797811 w 1054835"/>
              <a:gd name="connsiteY42" fmla="*/ 341755 h 342300"/>
              <a:gd name="connsiteX43" fmla="*/ 737784 w 1054835"/>
              <a:gd name="connsiteY43" fmla="*/ 258360 h 342300"/>
              <a:gd name="connsiteX44" fmla="*/ 750335 w 1054835"/>
              <a:gd name="connsiteY44" fmla="*/ 258360 h 342300"/>
              <a:gd name="connsiteX45" fmla="*/ 783623 w 1054835"/>
              <a:gd name="connsiteY45" fmla="*/ 341755 h 342300"/>
              <a:gd name="connsiteX46" fmla="*/ 768889 w 1054835"/>
              <a:gd name="connsiteY46" fmla="*/ 341755 h 342300"/>
              <a:gd name="connsiteX47" fmla="*/ 761795 w 1054835"/>
              <a:gd name="connsiteY47" fmla="*/ 323222 h 342300"/>
              <a:gd name="connsiteX48" fmla="*/ 726325 w 1054835"/>
              <a:gd name="connsiteY48" fmla="*/ 323222 h 342300"/>
              <a:gd name="connsiteX49" fmla="*/ 719230 w 1054835"/>
              <a:gd name="connsiteY49" fmla="*/ 341755 h 342300"/>
              <a:gd name="connsiteX50" fmla="*/ 704497 w 1054835"/>
              <a:gd name="connsiteY50" fmla="*/ 341755 h 342300"/>
              <a:gd name="connsiteX51" fmla="*/ 562615 w 1054835"/>
              <a:gd name="connsiteY51" fmla="*/ 258360 h 342300"/>
              <a:gd name="connsiteX52" fmla="*/ 576257 w 1054835"/>
              <a:gd name="connsiteY52" fmla="*/ 258360 h 342300"/>
              <a:gd name="connsiteX53" fmla="*/ 576257 w 1054835"/>
              <a:gd name="connsiteY53" fmla="*/ 292699 h 342300"/>
              <a:gd name="connsiteX54" fmla="*/ 614456 w 1054835"/>
              <a:gd name="connsiteY54" fmla="*/ 292699 h 342300"/>
              <a:gd name="connsiteX55" fmla="*/ 614456 w 1054835"/>
              <a:gd name="connsiteY55" fmla="*/ 258360 h 342300"/>
              <a:gd name="connsiteX56" fmla="*/ 628099 w 1054835"/>
              <a:gd name="connsiteY56" fmla="*/ 258360 h 342300"/>
              <a:gd name="connsiteX57" fmla="*/ 628099 w 1054835"/>
              <a:gd name="connsiteY57" fmla="*/ 341755 h 342300"/>
              <a:gd name="connsiteX58" fmla="*/ 614456 w 1054835"/>
              <a:gd name="connsiteY58" fmla="*/ 341755 h 342300"/>
              <a:gd name="connsiteX59" fmla="*/ 614456 w 1054835"/>
              <a:gd name="connsiteY59" fmla="*/ 305235 h 342300"/>
              <a:gd name="connsiteX60" fmla="*/ 576257 w 1054835"/>
              <a:gd name="connsiteY60" fmla="*/ 305235 h 342300"/>
              <a:gd name="connsiteX61" fmla="*/ 576257 w 1054835"/>
              <a:gd name="connsiteY61" fmla="*/ 341209 h 342300"/>
              <a:gd name="connsiteX62" fmla="*/ 562615 w 1054835"/>
              <a:gd name="connsiteY62" fmla="*/ 341209 h 342300"/>
              <a:gd name="connsiteX63" fmla="*/ 1033007 w 1054835"/>
              <a:gd name="connsiteY63" fmla="*/ 174420 h 342300"/>
              <a:gd name="connsiteX64" fmla="*/ 1035190 w 1054835"/>
              <a:gd name="connsiteY64" fmla="*/ 174420 h 342300"/>
              <a:gd name="connsiteX65" fmla="*/ 1043921 w 1054835"/>
              <a:gd name="connsiteY65" fmla="*/ 189682 h 342300"/>
              <a:gd name="connsiteX66" fmla="*/ 1052652 w 1054835"/>
              <a:gd name="connsiteY66" fmla="*/ 174420 h 342300"/>
              <a:gd name="connsiteX67" fmla="*/ 1054835 w 1054835"/>
              <a:gd name="connsiteY67" fmla="*/ 174420 h 342300"/>
              <a:gd name="connsiteX68" fmla="*/ 1054835 w 1054835"/>
              <a:gd name="connsiteY68" fmla="*/ 196223 h 342300"/>
              <a:gd name="connsiteX69" fmla="*/ 1052107 w 1054835"/>
              <a:gd name="connsiteY69" fmla="*/ 196223 h 342300"/>
              <a:gd name="connsiteX70" fmla="*/ 1052107 w 1054835"/>
              <a:gd name="connsiteY70" fmla="*/ 180416 h 342300"/>
              <a:gd name="connsiteX71" fmla="*/ 1044467 w 1054835"/>
              <a:gd name="connsiteY71" fmla="*/ 193497 h 342300"/>
              <a:gd name="connsiteX72" fmla="*/ 1043375 w 1054835"/>
              <a:gd name="connsiteY72" fmla="*/ 193497 h 342300"/>
              <a:gd name="connsiteX73" fmla="*/ 1035736 w 1054835"/>
              <a:gd name="connsiteY73" fmla="*/ 180416 h 342300"/>
              <a:gd name="connsiteX74" fmla="*/ 1035736 w 1054835"/>
              <a:gd name="connsiteY74" fmla="*/ 196223 h 342300"/>
              <a:gd name="connsiteX75" fmla="*/ 1033007 w 1054835"/>
              <a:gd name="connsiteY75" fmla="*/ 196223 h 342300"/>
              <a:gd name="connsiteX76" fmla="*/ 1012816 w 1054835"/>
              <a:gd name="connsiteY76" fmla="*/ 174420 h 342300"/>
              <a:gd name="connsiteX77" fmla="*/ 1029733 w 1054835"/>
              <a:gd name="connsiteY77" fmla="*/ 174420 h 342300"/>
              <a:gd name="connsiteX78" fmla="*/ 1029733 w 1054835"/>
              <a:gd name="connsiteY78" fmla="*/ 177145 h 342300"/>
              <a:gd name="connsiteX79" fmla="*/ 1022639 w 1054835"/>
              <a:gd name="connsiteY79" fmla="*/ 177145 h 342300"/>
              <a:gd name="connsiteX80" fmla="*/ 1022639 w 1054835"/>
              <a:gd name="connsiteY80" fmla="*/ 196223 h 342300"/>
              <a:gd name="connsiteX81" fmla="*/ 1019910 w 1054835"/>
              <a:gd name="connsiteY81" fmla="*/ 196223 h 342300"/>
              <a:gd name="connsiteX82" fmla="*/ 1019910 w 1054835"/>
              <a:gd name="connsiteY82" fmla="*/ 177145 h 342300"/>
              <a:gd name="connsiteX83" fmla="*/ 1012816 w 1054835"/>
              <a:gd name="connsiteY83" fmla="*/ 177145 h 342300"/>
              <a:gd name="connsiteX84" fmla="*/ 436013 w 1054835"/>
              <a:gd name="connsiteY84" fmla="*/ 87210 h 342300"/>
              <a:gd name="connsiteX85" fmla="*/ 397268 w 1054835"/>
              <a:gd name="connsiteY85" fmla="*/ 125910 h 342300"/>
              <a:gd name="connsiteX86" fmla="*/ 436013 w 1054835"/>
              <a:gd name="connsiteY86" fmla="*/ 164609 h 342300"/>
              <a:gd name="connsiteX87" fmla="*/ 474758 w 1054835"/>
              <a:gd name="connsiteY87" fmla="*/ 125910 h 342300"/>
              <a:gd name="connsiteX88" fmla="*/ 436013 w 1054835"/>
              <a:gd name="connsiteY88" fmla="*/ 87210 h 342300"/>
              <a:gd name="connsiteX89" fmla="*/ 604634 w 1054835"/>
              <a:gd name="connsiteY89" fmla="*/ 86665 h 342300"/>
              <a:gd name="connsiteX90" fmla="*/ 565889 w 1054835"/>
              <a:gd name="connsiteY90" fmla="*/ 125364 h 342300"/>
              <a:gd name="connsiteX91" fmla="*/ 604634 w 1054835"/>
              <a:gd name="connsiteY91" fmla="*/ 164064 h 342300"/>
              <a:gd name="connsiteX92" fmla="*/ 643378 w 1054835"/>
              <a:gd name="connsiteY92" fmla="*/ 125364 h 342300"/>
              <a:gd name="connsiteX93" fmla="*/ 604634 w 1054835"/>
              <a:gd name="connsiteY93" fmla="*/ 86665 h 342300"/>
              <a:gd name="connsiteX94" fmla="*/ 206820 w 1054835"/>
              <a:gd name="connsiteY94" fmla="*/ 84485 h 342300"/>
              <a:gd name="connsiteX95" fmla="*/ 168621 w 1054835"/>
              <a:gd name="connsiteY95" fmla="*/ 111193 h 342300"/>
              <a:gd name="connsiteX96" fmla="*/ 245019 w 1054835"/>
              <a:gd name="connsiteY96" fmla="*/ 111193 h 342300"/>
              <a:gd name="connsiteX97" fmla="*/ 206820 w 1054835"/>
              <a:gd name="connsiteY97" fmla="*/ 84485 h 342300"/>
              <a:gd name="connsiteX98" fmla="*/ 782920 w 1054835"/>
              <a:gd name="connsiteY98" fmla="*/ 68951 h 342300"/>
              <a:gd name="connsiteX99" fmla="*/ 772709 w 1054835"/>
              <a:gd name="connsiteY99" fmla="*/ 86665 h 342300"/>
              <a:gd name="connsiteX100" fmla="*/ 733964 w 1054835"/>
              <a:gd name="connsiteY100" fmla="*/ 125364 h 342300"/>
              <a:gd name="connsiteX101" fmla="*/ 772709 w 1054835"/>
              <a:gd name="connsiteY101" fmla="*/ 164064 h 342300"/>
              <a:gd name="connsiteX102" fmla="*/ 762341 w 1054835"/>
              <a:gd name="connsiteY102" fmla="*/ 182051 h 342300"/>
              <a:gd name="connsiteX103" fmla="*/ 762498 w 1054835"/>
              <a:gd name="connsiteY103" fmla="*/ 182324 h 342300"/>
              <a:gd name="connsiteX104" fmla="*/ 772709 w 1054835"/>
              <a:gd name="connsiteY104" fmla="*/ 164609 h 342300"/>
              <a:gd name="connsiteX105" fmla="*/ 811453 w 1054835"/>
              <a:gd name="connsiteY105" fmla="*/ 125910 h 342300"/>
              <a:gd name="connsiteX106" fmla="*/ 772709 w 1054835"/>
              <a:gd name="connsiteY106" fmla="*/ 87210 h 342300"/>
              <a:gd name="connsiteX107" fmla="*/ 783077 w 1054835"/>
              <a:gd name="connsiteY107" fmla="*/ 69223 h 342300"/>
              <a:gd name="connsiteX108" fmla="*/ 941330 w 1054835"/>
              <a:gd name="connsiteY108" fmla="*/ 51781 h 342300"/>
              <a:gd name="connsiteX109" fmla="*/ 1000265 w 1054835"/>
              <a:gd name="connsiteY109" fmla="*/ 80669 h 342300"/>
              <a:gd name="connsiteX110" fmla="*/ 971889 w 1054835"/>
              <a:gd name="connsiteY110" fmla="*/ 102472 h 342300"/>
              <a:gd name="connsiteX111" fmla="*/ 941330 w 1054835"/>
              <a:gd name="connsiteY111" fmla="*/ 87210 h 342300"/>
              <a:gd name="connsiteX112" fmla="*/ 902585 w 1054835"/>
              <a:gd name="connsiteY112" fmla="*/ 125910 h 342300"/>
              <a:gd name="connsiteX113" fmla="*/ 941330 w 1054835"/>
              <a:gd name="connsiteY113" fmla="*/ 164609 h 342300"/>
              <a:gd name="connsiteX114" fmla="*/ 971889 w 1054835"/>
              <a:gd name="connsiteY114" fmla="*/ 149347 h 342300"/>
              <a:gd name="connsiteX115" fmla="*/ 1000265 w 1054835"/>
              <a:gd name="connsiteY115" fmla="*/ 171150 h 342300"/>
              <a:gd name="connsiteX116" fmla="*/ 941330 w 1054835"/>
              <a:gd name="connsiteY116" fmla="*/ 200038 h 342300"/>
              <a:gd name="connsiteX117" fmla="*/ 867115 w 1054835"/>
              <a:gd name="connsiteY117" fmla="*/ 125910 h 342300"/>
              <a:gd name="connsiteX118" fmla="*/ 941330 w 1054835"/>
              <a:gd name="connsiteY118" fmla="*/ 51781 h 342300"/>
              <a:gd name="connsiteX119" fmla="*/ 436013 w 1054835"/>
              <a:gd name="connsiteY119" fmla="*/ 51236 h 342300"/>
              <a:gd name="connsiteX120" fmla="*/ 510228 w 1054835"/>
              <a:gd name="connsiteY120" fmla="*/ 125364 h 342300"/>
              <a:gd name="connsiteX121" fmla="*/ 510228 w 1054835"/>
              <a:gd name="connsiteY121" fmla="*/ 197858 h 342300"/>
              <a:gd name="connsiteX122" fmla="*/ 474758 w 1054835"/>
              <a:gd name="connsiteY122" fmla="*/ 197858 h 342300"/>
              <a:gd name="connsiteX123" fmla="*/ 474758 w 1054835"/>
              <a:gd name="connsiteY123" fmla="*/ 186412 h 342300"/>
              <a:gd name="connsiteX124" fmla="*/ 436013 w 1054835"/>
              <a:gd name="connsiteY124" fmla="*/ 199493 h 342300"/>
              <a:gd name="connsiteX125" fmla="*/ 361798 w 1054835"/>
              <a:gd name="connsiteY125" fmla="*/ 125364 h 342300"/>
              <a:gd name="connsiteX126" fmla="*/ 436013 w 1054835"/>
              <a:gd name="connsiteY126" fmla="*/ 51236 h 342300"/>
              <a:gd name="connsiteX127" fmla="*/ 206820 w 1054835"/>
              <a:gd name="connsiteY127" fmla="*/ 51236 h 342300"/>
              <a:gd name="connsiteX128" fmla="*/ 281035 w 1054835"/>
              <a:gd name="connsiteY128" fmla="*/ 125364 h 342300"/>
              <a:gd name="connsiteX129" fmla="*/ 279398 w 1054835"/>
              <a:gd name="connsiteY129" fmla="*/ 139536 h 342300"/>
              <a:gd name="connsiteX130" fmla="*/ 168621 w 1054835"/>
              <a:gd name="connsiteY130" fmla="*/ 139536 h 342300"/>
              <a:gd name="connsiteX131" fmla="*/ 206820 w 1054835"/>
              <a:gd name="connsiteY131" fmla="*/ 166244 h 342300"/>
              <a:gd name="connsiteX132" fmla="*/ 239016 w 1054835"/>
              <a:gd name="connsiteY132" fmla="*/ 150437 h 342300"/>
              <a:gd name="connsiteX133" fmla="*/ 265755 w 1054835"/>
              <a:gd name="connsiteY133" fmla="*/ 170605 h 342300"/>
              <a:gd name="connsiteX134" fmla="*/ 206820 w 1054835"/>
              <a:gd name="connsiteY134" fmla="*/ 199493 h 342300"/>
              <a:gd name="connsiteX135" fmla="*/ 132605 w 1054835"/>
              <a:gd name="connsiteY135" fmla="*/ 125364 h 342300"/>
              <a:gd name="connsiteX136" fmla="*/ 206820 w 1054835"/>
              <a:gd name="connsiteY136" fmla="*/ 51236 h 342300"/>
              <a:gd name="connsiteX137" fmla="*/ 772709 w 1054835"/>
              <a:gd name="connsiteY137" fmla="*/ 50691 h 342300"/>
              <a:gd name="connsiteX138" fmla="*/ 773066 w 1054835"/>
              <a:gd name="connsiteY138" fmla="*/ 51310 h 342300"/>
              <a:gd name="connsiteX139" fmla="*/ 801802 w 1054835"/>
              <a:gd name="connsiteY139" fmla="*/ 57240 h 342300"/>
              <a:gd name="connsiteX140" fmla="*/ 846924 w 1054835"/>
              <a:gd name="connsiteY140" fmla="*/ 126455 h 342300"/>
              <a:gd name="connsiteX141" fmla="*/ 772709 w 1054835"/>
              <a:gd name="connsiteY141" fmla="*/ 200583 h 342300"/>
              <a:gd name="connsiteX142" fmla="*/ 772352 w 1054835"/>
              <a:gd name="connsiteY142" fmla="*/ 199964 h 342300"/>
              <a:gd name="connsiteX143" fmla="*/ 743847 w 1054835"/>
              <a:gd name="connsiteY143" fmla="*/ 194034 h 342300"/>
              <a:gd name="connsiteX144" fmla="*/ 698494 w 1054835"/>
              <a:gd name="connsiteY144" fmla="*/ 124819 h 342300"/>
              <a:gd name="connsiteX145" fmla="*/ 772709 w 1054835"/>
              <a:gd name="connsiteY145" fmla="*/ 50691 h 342300"/>
              <a:gd name="connsiteX146" fmla="*/ 643378 w 1054835"/>
              <a:gd name="connsiteY146" fmla="*/ 0 h 342300"/>
              <a:gd name="connsiteX147" fmla="*/ 678849 w 1054835"/>
              <a:gd name="connsiteY147" fmla="*/ 0 h 342300"/>
              <a:gd name="connsiteX148" fmla="*/ 678849 w 1054835"/>
              <a:gd name="connsiteY148" fmla="*/ 125364 h 342300"/>
              <a:gd name="connsiteX149" fmla="*/ 604634 w 1054835"/>
              <a:gd name="connsiteY149" fmla="*/ 199493 h 342300"/>
              <a:gd name="connsiteX150" fmla="*/ 530419 w 1054835"/>
              <a:gd name="connsiteY150" fmla="*/ 125364 h 342300"/>
              <a:gd name="connsiteX151" fmla="*/ 604634 w 1054835"/>
              <a:gd name="connsiteY151" fmla="*/ 51236 h 342300"/>
              <a:gd name="connsiteX152" fmla="*/ 643378 w 1054835"/>
              <a:gd name="connsiteY152" fmla="*/ 62137 h 342300"/>
              <a:gd name="connsiteX153" fmla="*/ 302317 w 1054835"/>
              <a:gd name="connsiteY153" fmla="*/ 0 h 342300"/>
              <a:gd name="connsiteX154" fmla="*/ 320325 w 1054835"/>
              <a:gd name="connsiteY154" fmla="*/ 0 h 342300"/>
              <a:gd name="connsiteX155" fmla="*/ 339424 w 1054835"/>
              <a:gd name="connsiteY155" fmla="*/ 0 h 342300"/>
              <a:gd name="connsiteX156" fmla="*/ 339424 w 1054835"/>
              <a:gd name="connsiteY156" fmla="*/ 196223 h 342300"/>
              <a:gd name="connsiteX157" fmla="*/ 302317 w 1054835"/>
              <a:gd name="connsiteY157" fmla="*/ 196223 h 342300"/>
              <a:gd name="connsiteX158" fmla="*/ 0 w 1054835"/>
              <a:gd name="connsiteY158" fmla="*/ 0 h 342300"/>
              <a:gd name="connsiteX159" fmla="*/ 154433 w 1054835"/>
              <a:gd name="connsiteY159" fmla="*/ 0 h 342300"/>
              <a:gd name="connsiteX160" fmla="*/ 154433 w 1054835"/>
              <a:gd name="connsiteY160" fmla="*/ 34884 h 342300"/>
              <a:gd name="connsiteX161" fmla="*/ 97134 w 1054835"/>
              <a:gd name="connsiteY161" fmla="*/ 34884 h 342300"/>
              <a:gd name="connsiteX162" fmla="*/ 97134 w 1054835"/>
              <a:gd name="connsiteY162" fmla="*/ 196223 h 342300"/>
              <a:gd name="connsiteX163" fmla="*/ 57844 w 1054835"/>
              <a:gd name="connsiteY163" fmla="*/ 196223 h 342300"/>
              <a:gd name="connsiteX164" fmla="*/ 57844 w 1054835"/>
              <a:gd name="connsiteY164" fmla="*/ 34884 h 342300"/>
              <a:gd name="connsiteX165" fmla="*/ 0 w 1054835"/>
              <a:gd name="connsiteY165" fmla="*/ 34884 h 34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054835" h="342300">
                <a:moveTo>
                  <a:pt x="744878" y="276892"/>
                </a:moveTo>
                <a:lnTo>
                  <a:pt x="731236" y="310686"/>
                </a:lnTo>
                <a:lnTo>
                  <a:pt x="757975" y="310686"/>
                </a:lnTo>
                <a:close/>
                <a:moveTo>
                  <a:pt x="842013" y="258905"/>
                </a:moveTo>
                <a:lnTo>
                  <a:pt x="904768" y="258905"/>
                </a:lnTo>
                <a:lnTo>
                  <a:pt x="904768" y="271441"/>
                </a:lnTo>
                <a:lnTo>
                  <a:pt x="880211" y="271441"/>
                </a:lnTo>
                <a:lnTo>
                  <a:pt x="880211" y="341755"/>
                </a:lnTo>
                <a:lnTo>
                  <a:pt x="866569" y="341755"/>
                </a:lnTo>
                <a:lnTo>
                  <a:pt x="866569" y="271441"/>
                </a:lnTo>
                <a:lnTo>
                  <a:pt x="842013" y="271441"/>
                </a:lnTo>
                <a:close/>
                <a:moveTo>
                  <a:pt x="645561" y="258905"/>
                </a:moveTo>
                <a:lnTo>
                  <a:pt x="694128" y="258905"/>
                </a:lnTo>
                <a:lnTo>
                  <a:pt x="694128" y="271441"/>
                </a:lnTo>
                <a:lnTo>
                  <a:pt x="659204" y="271441"/>
                </a:lnTo>
                <a:lnTo>
                  <a:pt x="659204" y="292699"/>
                </a:lnTo>
                <a:lnTo>
                  <a:pt x="689217" y="292699"/>
                </a:lnTo>
                <a:lnTo>
                  <a:pt x="689217" y="305235"/>
                </a:lnTo>
                <a:lnTo>
                  <a:pt x="659204" y="305235"/>
                </a:lnTo>
                <a:lnTo>
                  <a:pt x="659204" y="328673"/>
                </a:lnTo>
                <a:lnTo>
                  <a:pt x="659204" y="329763"/>
                </a:lnTo>
                <a:lnTo>
                  <a:pt x="695220" y="329763"/>
                </a:lnTo>
                <a:lnTo>
                  <a:pt x="695220" y="342300"/>
                </a:lnTo>
                <a:lnTo>
                  <a:pt x="645561" y="342300"/>
                </a:lnTo>
                <a:close/>
                <a:moveTo>
                  <a:pt x="917865" y="258360"/>
                </a:moveTo>
                <a:lnTo>
                  <a:pt x="931507" y="258360"/>
                </a:lnTo>
                <a:lnTo>
                  <a:pt x="931507" y="292699"/>
                </a:lnTo>
                <a:lnTo>
                  <a:pt x="969706" y="292699"/>
                </a:lnTo>
                <a:lnTo>
                  <a:pt x="969706" y="258360"/>
                </a:lnTo>
                <a:lnTo>
                  <a:pt x="983348" y="258360"/>
                </a:lnTo>
                <a:lnTo>
                  <a:pt x="983348" y="341209"/>
                </a:lnTo>
                <a:lnTo>
                  <a:pt x="969706" y="341209"/>
                </a:lnTo>
                <a:lnTo>
                  <a:pt x="969706" y="305235"/>
                </a:lnTo>
                <a:lnTo>
                  <a:pt x="931507" y="305235"/>
                </a:lnTo>
                <a:lnTo>
                  <a:pt x="931507" y="341755"/>
                </a:lnTo>
                <a:lnTo>
                  <a:pt x="917865" y="341755"/>
                </a:lnTo>
                <a:close/>
                <a:moveTo>
                  <a:pt x="797811" y="258360"/>
                </a:moveTo>
                <a:lnTo>
                  <a:pt x="811453" y="258360"/>
                </a:lnTo>
                <a:lnTo>
                  <a:pt x="811453" y="328673"/>
                </a:lnTo>
                <a:lnTo>
                  <a:pt x="811453" y="329218"/>
                </a:lnTo>
                <a:lnTo>
                  <a:pt x="845832" y="329218"/>
                </a:lnTo>
                <a:lnTo>
                  <a:pt x="845832" y="341755"/>
                </a:lnTo>
                <a:lnTo>
                  <a:pt x="797811" y="341755"/>
                </a:lnTo>
                <a:close/>
                <a:moveTo>
                  <a:pt x="737784" y="258360"/>
                </a:moveTo>
                <a:lnTo>
                  <a:pt x="750335" y="258360"/>
                </a:lnTo>
                <a:lnTo>
                  <a:pt x="783623" y="341755"/>
                </a:lnTo>
                <a:lnTo>
                  <a:pt x="768889" y="341755"/>
                </a:lnTo>
                <a:lnTo>
                  <a:pt x="761795" y="323222"/>
                </a:lnTo>
                <a:lnTo>
                  <a:pt x="726325" y="323222"/>
                </a:lnTo>
                <a:lnTo>
                  <a:pt x="719230" y="341755"/>
                </a:lnTo>
                <a:lnTo>
                  <a:pt x="704497" y="341755"/>
                </a:lnTo>
                <a:close/>
                <a:moveTo>
                  <a:pt x="562615" y="258360"/>
                </a:moveTo>
                <a:lnTo>
                  <a:pt x="576257" y="258360"/>
                </a:lnTo>
                <a:lnTo>
                  <a:pt x="576257" y="292699"/>
                </a:lnTo>
                <a:lnTo>
                  <a:pt x="614456" y="292699"/>
                </a:lnTo>
                <a:lnTo>
                  <a:pt x="614456" y="258360"/>
                </a:lnTo>
                <a:lnTo>
                  <a:pt x="628099" y="258360"/>
                </a:lnTo>
                <a:lnTo>
                  <a:pt x="628099" y="341755"/>
                </a:lnTo>
                <a:lnTo>
                  <a:pt x="614456" y="341755"/>
                </a:lnTo>
                <a:lnTo>
                  <a:pt x="614456" y="305235"/>
                </a:lnTo>
                <a:lnTo>
                  <a:pt x="576257" y="305235"/>
                </a:lnTo>
                <a:lnTo>
                  <a:pt x="576257" y="341209"/>
                </a:lnTo>
                <a:lnTo>
                  <a:pt x="562615" y="341209"/>
                </a:lnTo>
                <a:close/>
                <a:moveTo>
                  <a:pt x="1033007" y="174420"/>
                </a:moveTo>
                <a:lnTo>
                  <a:pt x="1035190" y="174420"/>
                </a:lnTo>
                <a:lnTo>
                  <a:pt x="1043921" y="189682"/>
                </a:lnTo>
                <a:lnTo>
                  <a:pt x="1052652" y="174420"/>
                </a:lnTo>
                <a:lnTo>
                  <a:pt x="1054835" y="174420"/>
                </a:lnTo>
                <a:lnTo>
                  <a:pt x="1054835" y="196223"/>
                </a:lnTo>
                <a:lnTo>
                  <a:pt x="1052107" y="196223"/>
                </a:lnTo>
                <a:lnTo>
                  <a:pt x="1052107" y="180416"/>
                </a:lnTo>
                <a:lnTo>
                  <a:pt x="1044467" y="193497"/>
                </a:lnTo>
                <a:lnTo>
                  <a:pt x="1043375" y="193497"/>
                </a:lnTo>
                <a:lnTo>
                  <a:pt x="1035736" y="180416"/>
                </a:lnTo>
                <a:lnTo>
                  <a:pt x="1035736" y="196223"/>
                </a:lnTo>
                <a:lnTo>
                  <a:pt x="1033007" y="196223"/>
                </a:lnTo>
                <a:close/>
                <a:moveTo>
                  <a:pt x="1012816" y="174420"/>
                </a:moveTo>
                <a:lnTo>
                  <a:pt x="1029733" y="174420"/>
                </a:lnTo>
                <a:lnTo>
                  <a:pt x="1029733" y="177145"/>
                </a:lnTo>
                <a:lnTo>
                  <a:pt x="1022639" y="177145"/>
                </a:lnTo>
                <a:lnTo>
                  <a:pt x="1022639" y="196223"/>
                </a:lnTo>
                <a:lnTo>
                  <a:pt x="1019910" y="196223"/>
                </a:lnTo>
                <a:lnTo>
                  <a:pt x="1019910" y="177145"/>
                </a:lnTo>
                <a:lnTo>
                  <a:pt x="1012816" y="177145"/>
                </a:lnTo>
                <a:close/>
                <a:moveTo>
                  <a:pt x="436013" y="87210"/>
                </a:moveTo>
                <a:cubicBezTo>
                  <a:pt x="414731" y="87210"/>
                  <a:pt x="397268" y="104652"/>
                  <a:pt x="397268" y="125910"/>
                </a:cubicBezTo>
                <a:cubicBezTo>
                  <a:pt x="397268" y="147167"/>
                  <a:pt x="414731" y="164609"/>
                  <a:pt x="436013" y="164609"/>
                </a:cubicBezTo>
                <a:cubicBezTo>
                  <a:pt x="457295" y="164609"/>
                  <a:pt x="474758" y="147167"/>
                  <a:pt x="474758" y="125910"/>
                </a:cubicBezTo>
                <a:cubicBezTo>
                  <a:pt x="474758" y="104652"/>
                  <a:pt x="457295" y="87210"/>
                  <a:pt x="436013" y="87210"/>
                </a:cubicBezTo>
                <a:close/>
                <a:moveTo>
                  <a:pt x="604634" y="86665"/>
                </a:moveTo>
                <a:cubicBezTo>
                  <a:pt x="583352" y="86665"/>
                  <a:pt x="565889" y="104107"/>
                  <a:pt x="565889" y="125364"/>
                </a:cubicBezTo>
                <a:cubicBezTo>
                  <a:pt x="565889" y="146622"/>
                  <a:pt x="583352" y="164064"/>
                  <a:pt x="604634" y="164064"/>
                </a:cubicBezTo>
                <a:cubicBezTo>
                  <a:pt x="625916" y="164609"/>
                  <a:pt x="643378" y="147167"/>
                  <a:pt x="643378" y="125364"/>
                </a:cubicBezTo>
                <a:cubicBezTo>
                  <a:pt x="643378" y="104107"/>
                  <a:pt x="625916" y="86665"/>
                  <a:pt x="604634" y="86665"/>
                </a:cubicBezTo>
                <a:close/>
                <a:moveTo>
                  <a:pt x="206820" y="84485"/>
                </a:moveTo>
                <a:cubicBezTo>
                  <a:pt x="189357" y="85030"/>
                  <a:pt x="174624" y="95931"/>
                  <a:pt x="168621" y="111193"/>
                </a:cubicBezTo>
                <a:lnTo>
                  <a:pt x="245019" y="111193"/>
                </a:lnTo>
                <a:cubicBezTo>
                  <a:pt x="239016" y="95931"/>
                  <a:pt x="224282" y="84485"/>
                  <a:pt x="206820" y="84485"/>
                </a:cubicBezTo>
                <a:close/>
                <a:moveTo>
                  <a:pt x="782920" y="68951"/>
                </a:moveTo>
                <a:lnTo>
                  <a:pt x="772709" y="86665"/>
                </a:lnTo>
                <a:cubicBezTo>
                  <a:pt x="751427" y="86665"/>
                  <a:pt x="733964" y="104107"/>
                  <a:pt x="733964" y="125364"/>
                </a:cubicBezTo>
                <a:cubicBezTo>
                  <a:pt x="733964" y="146622"/>
                  <a:pt x="751427" y="164064"/>
                  <a:pt x="772709" y="164064"/>
                </a:cubicBezTo>
                <a:cubicBezTo>
                  <a:pt x="766706" y="167879"/>
                  <a:pt x="762341" y="174420"/>
                  <a:pt x="762341" y="182051"/>
                </a:cubicBezTo>
                <a:lnTo>
                  <a:pt x="762498" y="182324"/>
                </a:lnTo>
                <a:lnTo>
                  <a:pt x="772709" y="164609"/>
                </a:lnTo>
                <a:cubicBezTo>
                  <a:pt x="793991" y="164609"/>
                  <a:pt x="811453" y="147167"/>
                  <a:pt x="811453" y="125910"/>
                </a:cubicBezTo>
                <a:cubicBezTo>
                  <a:pt x="811453" y="104652"/>
                  <a:pt x="793991" y="87210"/>
                  <a:pt x="772709" y="87210"/>
                </a:cubicBezTo>
                <a:cubicBezTo>
                  <a:pt x="778712" y="83395"/>
                  <a:pt x="783077" y="76854"/>
                  <a:pt x="783077" y="69223"/>
                </a:cubicBezTo>
                <a:close/>
                <a:moveTo>
                  <a:pt x="941330" y="51781"/>
                </a:moveTo>
                <a:cubicBezTo>
                  <a:pt x="965341" y="51781"/>
                  <a:pt x="986623" y="63227"/>
                  <a:pt x="1000265" y="80669"/>
                </a:cubicBezTo>
                <a:lnTo>
                  <a:pt x="971889" y="102472"/>
                </a:lnTo>
                <a:cubicBezTo>
                  <a:pt x="964795" y="93206"/>
                  <a:pt x="953881" y="87210"/>
                  <a:pt x="941330" y="87210"/>
                </a:cubicBezTo>
                <a:cubicBezTo>
                  <a:pt x="920048" y="87210"/>
                  <a:pt x="902585" y="104652"/>
                  <a:pt x="902585" y="125910"/>
                </a:cubicBezTo>
                <a:cubicBezTo>
                  <a:pt x="902585" y="147167"/>
                  <a:pt x="920048" y="164609"/>
                  <a:pt x="941330" y="164609"/>
                </a:cubicBezTo>
                <a:cubicBezTo>
                  <a:pt x="953881" y="164609"/>
                  <a:pt x="965341" y="158613"/>
                  <a:pt x="971889" y="149347"/>
                </a:cubicBezTo>
                <a:lnTo>
                  <a:pt x="1000265" y="171150"/>
                </a:lnTo>
                <a:cubicBezTo>
                  <a:pt x="986623" y="188592"/>
                  <a:pt x="965341" y="200038"/>
                  <a:pt x="941330" y="200038"/>
                </a:cubicBezTo>
                <a:cubicBezTo>
                  <a:pt x="900402" y="200038"/>
                  <a:pt x="867115" y="166789"/>
                  <a:pt x="867115" y="125910"/>
                </a:cubicBezTo>
                <a:cubicBezTo>
                  <a:pt x="867115" y="85030"/>
                  <a:pt x="900402" y="51781"/>
                  <a:pt x="941330" y="51781"/>
                </a:cubicBezTo>
                <a:close/>
                <a:moveTo>
                  <a:pt x="436013" y="51236"/>
                </a:moveTo>
                <a:cubicBezTo>
                  <a:pt x="476940" y="51236"/>
                  <a:pt x="510228" y="84485"/>
                  <a:pt x="510228" y="125364"/>
                </a:cubicBezTo>
                <a:lnTo>
                  <a:pt x="510228" y="197858"/>
                </a:lnTo>
                <a:lnTo>
                  <a:pt x="474758" y="197858"/>
                </a:lnTo>
                <a:lnTo>
                  <a:pt x="474758" y="186412"/>
                </a:lnTo>
                <a:cubicBezTo>
                  <a:pt x="463298" y="194587"/>
                  <a:pt x="450201" y="199493"/>
                  <a:pt x="436013" y="199493"/>
                </a:cubicBezTo>
                <a:cubicBezTo>
                  <a:pt x="395086" y="199493"/>
                  <a:pt x="361798" y="166244"/>
                  <a:pt x="361798" y="125364"/>
                </a:cubicBezTo>
                <a:cubicBezTo>
                  <a:pt x="361798" y="84485"/>
                  <a:pt x="395086" y="51236"/>
                  <a:pt x="436013" y="51236"/>
                </a:cubicBezTo>
                <a:close/>
                <a:moveTo>
                  <a:pt x="206820" y="51236"/>
                </a:moveTo>
                <a:cubicBezTo>
                  <a:pt x="247747" y="51236"/>
                  <a:pt x="281035" y="84485"/>
                  <a:pt x="281035" y="125364"/>
                </a:cubicBezTo>
                <a:cubicBezTo>
                  <a:pt x="281035" y="130270"/>
                  <a:pt x="280489" y="135176"/>
                  <a:pt x="279398" y="139536"/>
                </a:cubicBezTo>
                <a:lnTo>
                  <a:pt x="168621" y="139536"/>
                </a:lnTo>
                <a:cubicBezTo>
                  <a:pt x="174624" y="154798"/>
                  <a:pt x="189357" y="166244"/>
                  <a:pt x="206820" y="166244"/>
                </a:cubicBezTo>
                <a:cubicBezTo>
                  <a:pt x="219916" y="166244"/>
                  <a:pt x="231922" y="160249"/>
                  <a:pt x="239016" y="150437"/>
                </a:cubicBezTo>
                <a:lnTo>
                  <a:pt x="265755" y="170605"/>
                </a:lnTo>
                <a:cubicBezTo>
                  <a:pt x="252113" y="188047"/>
                  <a:pt x="230830" y="199493"/>
                  <a:pt x="206820" y="199493"/>
                </a:cubicBezTo>
                <a:cubicBezTo>
                  <a:pt x="165892" y="199493"/>
                  <a:pt x="132605" y="166244"/>
                  <a:pt x="132605" y="125364"/>
                </a:cubicBezTo>
                <a:cubicBezTo>
                  <a:pt x="132605" y="84485"/>
                  <a:pt x="165892" y="51236"/>
                  <a:pt x="206820" y="51236"/>
                </a:cubicBezTo>
                <a:close/>
                <a:moveTo>
                  <a:pt x="772709" y="50691"/>
                </a:moveTo>
                <a:lnTo>
                  <a:pt x="773066" y="51310"/>
                </a:lnTo>
                <a:lnTo>
                  <a:pt x="801802" y="57240"/>
                </a:lnTo>
                <a:cubicBezTo>
                  <a:pt x="828507" y="68815"/>
                  <a:pt x="846924" y="95795"/>
                  <a:pt x="846924" y="126455"/>
                </a:cubicBezTo>
                <a:cubicBezTo>
                  <a:pt x="846924" y="167334"/>
                  <a:pt x="813636" y="200583"/>
                  <a:pt x="772709" y="200583"/>
                </a:cubicBezTo>
                <a:lnTo>
                  <a:pt x="772352" y="199964"/>
                </a:lnTo>
                <a:lnTo>
                  <a:pt x="743847" y="194034"/>
                </a:lnTo>
                <a:cubicBezTo>
                  <a:pt x="717219" y="182460"/>
                  <a:pt x="698494" y="155479"/>
                  <a:pt x="698494" y="124819"/>
                </a:cubicBezTo>
                <a:cubicBezTo>
                  <a:pt x="698494" y="83940"/>
                  <a:pt x="731782" y="50691"/>
                  <a:pt x="772709" y="50691"/>
                </a:cubicBezTo>
                <a:close/>
                <a:moveTo>
                  <a:pt x="643378" y="0"/>
                </a:moveTo>
                <a:lnTo>
                  <a:pt x="678849" y="0"/>
                </a:lnTo>
                <a:lnTo>
                  <a:pt x="678849" y="125364"/>
                </a:lnTo>
                <a:cubicBezTo>
                  <a:pt x="678849" y="166244"/>
                  <a:pt x="645561" y="199493"/>
                  <a:pt x="604634" y="199493"/>
                </a:cubicBezTo>
                <a:cubicBezTo>
                  <a:pt x="563707" y="199493"/>
                  <a:pt x="530419" y="166244"/>
                  <a:pt x="530419" y="125364"/>
                </a:cubicBezTo>
                <a:cubicBezTo>
                  <a:pt x="530419" y="84485"/>
                  <a:pt x="563707" y="51236"/>
                  <a:pt x="604634" y="51236"/>
                </a:cubicBezTo>
                <a:cubicBezTo>
                  <a:pt x="618822" y="51236"/>
                  <a:pt x="631919" y="55051"/>
                  <a:pt x="643378" y="62137"/>
                </a:cubicBezTo>
                <a:close/>
                <a:moveTo>
                  <a:pt x="302317" y="0"/>
                </a:moveTo>
                <a:lnTo>
                  <a:pt x="320325" y="0"/>
                </a:lnTo>
                <a:lnTo>
                  <a:pt x="339424" y="0"/>
                </a:lnTo>
                <a:lnTo>
                  <a:pt x="339424" y="196223"/>
                </a:lnTo>
                <a:lnTo>
                  <a:pt x="302317" y="196223"/>
                </a:lnTo>
                <a:close/>
                <a:moveTo>
                  <a:pt x="0" y="0"/>
                </a:moveTo>
                <a:lnTo>
                  <a:pt x="154433" y="0"/>
                </a:lnTo>
                <a:lnTo>
                  <a:pt x="154433" y="34884"/>
                </a:lnTo>
                <a:lnTo>
                  <a:pt x="97134" y="34884"/>
                </a:lnTo>
                <a:lnTo>
                  <a:pt x="97134" y="196223"/>
                </a:lnTo>
                <a:lnTo>
                  <a:pt x="57844" y="196223"/>
                </a:lnTo>
                <a:lnTo>
                  <a:pt x="57844" y="34884"/>
                </a:lnTo>
                <a:lnTo>
                  <a:pt x="0" y="34884"/>
                </a:ln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4" name="Content Placeholder 2">
            <a:extLst>
              <a:ext uri="{FF2B5EF4-FFF2-40B4-BE49-F238E27FC236}">
                <a16:creationId xmlns:a16="http://schemas.microsoft.com/office/drawing/2014/main" id="{384DA2D5-19C0-8B86-DC57-D126F2D7A25C}"/>
              </a:ext>
            </a:extLst>
          </p:cNvPr>
          <p:cNvSpPr>
            <a:spLocks noGrp="1"/>
          </p:cNvSpPr>
          <p:nvPr>
            <p:ph idx="1"/>
          </p:nvPr>
        </p:nvSpPr>
        <p:spPr>
          <a:xfrm>
            <a:off x="5073884" y="1772233"/>
            <a:ext cx="6635647" cy="4195430"/>
          </a:xfrm>
        </p:spPr>
        <p:txBody>
          <a:bodyPr/>
          <a:lstStyle>
            <a:lvl1pPr>
              <a:defRPr b="0">
                <a:solidFill>
                  <a:schemeClr val="tx1"/>
                </a:solidFill>
              </a:defRPr>
            </a:lvl1pPr>
            <a:lvl2pPr marL="349250" indent="-342900">
              <a:buNone/>
              <a:defRPr lang="en-US" sz="2000" kern="1200" dirty="0">
                <a:solidFill>
                  <a:schemeClr val="tx1"/>
                </a:solidFill>
                <a:latin typeface="Century Gothic" panose="020B0502020202020204" pitchFamily="34" charset="0"/>
                <a:ea typeface="+mn-ea"/>
                <a:cs typeface="+mn-cs"/>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marL="174625" lvl="1" indent="-168275" algn="l" defTabSz="914400" rtl="0" eaLnBrk="1" latinLnBrk="0" hangingPunct="1">
              <a:lnSpc>
                <a:spcPct val="100000"/>
              </a:lnSpc>
              <a:spcBef>
                <a:spcPts val="2400"/>
              </a:spcBef>
              <a:buFont typeface="Arial" panose="020B0604020202020204" pitchFamily="34" charset="0"/>
              <a:buChar char="•"/>
              <a:tabLst>
                <a:tab pos="3822700" algn="l"/>
              </a:tabLst>
            </a:pPr>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372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68" name="Picture Placeholder 67">
            <a:extLst>
              <a:ext uri="{FF2B5EF4-FFF2-40B4-BE49-F238E27FC236}">
                <a16:creationId xmlns:a16="http://schemas.microsoft.com/office/drawing/2014/main" id="{A7B4A592-0DA0-3D65-10BD-3651ADD42379}"/>
              </a:ext>
            </a:extLst>
          </p:cNvPr>
          <p:cNvSpPr>
            <a:spLocks noGrp="1"/>
          </p:cNvSpPr>
          <p:nvPr>
            <p:ph type="pic" sz="quarter" idx="13" hasCustomPrompt="1"/>
          </p:nvPr>
        </p:nvSpPr>
        <p:spPr>
          <a:xfrm>
            <a:off x="8338766" y="285685"/>
            <a:ext cx="3853234" cy="5773518"/>
          </a:xfrm>
          <a:custGeom>
            <a:avLst/>
            <a:gdLst>
              <a:gd name="connsiteX0" fmla="*/ 1963891 w 3853234"/>
              <a:gd name="connsiteY0" fmla="*/ 3630 h 5773518"/>
              <a:gd name="connsiteX1" fmla="*/ 1989936 w 3853234"/>
              <a:gd name="connsiteY1" fmla="*/ 3986 h 5773518"/>
              <a:gd name="connsiteX2" fmla="*/ 3853234 w 3853234"/>
              <a:gd name="connsiteY2" fmla="*/ 1891825 h 5773518"/>
              <a:gd name="connsiteX3" fmla="*/ 3852345 w 3853234"/>
              <a:gd name="connsiteY3" fmla="*/ 1945892 h 5773518"/>
              <a:gd name="connsiteX4" fmla="*/ 3853234 w 3853234"/>
              <a:gd name="connsiteY4" fmla="*/ 1945892 h 5773518"/>
              <a:gd name="connsiteX5" fmla="*/ 3843967 w 3853234"/>
              <a:gd name="connsiteY5" fmla="*/ 2129420 h 5773518"/>
              <a:gd name="connsiteX6" fmla="*/ 2126219 w 3853234"/>
              <a:gd name="connsiteY6" fmla="*/ 3847168 h 5773518"/>
              <a:gd name="connsiteX7" fmla="*/ 1936974 w 3853234"/>
              <a:gd name="connsiteY7" fmla="*/ 3856724 h 5773518"/>
              <a:gd name="connsiteX8" fmla="*/ 1936974 w 3853234"/>
              <a:gd name="connsiteY8" fmla="*/ 3856723 h 5773518"/>
              <a:gd name="connsiteX9" fmla="*/ 1043298 w 3853234"/>
              <a:gd name="connsiteY9" fmla="*/ 3856723 h 5773518"/>
              <a:gd name="connsiteX10" fmla="*/ 1190266 w 3853234"/>
              <a:gd name="connsiteY10" fmla="*/ 3875219 h 5773518"/>
              <a:gd name="connsiteX11" fmla="*/ 1936904 w 3853234"/>
              <a:gd name="connsiteY11" fmla="*/ 4812068 h 5773518"/>
              <a:gd name="connsiteX12" fmla="*/ 1936974 w 3853234"/>
              <a:gd name="connsiteY12" fmla="*/ 4812138 h 5773518"/>
              <a:gd name="connsiteX13" fmla="*/ 1936974 w 3853234"/>
              <a:gd name="connsiteY13" fmla="*/ 3856724 h 5773518"/>
              <a:gd name="connsiteX14" fmla="*/ 3853234 w 3853234"/>
              <a:gd name="connsiteY14" fmla="*/ 3856724 h 5773518"/>
              <a:gd name="connsiteX15" fmla="*/ 3843967 w 3853234"/>
              <a:gd name="connsiteY15" fmla="*/ 4040252 h 5773518"/>
              <a:gd name="connsiteX16" fmla="*/ 2126219 w 3853234"/>
              <a:gd name="connsiteY16" fmla="*/ 5758000 h 5773518"/>
              <a:gd name="connsiteX17" fmla="*/ 1936974 w 3853234"/>
              <a:gd name="connsiteY17" fmla="*/ 5767556 h 5773518"/>
              <a:gd name="connsiteX18" fmla="*/ 1936974 w 3853234"/>
              <a:gd name="connsiteY18" fmla="*/ 4812159 h 5773518"/>
              <a:gd name="connsiteX19" fmla="*/ 1932008 w 3853234"/>
              <a:gd name="connsiteY19" fmla="*/ 4910437 h 5773518"/>
              <a:gd name="connsiteX20" fmla="*/ 975010 w 3853234"/>
              <a:gd name="connsiteY20" fmla="*/ 5773518 h 5773518"/>
              <a:gd name="connsiteX21" fmla="*/ 13046 w 3853234"/>
              <a:gd name="connsiteY21" fmla="*/ 4812139 h 5773518"/>
              <a:gd name="connsiteX22" fmla="*/ 13046 w 3853234"/>
              <a:gd name="connsiteY22" fmla="*/ 3850758 h 5773518"/>
              <a:gd name="connsiteX23" fmla="*/ 13350 w 3853234"/>
              <a:gd name="connsiteY23" fmla="*/ 3850758 h 5773518"/>
              <a:gd name="connsiteX24" fmla="*/ 22351 w 3853234"/>
              <a:gd name="connsiteY24" fmla="*/ 3673195 h 5773518"/>
              <a:gd name="connsiteX25" fmla="*/ 1746975 w 3853234"/>
              <a:gd name="connsiteY25" fmla="*/ 1955447 h 5773518"/>
              <a:gd name="connsiteX26" fmla="*/ 1911448 w 3853234"/>
              <a:gd name="connsiteY26" fmla="*/ 1947175 h 5773518"/>
              <a:gd name="connsiteX27" fmla="*/ 1846607 w 3853234"/>
              <a:gd name="connsiteY27" fmla="*/ 1944221 h 5773518"/>
              <a:gd name="connsiteX28" fmla="*/ 1762432 w 3853234"/>
              <a:gd name="connsiteY28" fmla="*/ 1932932 h 5773518"/>
              <a:gd name="connsiteX29" fmla="*/ 961080 w 3853234"/>
              <a:gd name="connsiteY29" fmla="*/ 976957 h 5773518"/>
              <a:gd name="connsiteX30" fmla="*/ 1932793 w 3853234"/>
              <a:gd name="connsiteY30" fmla="*/ 5763 h 5773518"/>
              <a:gd name="connsiteX31" fmla="*/ 1955849 w 3853234"/>
              <a:gd name="connsiteY31" fmla="*/ 6332 h 5773518"/>
              <a:gd name="connsiteX32" fmla="*/ 1955849 w 3853234"/>
              <a:gd name="connsiteY32" fmla="*/ 3701 h 5773518"/>
              <a:gd name="connsiteX33" fmla="*/ 1963891 w 3853234"/>
              <a:gd name="connsiteY33" fmla="*/ 3630 h 5773518"/>
              <a:gd name="connsiteX34" fmla="*/ 0 w 3853234"/>
              <a:gd name="connsiteY34" fmla="*/ 0 h 5773518"/>
              <a:gd name="connsiteX35" fmla="*/ 959658 w 3853234"/>
              <a:gd name="connsiteY35" fmla="*/ 961379 h 5773518"/>
              <a:gd name="connsiteX36" fmla="*/ 0 w 3853234"/>
              <a:gd name="connsiteY36" fmla="*/ 1922757 h 577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3234" h="5773518">
                <a:moveTo>
                  <a:pt x="1963891" y="3630"/>
                </a:moveTo>
                <a:cubicBezTo>
                  <a:pt x="1972572" y="3630"/>
                  <a:pt x="1981254" y="3843"/>
                  <a:pt x="1989936" y="3986"/>
                </a:cubicBezTo>
                <a:cubicBezTo>
                  <a:pt x="3021354" y="17925"/>
                  <a:pt x="3853234" y="857692"/>
                  <a:pt x="3853234" y="1891825"/>
                </a:cubicBezTo>
                <a:lnTo>
                  <a:pt x="3852345" y="1945892"/>
                </a:lnTo>
                <a:lnTo>
                  <a:pt x="3853234" y="1945892"/>
                </a:lnTo>
                <a:lnTo>
                  <a:pt x="3843967" y="2129420"/>
                </a:lnTo>
                <a:cubicBezTo>
                  <a:pt x="3751985" y="3035140"/>
                  <a:pt x="3031938" y="3755188"/>
                  <a:pt x="2126219" y="3847168"/>
                </a:cubicBezTo>
                <a:lnTo>
                  <a:pt x="1936974" y="3856724"/>
                </a:lnTo>
                <a:lnTo>
                  <a:pt x="1936974" y="3856723"/>
                </a:lnTo>
                <a:lnTo>
                  <a:pt x="1043298" y="3856723"/>
                </a:lnTo>
                <a:lnTo>
                  <a:pt x="1190266" y="3875219"/>
                </a:lnTo>
                <a:cubicBezTo>
                  <a:pt x="1617851" y="3972882"/>
                  <a:pt x="1936904" y="4355122"/>
                  <a:pt x="1936904" y="4812068"/>
                </a:cubicBezTo>
                <a:lnTo>
                  <a:pt x="1936974" y="4812138"/>
                </a:lnTo>
                <a:lnTo>
                  <a:pt x="1936974" y="3856724"/>
                </a:lnTo>
                <a:lnTo>
                  <a:pt x="3853234" y="3856724"/>
                </a:lnTo>
                <a:lnTo>
                  <a:pt x="3843967" y="4040252"/>
                </a:lnTo>
                <a:cubicBezTo>
                  <a:pt x="3751985" y="4945972"/>
                  <a:pt x="3031938" y="5666020"/>
                  <a:pt x="2126219" y="5758000"/>
                </a:cubicBezTo>
                <a:lnTo>
                  <a:pt x="1936974" y="5767556"/>
                </a:lnTo>
                <a:lnTo>
                  <a:pt x="1936974" y="4812159"/>
                </a:lnTo>
                <a:lnTo>
                  <a:pt x="1932008" y="4910437"/>
                </a:lnTo>
                <a:cubicBezTo>
                  <a:pt x="1882740" y="5395230"/>
                  <a:pt x="1473032" y="5773518"/>
                  <a:pt x="975010" y="5773518"/>
                </a:cubicBezTo>
                <a:cubicBezTo>
                  <a:pt x="443717" y="5773518"/>
                  <a:pt x="13046" y="5343110"/>
                  <a:pt x="13046" y="4812139"/>
                </a:cubicBezTo>
                <a:lnTo>
                  <a:pt x="13046" y="3850758"/>
                </a:lnTo>
                <a:lnTo>
                  <a:pt x="13350" y="3850758"/>
                </a:lnTo>
                <a:lnTo>
                  <a:pt x="22351" y="3673195"/>
                </a:lnTo>
                <a:cubicBezTo>
                  <a:pt x="114701" y="2767474"/>
                  <a:pt x="837630" y="2047427"/>
                  <a:pt x="1746975" y="1955447"/>
                </a:cubicBezTo>
                <a:lnTo>
                  <a:pt x="1911448" y="1947175"/>
                </a:lnTo>
                <a:lnTo>
                  <a:pt x="1846607" y="1944221"/>
                </a:lnTo>
                <a:cubicBezTo>
                  <a:pt x="1818187" y="1941644"/>
                  <a:pt x="1790114" y="1937839"/>
                  <a:pt x="1762432" y="1932932"/>
                </a:cubicBezTo>
                <a:cubicBezTo>
                  <a:pt x="1307068" y="1852354"/>
                  <a:pt x="961080" y="1455157"/>
                  <a:pt x="961080" y="976957"/>
                </a:cubicBezTo>
                <a:cubicBezTo>
                  <a:pt x="961080" y="440582"/>
                  <a:pt x="1396162" y="5763"/>
                  <a:pt x="1932793" y="5763"/>
                </a:cubicBezTo>
                <a:cubicBezTo>
                  <a:pt x="1940549" y="5763"/>
                  <a:pt x="1948164" y="6190"/>
                  <a:pt x="1955849" y="6332"/>
                </a:cubicBezTo>
                <a:lnTo>
                  <a:pt x="1955849" y="3701"/>
                </a:lnTo>
                <a:cubicBezTo>
                  <a:pt x="1958554" y="3701"/>
                  <a:pt x="1961187" y="3630"/>
                  <a:pt x="1963891" y="3630"/>
                </a:cubicBezTo>
                <a:close/>
                <a:moveTo>
                  <a:pt x="0" y="0"/>
                </a:moveTo>
                <a:cubicBezTo>
                  <a:pt x="530220" y="1326"/>
                  <a:pt x="959658" y="431201"/>
                  <a:pt x="959658" y="961379"/>
                </a:cubicBezTo>
                <a:cubicBezTo>
                  <a:pt x="959658" y="1491556"/>
                  <a:pt x="530220" y="1921432"/>
                  <a:pt x="0" y="1922757"/>
                </a:cubicBezTo>
                <a:close/>
              </a:path>
            </a:pathLst>
          </a:custGeom>
          <a:solidFill>
            <a:schemeClr val="bg1">
              <a:lumMod val="95000"/>
            </a:schemeClr>
          </a:solidFill>
        </p:spPr>
        <p:txBody>
          <a:bodyPr wrap="square" bIns="1554480" anchor="ctr" anchorCtr="0">
            <a:noAutofit/>
          </a:bodyPr>
          <a:lstStyle>
            <a:lvl1pPr algn="ctr">
              <a:defRPr sz="1400">
                <a:solidFill>
                  <a:schemeClr val="tx1">
                    <a:lumMod val="75000"/>
                    <a:lumOff val="25000"/>
                  </a:schemeClr>
                </a:solidFill>
              </a:defRPr>
            </a:lvl1pPr>
          </a:lstStyle>
          <a:p>
            <a:r>
              <a:rPr lang="en-US"/>
              <a:t>drag and drop photo here</a:t>
            </a:r>
          </a:p>
        </p:txBody>
      </p:sp>
      <p:sp>
        <p:nvSpPr>
          <p:cNvPr id="2" name="Title 1"/>
          <p:cNvSpPr>
            <a:spLocks noGrp="1"/>
          </p:cNvSpPr>
          <p:nvPr>
            <p:ph type="title"/>
          </p:nvPr>
        </p:nvSpPr>
        <p:spPr>
          <a:xfrm>
            <a:off x="496888" y="489252"/>
            <a:ext cx="6968783" cy="328304"/>
          </a:xfrm>
        </p:spPr>
        <p:txBody>
          <a:bodyPr/>
          <a:lstStyle>
            <a:lvl1pPr>
              <a:defRPr lang="en-US" dirty="0"/>
            </a:lvl1pPr>
          </a:lstStyle>
          <a:p>
            <a:r>
              <a:rPr lang="en-US"/>
              <a:t>Click to edit Master title style</a:t>
            </a:r>
          </a:p>
        </p:txBody>
      </p:sp>
      <p:sp>
        <p:nvSpPr>
          <p:cNvPr id="3" name="Content Placeholder 2"/>
          <p:cNvSpPr>
            <a:spLocks noGrp="1"/>
          </p:cNvSpPr>
          <p:nvPr>
            <p:ph idx="1"/>
          </p:nvPr>
        </p:nvSpPr>
        <p:spPr>
          <a:xfrm>
            <a:off x="496888" y="1772233"/>
            <a:ext cx="6968783" cy="4195430"/>
          </a:xfrm>
        </p:spPr>
        <p:txBody>
          <a:bodyPr/>
          <a:lstStyle>
            <a:lvl1pPr>
              <a:defRPr b="0">
                <a:solidFill>
                  <a:schemeClr val="tx1"/>
                </a:solidFill>
              </a:defRPr>
            </a:lvl1pPr>
            <a:lvl2pPr marL="174625" indent="-168275">
              <a:buFont typeface="Arial" panose="020B0604020202020204" pitchFamily="34" charset="0"/>
              <a:buChar char="•"/>
              <a:tabLst>
                <a:tab pos="3822700" algn="l"/>
              </a:tabLst>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496888" y="874621"/>
            <a:ext cx="6968783" cy="327025"/>
          </a:xfrm>
        </p:spPr>
        <p:txBody>
          <a:bodyPr/>
          <a:lstStyle>
            <a:lvl1pPr>
              <a:defRPr sz="1400" b="0" cap="all" baseline="0">
                <a:solidFill>
                  <a:schemeClr val="accent1"/>
                </a:solidFill>
              </a:defRPr>
            </a:lvl1pPr>
          </a:lstStyle>
          <a:p>
            <a:pPr lvl="0"/>
            <a:r>
              <a:rPr lang="en-US"/>
              <a:t>Click to edit Master text styles</a:t>
            </a:r>
          </a:p>
        </p:txBody>
      </p:sp>
      <p:sp>
        <p:nvSpPr>
          <p:cNvPr id="15" name="Footer Placeholder 14">
            <a:extLst>
              <a:ext uri="{FF2B5EF4-FFF2-40B4-BE49-F238E27FC236}">
                <a16:creationId xmlns:a16="http://schemas.microsoft.com/office/drawing/2014/main" id="{684C54E5-DCCC-5163-A487-290DBF4E8AC0}"/>
              </a:ext>
            </a:extLst>
          </p:cNvPr>
          <p:cNvSpPr>
            <a:spLocks noGrp="1"/>
          </p:cNvSpPr>
          <p:nvPr>
            <p:ph type="ftr" sz="quarter" idx="16"/>
          </p:nvPr>
        </p:nvSpPr>
        <p:spPr/>
        <p:txBody>
          <a:bodyPr/>
          <a:lstStyle/>
          <a:p>
            <a:r>
              <a:rPr lang="en-US"/>
              <a:t>© Teladoc Health, Inc. All rights reserved.</a:t>
            </a:r>
          </a:p>
        </p:txBody>
      </p:sp>
      <p:sp>
        <p:nvSpPr>
          <p:cNvPr id="16" name="Slide Number Placeholder 15">
            <a:extLst>
              <a:ext uri="{FF2B5EF4-FFF2-40B4-BE49-F238E27FC236}">
                <a16:creationId xmlns:a16="http://schemas.microsoft.com/office/drawing/2014/main" id="{8EB291E2-C63F-BC4F-38A0-78361202622E}"/>
              </a:ext>
            </a:extLst>
          </p:cNvPr>
          <p:cNvSpPr>
            <a:spLocks noGrp="1"/>
          </p:cNvSpPr>
          <p:nvPr>
            <p:ph type="sldNum" sz="quarter" idx="17"/>
          </p:nvPr>
        </p:nvSpPr>
        <p:spPr/>
        <p:txBody>
          <a:bodyPr/>
          <a:lstStyle/>
          <a:p>
            <a:fld id="{A82C3BC0-3EBF-3C4C-A3D8-795624EBC6AA}" type="slidenum">
              <a:rPr lang="en-US" smtClean="0"/>
              <a:pPr/>
              <a:t>‹#›</a:t>
            </a:fld>
            <a:endParaRPr lang="en-US"/>
          </a:p>
        </p:txBody>
      </p:sp>
      <p:pic>
        <p:nvPicPr>
          <p:cNvPr id="6" name="Graphic 5">
            <a:extLst>
              <a:ext uri="{FF2B5EF4-FFF2-40B4-BE49-F238E27FC236}">
                <a16:creationId xmlns:a16="http://schemas.microsoft.com/office/drawing/2014/main" id="{70552692-8140-4BCA-7A2E-058143E11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313621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1.1">
    <p:spTree>
      <p:nvGrpSpPr>
        <p:cNvPr id="1" name=""/>
        <p:cNvGrpSpPr/>
        <p:nvPr/>
      </p:nvGrpSpPr>
      <p:grpSpPr>
        <a:xfrm>
          <a:off x="0" y="0"/>
          <a:ext cx="0" cy="0"/>
          <a:chOff x="0" y="0"/>
          <a:chExt cx="0" cy="0"/>
        </a:xfrm>
      </p:grpSpPr>
      <p:sp>
        <p:nvSpPr>
          <p:cNvPr id="68" name="Picture Placeholder 67">
            <a:extLst>
              <a:ext uri="{FF2B5EF4-FFF2-40B4-BE49-F238E27FC236}">
                <a16:creationId xmlns:a16="http://schemas.microsoft.com/office/drawing/2014/main" id="{A7B4A592-0DA0-3D65-10BD-3651ADD42379}"/>
              </a:ext>
            </a:extLst>
          </p:cNvPr>
          <p:cNvSpPr>
            <a:spLocks noGrp="1"/>
          </p:cNvSpPr>
          <p:nvPr>
            <p:ph type="pic" sz="quarter" idx="13" hasCustomPrompt="1"/>
          </p:nvPr>
        </p:nvSpPr>
        <p:spPr>
          <a:xfrm>
            <a:off x="0" y="285685"/>
            <a:ext cx="3853234" cy="5773518"/>
          </a:xfrm>
          <a:custGeom>
            <a:avLst/>
            <a:gdLst>
              <a:gd name="connsiteX0" fmla="*/ 1963891 w 3853234"/>
              <a:gd name="connsiteY0" fmla="*/ 3630 h 5773518"/>
              <a:gd name="connsiteX1" fmla="*/ 1989936 w 3853234"/>
              <a:gd name="connsiteY1" fmla="*/ 3986 h 5773518"/>
              <a:gd name="connsiteX2" fmla="*/ 3853234 w 3853234"/>
              <a:gd name="connsiteY2" fmla="*/ 1891825 h 5773518"/>
              <a:gd name="connsiteX3" fmla="*/ 3852345 w 3853234"/>
              <a:gd name="connsiteY3" fmla="*/ 1945892 h 5773518"/>
              <a:gd name="connsiteX4" fmla="*/ 3853234 w 3853234"/>
              <a:gd name="connsiteY4" fmla="*/ 1945892 h 5773518"/>
              <a:gd name="connsiteX5" fmla="*/ 3843967 w 3853234"/>
              <a:gd name="connsiteY5" fmla="*/ 2129420 h 5773518"/>
              <a:gd name="connsiteX6" fmla="*/ 2126219 w 3853234"/>
              <a:gd name="connsiteY6" fmla="*/ 3847168 h 5773518"/>
              <a:gd name="connsiteX7" fmla="*/ 1936974 w 3853234"/>
              <a:gd name="connsiteY7" fmla="*/ 3856724 h 5773518"/>
              <a:gd name="connsiteX8" fmla="*/ 1936974 w 3853234"/>
              <a:gd name="connsiteY8" fmla="*/ 3856723 h 5773518"/>
              <a:gd name="connsiteX9" fmla="*/ 1043298 w 3853234"/>
              <a:gd name="connsiteY9" fmla="*/ 3856723 h 5773518"/>
              <a:gd name="connsiteX10" fmla="*/ 1190266 w 3853234"/>
              <a:gd name="connsiteY10" fmla="*/ 3875219 h 5773518"/>
              <a:gd name="connsiteX11" fmla="*/ 1936904 w 3853234"/>
              <a:gd name="connsiteY11" fmla="*/ 4812068 h 5773518"/>
              <a:gd name="connsiteX12" fmla="*/ 1936974 w 3853234"/>
              <a:gd name="connsiteY12" fmla="*/ 4812138 h 5773518"/>
              <a:gd name="connsiteX13" fmla="*/ 1936974 w 3853234"/>
              <a:gd name="connsiteY13" fmla="*/ 3856724 h 5773518"/>
              <a:gd name="connsiteX14" fmla="*/ 3853234 w 3853234"/>
              <a:gd name="connsiteY14" fmla="*/ 3856724 h 5773518"/>
              <a:gd name="connsiteX15" fmla="*/ 3843967 w 3853234"/>
              <a:gd name="connsiteY15" fmla="*/ 4040252 h 5773518"/>
              <a:gd name="connsiteX16" fmla="*/ 2126219 w 3853234"/>
              <a:gd name="connsiteY16" fmla="*/ 5758000 h 5773518"/>
              <a:gd name="connsiteX17" fmla="*/ 1936974 w 3853234"/>
              <a:gd name="connsiteY17" fmla="*/ 5767556 h 5773518"/>
              <a:gd name="connsiteX18" fmla="*/ 1936974 w 3853234"/>
              <a:gd name="connsiteY18" fmla="*/ 4812159 h 5773518"/>
              <a:gd name="connsiteX19" fmla="*/ 1932008 w 3853234"/>
              <a:gd name="connsiteY19" fmla="*/ 4910437 h 5773518"/>
              <a:gd name="connsiteX20" fmla="*/ 975010 w 3853234"/>
              <a:gd name="connsiteY20" fmla="*/ 5773518 h 5773518"/>
              <a:gd name="connsiteX21" fmla="*/ 13046 w 3853234"/>
              <a:gd name="connsiteY21" fmla="*/ 4812139 h 5773518"/>
              <a:gd name="connsiteX22" fmla="*/ 13046 w 3853234"/>
              <a:gd name="connsiteY22" fmla="*/ 3850758 h 5773518"/>
              <a:gd name="connsiteX23" fmla="*/ 13350 w 3853234"/>
              <a:gd name="connsiteY23" fmla="*/ 3850758 h 5773518"/>
              <a:gd name="connsiteX24" fmla="*/ 22351 w 3853234"/>
              <a:gd name="connsiteY24" fmla="*/ 3673195 h 5773518"/>
              <a:gd name="connsiteX25" fmla="*/ 1746975 w 3853234"/>
              <a:gd name="connsiteY25" fmla="*/ 1955447 h 5773518"/>
              <a:gd name="connsiteX26" fmla="*/ 1911448 w 3853234"/>
              <a:gd name="connsiteY26" fmla="*/ 1947175 h 5773518"/>
              <a:gd name="connsiteX27" fmla="*/ 1846607 w 3853234"/>
              <a:gd name="connsiteY27" fmla="*/ 1944221 h 5773518"/>
              <a:gd name="connsiteX28" fmla="*/ 1762432 w 3853234"/>
              <a:gd name="connsiteY28" fmla="*/ 1932932 h 5773518"/>
              <a:gd name="connsiteX29" fmla="*/ 961080 w 3853234"/>
              <a:gd name="connsiteY29" fmla="*/ 976957 h 5773518"/>
              <a:gd name="connsiteX30" fmla="*/ 1932793 w 3853234"/>
              <a:gd name="connsiteY30" fmla="*/ 5763 h 5773518"/>
              <a:gd name="connsiteX31" fmla="*/ 1955849 w 3853234"/>
              <a:gd name="connsiteY31" fmla="*/ 6332 h 5773518"/>
              <a:gd name="connsiteX32" fmla="*/ 1955849 w 3853234"/>
              <a:gd name="connsiteY32" fmla="*/ 3701 h 5773518"/>
              <a:gd name="connsiteX33" fmla="*/ 1963891 w 3853234"/>
              <a:gd name="connsiteY33" fmla="*/ 3630 h 5773518"/>
              <a:gd name="connsiteX34" fmla="*/ 0 w 3853234"/>
              <a:gd name="connsiteY34" fmla="*/ 0 h 5773518"/>
              <a:gd name="connsiteX35" fmla="*/ 959658 w 3853234"/>
              <a:gd name="connsiteY35" fmla="*/ 961379 h 5773518"/>
              <a:gd name="connsiteX36" fmla="*/ 0 w 3853234"/>
              <a:gd name="connsiteY36" fmla="*/ 1922757 h 577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3234" h="5773518">
                <a:moveTo>
                  <a:pt x="1963891" y="3630"/>
                </a:moveTo>
                <a:cubicBezTo>
                  <a:pt x="1972572" y="3630"/>
                  <a:pt x="1981254" y="3843"/>
                  <a:pt x="1989936" y="3986"/>
                </a:cubicBezTo>
                <a:cubicBezTo>
                  <a:pt x="3021354" y="17925"/>
                  <a:pt x="3853234" y="857692"/>
                  <a:pt x="3853234" y="1891825"/>
                </a:cubicBezTo>
                <a:lnTo>
                  <a:pt x="3852345" y="1945892"/>
                </a:lnTo>
                <a:lnTo>
                  <a:pt x="3853234" y="1945892"/>
                </a:lnTo>
                <a:lnTo>
                  <a:pt x="3843967" y="2129420"/>
                </a:lnTo>
                <a:cubicBezTo>
                  <a:pt x="3751985" y="3035140"/>
                  <a:pt x="3031938" y="3755188"/>
                  <a:pt x="2126219" y="3847168"/>
                </a:cubicBezTo>
                <a:lnTo>
                  <a:pt x="1936974" y="3856724"/>
                </a:lnTo>
                <a:lnTo>
                  <a:pt x="1936974" y="3856723"/>
                </a:lnTo>
                <a:lnTo>
                  <a:pt x="1043298" y="3856723"/>
                </a:lnTo>
                <a:lnTo>
                  <a:pt x="1190266" y="3875219"/>
                </a:lnTo>
                <a:cubicBezTo>
                  <a:pt x="1617851" y="3972882"/>
                  <a:pt x="1936904" y="4355122"/>
                  <a:pt x="1936904" y="4812068"/>
                </a:cubicBezTo>
                <a:lnTo>
                  <a:pt x="1936974" y="4812138"/>
                </a:lnTo>
                <a:lnTo>
                  <a:pt x="1936974" y="3856724"/>
                </a:lnTo>
                <a:lnTo>
                  <a:pt x="3853234" y="3856724"/>
                </a:lnTo>
                <a:lnTo>
                  <a:pt x="3843967" y="4040252"/>
                </a:lnTo>
                <a:cubicBezTo>
                  <a:pt x="3751985" y="4945972"/>
                  <a:pt x="3031938" y="5666020"/>
                  <a:pt x="2126219" y="5758000"/>
                </a:cubicBezTo>
                <a:lnTo>
                  <a:pt x="1936974" y="5767556"/>
                </a:lnTo>
                <a:lnTo>
                  <a:pt x="1936974" y="4812159"/>
                </a:lnTo>
                <a:lnTo>
                  <a:pt x="1932008" y="4910437"/>
                </a:lnTo>
                <a:cubicBezTo>
                  <a:pt x="1882740" y="5395230"/>
                  <a:pt x="1473032" y="5773518"/>
                  <a:pt x="975010" y="5773518"/>
                </a:cubicBezTo>
                <a:cubicBezTo>
                  <a:pt x="443717" y="5773518"/>
                  <a:pt x="13046" y="5343110"/>
                  <a:pt x="13046" y="4812139"/>
                </a:cubicBezTo>
                <a:lnTo>
                  <a:pt x="13046" y="3850758"/>
                </a:lnTo>
                <a:lnTo>
                  <a:pt x="13350" y="3850758"/>
                </a:lnTo>
                <a:lnTo>
                  <a:pt x="22351" y="3673195"/>
                </a:lnTo>
                <a:cubicBezTo>
                  <a:pt x="114701" y="2767474"/>
                  <a:pt x="837630" y="2047427"/>
                  <a:pt x="1746975" y="1955447"/>
                </a:cubicBezTo>
                <a:lnTo>
                  <a:pt x="1911448" y="1947175"/>
                </a:lnTo>
                <a:lnTo>
                  <a:pt x="1846607" y="1944221"/>
                </a:lnTo>
                <a:cubicBezTo>
                  <a:pt x="1818187" y="1941644"/>
                  <a:pt x="1790114" y="1937839"/>
                  <a:pt x="1762432" y="1932932"/>
                </a:cubicBezTo>
                <a:cubicBezTo>
                  <a:pt x="1307068" y="1852354"/>
                  <a:pt x="961080" y="1455157"/>
                  <a:pt x="961080" y="976957"/>
                </a:cubicBezTo>
                <a:cubicBezTo>
                  <a:pt x="961080" y="440582"/>
                  <a:pt x="1396162" y="5763"/>
                  <a:pt x="1932793" y="5763"/>
                </a:cubicBezTo>
                <a:cubicBezTo>
                  <a:pt x="1940549" y="5763"/>
                  <a:pt x="1948164" y="6190"/>
                  <a:pt x="1955849" y="6332"/>
                </a:cubicBezTo>
                <a:lnTo>
                  <a:pt x="1955849" y="3701"/>
                </a:lnTo>
                <a:cubicBezTo>
                  <a:pt x="1958554" y="3701"/>
                  <a:pt x="1961187" y="3630"/>
                  <a:pt x="1963891" y="3630"/>
                </a:cubicBezTo>
                <a:close/>
                <a:moveTo>
                  <a:pt x="0" y="0"/>
                </a:moveTo>
                <a:cubicBezTo>
                  <a:pt x="530220" y="1326"/>
                  <a:pt x="959658" y="431201"/>
                  <a:pt x="959658" y="961379"/>
                </a:cubicBezTo>
                <a:cubicBezTo>
                  <a:pt x="959658" y="1491556"/>
                  <a:pt x="530220" y="1921432"/>
                  <a:pt x="0" y="1922757"/>
                </a:cubicBezTo>
                <a:close/>
              </a:path>
            </a:pathLst>
          </a:custGeom>
          <a:solidFill>
            <a:schemeClr val="bg1">
              <a:lumMod val="95000"/>
            </a:schemeClr>
          </a:solidFill>
        </p:spPr>
        <p:txBody>
          <a:bodyPr wrap="square" bIns="1554480" anchor="ctr" anchorCtr="0">
            <a:noAutofit/>
          </a:bodyPr>
          <a:lstStyle>
            <a:lvl1pPr algn="ctr">
              <a:defRPr sz="1400">
                <a:solidFill>
                  <a:schemeClr val="tx1">
                    <a:lumMod val="75000"/>
                    <a:lumOff val="25000"/>
                  </a:schemeClr>
                </a:solidFill>
              </a:defRPr>
            </a:lvl1pPr>
          </a:lstStyle>
          <a:p>
            <a:r>
              <a:rPr lang="en-US"/>
              <a:t>drag and drop photo here</a:t>
            </a:r>
          </a:p>
        </p:txBody>
      </p:sp>
      <p:sp>
        <p:nvSpPr>
          <p:cNvPr id="2" name="Title 1"/>
          <p:cNvSpPr>
            <a:spLocks noGrp="1"/>
          </p:cNvSpPr>
          <p:nvPr>
            <p:ph type="title"/>
          </p:nvPr>
        </p:nvSpPr>
        <p:spPr>
          <a:xfrm>
            <a:off x="4350122" y="489252"/>
            <a:ext cx="6968783" cy="328304"/>
          </a:xfrm>
        </p:spPr>
        <p:txBody>
          <a:bodyPr/>
          <a:lstStyle>
            <a:lvl1pPr>
              <a:defRPr lang="en-US" dirty="0"/>
            </a:lvl1pPr>
          </a:lstStyle>
          <a:p>
            <a:r>
              <a:rPr lang="en-US"/>
              <a:t>Click to edit Master title style</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4350122" y="874621"/>
            <a:ext cx="6968783" cy="327025"/>
          </a:xfrm>
        </p:spPr>
        <p:txBody>
          <a:bodyPr/>
          <a:lstStyle>
            <a:lvl1pPr>
              <a:defRPr sz="1400" b="0" cap="all" baseline="0">
                <a:solidFill>
                  <a:schemeClr val="accent1"/>
                </a:solidFill>
              </a:defRPr>
            </a:lvl1pPr>
          </a:lstStyle>
          <a:p>
            <a:pPr lvl="0"/>
            <a:r>
              <a:rPr lang="en-US"/>
              <a:t>Click to edit Master text styles</a:t>
            </a:r>
          </a:p>
        </p:txBody>
      </p:sp>
      <p:sp>
        <p:nvSpPr>
          <p:cNvPr id="15" name="Footer Placeholder 14">
            <a:extLst>
              <a:ext uri="{FF2B5EF4-FFF2-40B4-BE49-F238E27FC236}">
                <a16:creationId xmlns:a16="http://schemas.microsoft.com/office/drawing/2014/main" id="{684C54E5-DCCC-5163-A487-290DBF4E8AC0}"/>
              </a:ext>
            </a:extLst>
          </p:cNvPr>
          <p:cNvSpPr>
            <a:spLocks noGrp="1"/>
          </p:cNvSpPr>
          <p:nvPr>
            <p:ph type="ftr" sz="quarter" idx="16"/>
          </p:nvPr>
        </p:nvSpPr>
        <p:spPr/>
        <p:txBody>
          <a:bodyPr/>
          <a:lstStyle/>
          <a:p>
            <a:r>
              <a:rPr lang="en-US"/>
              <a:t>© Teladoc Health, Inc. All rights reserved.</a:t>
            </a:r>
          </a:p>
        </p:txBody>
      </p:sp>
      <p:sp>
        <p:nvSpPr>
          <p:cNvPr id="16" name="Slide Number Placeholder 15">
            <a:extLst>
              <a:ext uri="{FF2B5EF4-FFF2-40B4-BE49-F238E27FC236}">
                <a16:creationId xmlns:a16="http://schemas.microsoft.com/office/drawing/2014/main" id="{8EB291E2-C63F-BC4F-38A0-78361202622E}"/>
              </a:ext>
            </a:extLst>
          </p:cNvPr>
          <p:cNvSpPr>
            <a:spLocks noGrp="1"/>
          </p:cNvSpPr>
          <p:nvPr>
            <p:ph type="sldNum" sz="quarter" idx="17"/>
          </p:nvPr>
        </p:nvSpPr>
        <p:spPr/>
        <p:txBody>
          <a:bodyPr/>
          <a:lstStyle/>
          <a:p>
            <a:fld id="{A82C3BC0-3EBF-3C4C-A3D8-795624EBC6AA}" type="slidenum">
              <a:rPr lang="en-US" smtClean="0"/>
              <a:pPr/>
              <a:t>‹#›</a:t>
            </a:fld>
            <a:endParaRPr lang="en-US"/>
          </a:p>
        </p:txBody>
      </p:sp>
      <p:pic>
        <p:nvPicPr>
          <p:cNvPr id="6" name="Graphic 5">
            <a:extLst>
              <a:ext uri="{FF2B5EF4-FFF2-40B4-BE49-F238E27FC236}">
                <a16:creationId xmlns:a16="http://schemas.microsoft.com/office/drawing/2014/main" id="{50A6390E-E9DB-C051-B71A-453AF29DA1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7" name="Text Placeholder 6">
            <a:extLst>
              <a:ext uri="{FF2B5EF4-FFF2-40B4-BE49-F238E27FC236}">
                <a16:creationId xmlns:a16="http://schemas.microsoft.com/office/drawing/2014/main" id="{58CCC69E-BB85-51BB-1205-75C74CBCF2A7}"/>
              </a:ext>
            </a:extLst>
          </p:cNvPr>
          <p:cNvSpPr>
            <a:spLocks noGrp="1"/>
          </p:cNvSpPr>
          <p:nvPr>
            <p:ph type="body" sz="quarter" idx="18"/>
          </p:nvPr>
        </p:nvSpPr>
        <p:spPr>
          <a:xfrm>
            <a:off x="4349750" y="1772233"/>
            <a:ext cx="6969125" cy="421105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75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A3F5384-AAEE-0954-2A53-5352EDFF1013}"/>
              </a:ext>
            </a:extLst>
          </p:cNvPr>
          <p:cNvSpPr>
            <a:spLocks noGrp="1"/>
          </p:cNvSpPr>
          <p:nvPr>
            <p:ph type="pic" sz="quarter" idx="35" hasCustomPrompt="1"/>
          </p:nvPr>
        </p:nvSpPr>
        <p:spPr>
          <a:xfrm>
            <a:off x="7630391" y="0"/>
            <a:ext cx="4572000" cy="6858000"/>
          </a:xfrm>
          <a:custGeom>
            <a:avLst/>
            <a:gdLst>
              <a:gd name="connsiteX0" fmla="*/ 0 w 4572000"/>
              <a:gd name="connsiteY0" fmla="*/ 3306537 h 6858000"/>
              <a:gd name="connsiteX1" fmla="*/ 6847 w 4572000"/>
              <a:gd name="connsiteY1" fmla="*/ 3442134 h 6858000"/>
              <a:gd name="connsiteX2" fmla="*/ 2286000 w 4572000"/>
              <a:gd name="connsiteY2" fmla="*/ 5498875 h 6858000"/>
              <a:gd name="connsiteX3" fmla="*/ 4565153 w 4572000"/>
              <a:gd name="connsiteY3" fmla="*/ 3442134 h 6858000"/>
              <a:gd name="connsiteX4" fmla="*/ 4572000 w 4572000"/>
              <a:gd name="connsiteY4" fmla="*/ 3306537 h 6858000"/>
              <a:gd name="connsiteX5" fmla="*/ 4572000 w 4572000"/>
              <a:gd name="connsiteY5" fmla="*/ 6858000 h 6858000"/>
              <a:gd name="connsiteX6" fmla="*/ 0 w 4572000"/>
              <a:gd name="connsiteY6" fmla="*/ 6858000 h 6858000"/>
              <a:gd name="connsiteX7" fmla="*/ 2286001 w 4572000"/>
              <a:gd name="connsiteY7" fmla="*/ 1344306 h 6858000"/>
              <a:gd name="connsiteX8" fmla="*/ 4149588 w 4572000"/>
              <a:gd name="connsiteY8" fmla="*/ 1344306 h 6858000"/>
              <a:gd name="connsiteX9" fmla="*/ 4149588 w 4572000"/>
              <a:gd name="connsiteY9" fmla="*/ 3207894 h 6858000"/>
              <a:gd name="connsiteX10" fmla="*/ 2286000 w 4572000"/>
              <a:gd name="connsiteY10" fmla="*/ 5071482 h 6858000"/>
              <a:gd name="connsiteX11" fmla="*/ 422412 w 4572000"/>
              <a:gd name="connsiteY11" fmla="*/ 3207894 h 6858000"/>
              <a:gd name="connsiteX12" fmla="*/ 422413 w 4572000"/>
              <a:gd name="connsiteY12" fmla="*/ 3207894 h 6858000"/>
              <a:gd name="connsiteX13" fmla="*/ 2286001 w 4572000"/>
              <a:gd name="connsiteY13" fmla="*/ 1344306 h 6858000"/>
              <a:gd name="connsiteX14" fmla="*/ 0 w 4572000"/>
              <a:gd name="connsiteY14" fmla="*/ 0 h 6858000"/>
              <a:gd name="connsiteX15" fmla="*/ 4572000 w 4572000"/>
              <a:gd name="connsiteY15" fmla="*/ 0 h 6858000"/>
              <a:gd name="connsiteX16" fmla="*/ 4572000 w 4572000"/>
              <a:gd name="connsiteY16" fmla="*/ 916913 h 6858000"/>
              <a:gd name="connsiteX17" fmla="*/ 2286000 w 4572000"/>
              <a:gd name="connsiteY17" fmla="*/ 916913 h 6858000"/>
              <a:gd name="connsiteX18" fmla="*/ 6847 w 4572000"/>
              <a:gd name="connsiteY18" fmla="*/ 2973654 h 6858000"/>
              <a:gd name="connsiteX19" fmla="*/ 0 w 4572000"/>
              <a:gd name="connsiteY19" fmla="*/ 31092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0" h="6858000">
                <a:moveTo>
                  <a:pt x="0" y="3306537"/>
                </a:moveTo>
                <a:lnTo>
                  <a:pt x="6847" y="3442134"/>
                </a:lnTo>
                <a:cubicBezTo>
                  <a:pt x="124168" y="4597375"/>
                  <a:pt x="1099806" y="5498875"/>
                  <a:pt x="2286000" y="5498875"/>
                </a:cubicBezTo>
                <a:cubicBezTo>
                  <a:pt x="3472195" y="5498875"/>
                  <a:pt x="4447832" y="4597375"/>
                  <a:pt x="4565153" y="3442134"/>
                </a:cubicBezTo>
                <a:lnTo>
                  <a:pt x="4572000" y="3306537"/>
                </a:lnTo>
                <a:lnTo>
                  <a:pt x="4572000" y="6858000"/>
                </a:lnTo>
                <a:lnTo>
                  <a:pt x="0" y="6858000"/>
                </a:lnTo>
                <a:close/>
                <a:moveTo>
                  <a:pt x="2286001" y="1344306"/>
                </a:moveTo>
                <a:lnTo>
                  <a:pt x="4149588" y="1344306"/>
                </a:lnTo>
                <a:lnTo>
                  <a:pt x="4149588" y="3207894"/>
                </a:lnTo>
                <a:cubicBezTo>
                  <a:pt x="4149588" y="4237125"/>
                  <a:pt x="3315231" y="5071482"/>
                  <a:pt x="2286000" y="5071482"/>
                </a:cubicBezTo>
                <a:cubicBezTo>
                  <a:pt x="1256769" y="5071482"/>
                  <a:pt x="422412" y="4237125"/>
                  <a:pt x="422412" y="3207894"/>
                </a:cubicBezTo>
                <a:lnTo>
                  <a:pt x="422413" y="3207894"/>
                </a:lnTo>
                <a:cubicBezTo>
                  <a:pt x="422413" y="2178663"/>
                  <a:pt x="1256770" y="1344306"/>
                  <a:pt x="2286001" y="1344306"/>
                </a:cubicBezTo>
                <a:close/>
                <a:moveTo>
                  <a:pt x="0" y="0"/>
                </a:moveTo>
                <a:lnTo>
                  <a:pt x="4572000" y="0"/>
                </a:lnTo>
                <a:lnTo>
                  <a:pt x="4572000" y="916913"/>
                </a:lnTo>
                <a:lnTo>
                  <a:pt x="2286000" y="916913"/>
                </a:lnTo>
                <a:cubicBezTo>
                  <a:pt x="1099806" y="916913"/>
                  <a:pt x="124168" y="1818413"/>
                  <a:pt x="6847" y="2973654"/>
                </a:cubicBezTo>
                <a:lnTo>
                  <a:pt x="0" y="3109251"/>
                </a:lnTo>
                <a:close/>
              </a:path>
            </a:pathLst>
          </a:custGeom>
          <a:solidFill>
            <a:schemeClr val="bg1">
              <a:lumMod val="95000"/>
            </a:schemeClr>
          </a:solidFill>
        </p:spPr>
        <p:txBody>
          <a:bodyPr wrap="square" anchor="ctr">
            <a:noAutofit/>
          </a:bodyPr>
          <a:lstStyle>
            <a:lvl1pPr algn="ctr">
              <a:defRPr sz="1400">
                <a:solidFill>
                  <a:schemeClr val="tx2"/>
                </a:solidFill>
              </a:defRPr>
            </a:lvl1pPr>
          </a:lstStyle>
          <a:p>
            <a:r>
              <a:rPr lang="en-US"/>
              <a:t>drag and drop photo</a:t>
            </a:r>
          </a:p>
          <a:p>
            <a:endParaRPr lang="en-US"/>
          </a:p>
          <a:p>
            <a:endParaRPr lang="en-US"/>
          </a:p>
          <a:p>
            <a:endParaRPr lang="en-US"/>
          </a:p>
        </p:txBody>
      </p:sp>
      <p:sp>
        <p:nvSpPr>
          <p:cNvPr id="2" name="Title 1"/>
          <p:cNvSpPr>
            <a:spLocks noGrp="1"/>
          </p:cNvSpPr>
          <p:nvPr>
            <p:ph type="title"/>
          </p:nvPr>
        </p:nvSpPr>
        <p:spPr>
          <a:xfrm>
            <a:off x="496888" y="489252"/>
            <a:ext cx="6968783" cy="328304"/>
          </a:xfrm>
        </p:spPr>
        <p:txBody>
          <a:bodyPr/>
          <a:lstStyle>
            <a:lvl1pPr>
              <a:defRPr lang="en-US" dirty="0"/>
            </a:lvl1pPr>
          </a:lstStyle>
          <a:p>
            <a:r>
              <a:rPr lang="en-US"/>
              <a:t>Click to edit Master title style</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496888" y="874621"/>
            <a:ext cx="6968783" cy="327025"/>
          </a:xfrm>
        </p:spPr>
        <p:txBody>
          <a:bodyPr/>
          <a:lstStyle>
            <a:lvl1pPr>
              <a:defRPr sz="1400" b="0" cap="all" baseline="0">
                <a:solidFill>
                  <a:schemeClr val="accent1"/>
                </a:solidFill>
              </a:defRPr>
            </a:lvl1pPr>
          </a:lstStyle>
          <a:p>
            <a:pPr lvl="0"/>
            <a:r>
              <a:rPr lang="en-US"/>
              <a:t>Click to edit Master text styles</a:t>
            </a:r>
          </a:p>
        </p:txBody>
      </p:sp>
      <p:sp>
        <p:nvSpPr>
          <p:cNvPr id="10" name="Footer Placeholder 9">
            <a:extLst>
              <a:ext uri="{FF2B5EF4-FFF2-40B4-BE49-F238E27FC236}">
                <a16:creationId xmlns:a16="http://schemas.microsoft.com/office/drawing/2014/main" id="{00DF3840-833D-1B13-7F16-B54F6C1A24D4}"/>
              </a:ext>
            </a:extLst>
          </p:cNvPr>
          <p:cNvSpPr>
            <a:spLocks noGrp="1"/>
          </p:cNvSpPr>
          <p:nvPr>
            <p:ph type="ftr" sz="quarter" idx="19"/>
          </p:nvPr>
        </p:nvSpPr>
        <p:spPr/>
        <p:txBody>
          <a:bodyPr/>
          <a:lstStyle>
            <a:lvl1pPr>
              <a:defRPr>
                <a:solidFill>
                  <a:schemeClr val="bg1"/>
                </a:solidFill>
              </a:defRPr>
            </a:lvl1pPr>
          </a:lstStyle>
          <a:p>
            <a:r>
              <a:rPr lang="en-US"/>
              <a:t>© Teladoc Health, Inc. All rights reserved.</a:t>
            </a:r>
          </a:p>
        </p:txBody>
      </p:sp>
      <p:sp>
        <p:nvSpPr>
          <p:cNvPr id="11" name="Slide Number Placeholder 10">
            <a:extLst>
              <a:ext uri="{FF2B5EF4-FFF2-40B4-BE49-F238E27FC236}">
                <a16:creationId xmlns:a16="http://schemas.microsoft.com/office/drawing/2014/main" id="{0A69AFEB-E926-4B0E-DBE7-C277F8A79583}"/>
              </a:ext>
            </a:extLst>
          </p:cNvPr>
          <p:cNvSpPr>
            <a:spLocks noGrp="1"/>
          </p:cNvSpPr>
          <p:nvPr>
            <p:ph type="sldNum" sz="quarter" idx="20"/>
          </p:nvPr>
        </p:nvSpPr>
        <p:spPr/>
        <p:txBody>
          <a:bodyPr/>
          <a:lstStyle>
            <a:lvl1pPr>
              <a:defRPr>
                <a:solidFill>
                  <a:schemeClr val="bg1"/>
                </a:solidFill>
              </a:defRPr>
            </a:lvl1pPr>
          </a:lstStyle>
          <a:p>
            <a:fld id="{A82C3BC0-3EBF-3C4C-A3D8-795624EBC6AA}" type="slidenum">
              <a:rPr lang="en-US" smtClean="0"/>
              <a:pPr/>
              <a:t>‹#›</a:t>
            </a:fld>
            <a:endParaRPr lang="en-US"/>
          </a:p>
        </p:txBody>
      </p:sp>
      <p:pic>
        <p:nvPicPr>
          <p:cNvPr id="4" name="Graphic 3">
            <a:extLst>
              <a:ext uri="{FF2B5EF4-FFF2-40B4-BE49-F238E27FC236}">
                <a16:creationId xmlns:a16="http://schemas.microsoft.com/office/drawing/2014/main" id="{2AFB2B12-41D6-89DD-52DE-2E5A3A975A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6" name="Text Placeholder 6">
            <a:extLst>
              <a:ext uri="{FF2B5EF4-FFF2-40B4-BE49-F238E27FC236}">
                <a16:creationId xmlns:a16="http://schemas.microsoft.com/office/drawing/2014/main" id="{32536466-6958-1EDA-B25F-9A2902AA574A}"/>
              </a:ext>
            </a:extLst>
          </p:cNvPr>
          <p:cNvSpPr>
            <a:spLocks noGrp="1"/>
          </p:cNvSpPr>
          <p:nvPr>
            <p:ph type="body" sz="quarter" idx="18"/>
          </p:nvPr>
        </p:nvSpPr>
        <p:spPr>
          <a:xfrm>
            <a:off x="496546" y="1772233"/>
            <a:ext cx="6969125" cy="421105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57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2.1">
    <p:spTree>
      <p:nvGrpSpPr>
        <p:cNvPr id="1" name=""/>
        <p:cNvGrpSpPr/>
        <p:nvPr/>
      </p:nvGrpSpPr>
      <p:grpSpPr>
        <a:xfrm>
          <a:off x="0" y="0"/>
          <a:ext cx="0" cy="0"/>
          <a:chOff x="0" y="0"/>
          <a:chExt cx="0" cy="0"/>
        </a:xfrm>
      </p:grpSpPr>
      <p:sp>
        <p:nvSpPr>
          <p:cNvPr id="2" name="Title 1"/>
          <p:cNvSpPr>
            <a:spLocks noGrp="1"/>
          </p:cNvSpPr>
          <p:nvPr>
            <p:ph type="title"/>
          </p:nvPr>
        </p:nvSpPr>
        <p:spPr>
          <a:xfrm>
            <a:off x="5073885" y="489252"/>
            <a:ext cx="6621228" cy="328304"/>
          </a:xfrm>
        </p:spPr>
        <p:txBody>
          <a:bodyPr/>
          <a:lstStyle>
            <a:lvl1pPr>
              <a:defRPr lang="en-US" dirty="0"/>
            </a:lvl1pPr>
          </a:lstStyle>
          <a:p>
            <a:r>
              <a:rPr lang="en-US"/>
              <a:t>Click to edit Master title style</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5073885" y="874621"/>
            <a:ext cx="6621228" cy="327025"/>
          </a:xfrm>
        </p:spPr>
        <p:txBody>
          <a:bodyPr/>
          <a:lstStyle>
            <a:lvl1pPr>
              <a:defRPr sz="1400" b="0" cap="all" baseline="0">
                <a:solidFill>
                  <a:schemeClr val="accent1"/>
                </a:solidFill>
              </a:defRPr>
            </a:lvl1pPr>
          </a:lstStyle>
          <a:p>
            <a:pPr lvl="0"/>
            <a:r>
              <a:rPr lang="en-US"/>
              <a:t>Click to edit Master text styles</a:t>
            </a:r>
          </a:p>
        </p:txBody>
      </p:sp>
      <p:sp>
        <p:nvSpPr>
          <p:cNvPr id="10" name="Footer Placeholder 9">
            <a:extLst>
              <a:ext uri="{FF2B5EF4-FFF2-40B4-BE49-F238E27FC236}">
                <a16:creationId xmlns:a16="http://schemas.microsoft.com/office/drawing/2014/main" id="{00DF3840-833D-1B13-7F16-B54F6C1A24D4}"/>
              </a:ext>
            </a:extLst>
          </p:cNvPr>
          <p:cNvSpPr>
            <a:spLocks noGrp="1"/>
          </p:cNvSpPr>
          <p:nvPr>
            <p:ph type="ftr" sz="quarter" idx="19"/>
          </p:nvPr>
        </p:nvSpPr>
        <p:spPr/>
        <p:txBody>
          <a:bodyPr/>
          <a:lstStyle>
            <a:lvl1pPr>
              <a:defRPr>
                <a:solidFill>
                  <a:schemeClr val="tx1">
                    <a:lumMod val="85000"/>
                    <a:lumOff val="15000"/>
                  </a:schemeClr>
                </a:solidFill>
              </a:defRPr>
            </a:lvl1pPr>
          </a:lstStyle>
          <a:p>
            <a:r>
              <a:rPr lang="en-US"/>
              <a:t>© Teladoc Health, Inc. All rights reserved.</a:t>
            </a:r>
          </a:p>
        </p:txBody>
      </p:sp>
      <p:sp>
        <p:nvSpPr>
          <p:cNvPr id="11" name="Slide Number Placeholder 10">
            <a:extLst>
              <a:ext uri="{FF2B5EF4-FFF2-40B4-BE49-F238E27FC236}">
                <a16:creationId xmlns:a16="http://schemas.microsoft.com/office/drawing/2014/main" id="{0A69AFEB-E926-4B0E-DBE7-C277F8A79583}"/>
              </a:ext>
            </a:extLst>
          </p:cNvPr>
          <p:cNvSpPr>
            <a:spLocks noGrp="1"/>
          </p:cNvSpPr>
          <p:nvPr>
            <p:ph type="sldNum" sz="quarter" idx="20"/>
          </p:nvPr>
        </p:nvSpPr>
        <p:spPr/>
        <p:txBody>
          <a:bodyPr/>
          <a:lstStyle>
            <a:lvl1pPr>
              <a:defRPr>
                <a:solidFill>
                  <a:schemeClr val="tx1">
                    <a:lumMod val="85000"/>
                    <a:lumOff val="15000"/>
                  </a:schemeClr>
                </a:solidFill>
              </a:defRPr>
            </a:lvl1pPr>
          </a:lstStyle>
          <a:p>
            <a:fld id="{A82C3BC0-3EBF-3C4C-A3D8-795624EBC6AA}" type="slidenum">
              <a:rPr lang="en-US" smtClean="0"/>
              <a:pPr/>
              <a:t>‹#›</a:t>
            </a:fld>
            <a:endParaRPr lang="en-US"/>
          </a:p>
        </p:txBody>
      </p:sp>
      <p:sp>
        <p:nvSpPr>
          <p:cNvPr id="7" name="Text Placeholder 13">
            <a:extLst>
              <a:ext uri="{FF2B5EF4-FFF2-40B4-BE49-F238E27FC236}">
                <a16:creationId xmlns:a16="http://schemas.microsoft.com/office/drawing/2014/main" id="{6B677B9A-108B-D8B7-4C1B-8AB4CAF62CEE}"/>
              </a:ext>
            </a:extLst>
          </p:cNvPr>
          <p:cNvSpPr>
            <a:spLocks noGrp="1"/>
          </p:cNvSpPr>
          <p:nvPr>
            <p:ph type="body" sz="quarter" idx="32"/>
          </p:nvPr>
        </p:nvSpPr>
        <p:spPr>
          <a:xfrm>
            <a:off x="508674" y="6321654"/>
            <a:ext cx="866101" cy="281055"/>
          </a:xfrm>
          <a:custGeom>
            <a:avLst/>
            <a:gdLst>
              <a:gd name="connsiteX0" fmla="*/ 744878 w 1054835"/>
              <a:gd name="connsiteY0" fmla="*/ 276892 h 342300"/>
              <a:gd name="connsiteX1" fmla="*/ 731236 w 1054835"/>
              <a:gd name="connsiteY1" fmla="*/ 310686 h 342300"/>
              <a:gd name="connsiteX2" fmla="*/ 757975 w 1054835"/>
              <a:gd name="connsiteY2" fmla="*/ 310686 h 342300"/>
              <a:gd name="connsiteX3" fmla="*/ 842013 w 1054835"/>
              <a:gd name="connsiteY3" fmla="*/ 258905 h 342300"/>
              <a:gd name="connsiteX4" fmla="*/ 904768 w 1054835"/>
              <a:gd name="connsiteY4" fmla="*/ 258905 h 342300"/>
              <a:gd name="connsiteX5" fmla="*/ 904768 w 1054835"/>
              <a:gd name="connsiteY5" fmla="*/ 271441 h 342300"/>
              <a:gd name="connsiteX6" fmla="*/ 880211 w 1054835"/>
              <a:gd name="connsiteY6" fmla="*/ 271441 h 342300"/>
              <a:gd name="connsiteX7" fmla="*/ 880211 w 1054835"/>
              <a:gd name="connsiteY7" fmla="*/ 341755 h 342300"/>
              <a:gd name="connsiteX8" fmla="*/ 866569 w 1054835"/>
              <a:gd name="connsiteY8" fmla="*/ 341755 h 342300"/>
              <a:gd name="connsiteX9" fmla="*/ 866569 w 1054835"/>
              <a:gd name="connsiteY9" fmla="*/ 271441 h 342300"/>
              <a:gd name="connsiteX10" fmla="*/ 842013 w 1054835"/>
              <a:gd name="connsiteY10" fmla="*/ 271441 h 342300"/>
              <a:gd name="connsiteX11" fmla="*/ 645561 w 1054835"/>
              <a:gd name="connsiteY11" fmla="*/ 258905 h 342300"/>
              <a:gd name="connsiteX12" fmla="*/ 694128 w 1054835"/>
              <a:gd name="connsiteY12" fmla="*/ 258905 h 342300"/>
              <a:gd name="connsiteX13" fmla="*/ 694128 w 1054835"/>
              <a:gd name="connsiteY13" fmla="*/ 271441 h 342300"/>
              <a:gd name="connsiteX14" fmla="*/ 659204 w 1054835"/>
              <a:gd name="connsiteY14" fmla="*/ 271441 h 342300"/>
              <a:gd name="connsiteX15" fmla="*/ 659204 w 1054835"/>
              <a:gd name="connsiteY15" fmla="*/ 292699 h 342300"/>
              <a:gd name="connsiteX16" fmla="*/ 689217 w 1054835"/>
              <a:gd name="connsiteY16" fmla="*/ 292699 h 342300"/>
              <a:gd name="connsiteX17" fmla="*/ 689217 w 1054835"/>
              <a:gd name="connsiteY17" fmla="*/ 305235 h 342300"/>
              <a:gd name="connsiteX18" fmla="*/ 659204 w 1054835"/>
              <a:gd name="connsiteY18" fmla="*/ 305235 h 342300"/>
              <a:gd name="connsiteX19" fmla="*/ 659204 w 1054835"/>
              <a:gd name="connsiteY19" fmla="*/ 328673 h 342300"/>
              <a:gd name="connsiteX20" fmla="*/ 659204 w 1054835"/>
              <a:gd name="connsiteY20" fmla="*/ 329763 h 342300"/>
              <a:gd name="connsiteX21" fmla="*/ 695220 w 1054835"/>
              <a:gd name="connsiteY21" fmla="*/ 329763 h 342300"/>
              <a:gd name="connsiteX22" fmla="*/ 695220 w 1054835"/>
              <a:gd name="connsiteY22" fmla="*/ 342300 h 342300"/>
              <a:gd name="connsiteX23" fmla="*/ 645561 w 1054835"/>
              <a:gd name="connsiteY23" fmla="*/ 342300 h 342300"/>
              <a:gd name="connsiteX24" fmla="*/ 917865 w 1054835"/>
              <a:gd name="connsiteY24" fmla="*/ 258360 h 342300"/>
              <a:gd name="connsiteX25" fmla="*/ 931507 w 1054835"/>
              <a:gd name="connsiteY25" fmla="*/ 258360 h 342300"/>
              <a:gd name="connsiteX26" fmla="*/ 931507 w 1054835"/>
              <a:gd name="connsiteY26" fmla="*/ 292699 h 342300"/>
              <a:gd name="connsiteX27" fmla="*/ 969706 w 1054835"/>
              <a:gd name="connsiteY27" fmla="*/ 292699 h 342300"/>
              <a:gd name="connsiteX28" fmla="*/ 969706 w 1054835"/>
              <a:gd name="connsiteY28" fmla="*/ 258360 h 342300"/>
              <a:gd name="connsiteX29" fmla="*/ 983348 w 1054835"/>
              <a:gd name="connsiteY29" fmla="*/ 258360 h 342300"/>
              <a:gd name="connsiteX30" fmla="*/ 983348 w 1054835"/>
              <a:gd name="connsiteY30" fmla="*/ 341209 h 342300"/>
              <a:gd name="connsiteX31" fmla="*/ 969706 w 1054835"/>
              <a:gd name="connsiteY31" fmla="*/ 341209 h 342300"/>
              <a:gd name="connsiteX32" fmla="*/ 969706 w 1054835"/>
              <a:gd name="connsiteY32" fmla="*/ 305235 h 342300"/>
              <a:gd name="connsiteX33" fmla="*/ 931507 w 1054835"/>
              <a:gd name="connsiteY33" fmla="*/ 305235 h 342300"/>
              <a:gd name="connsiteX34" fmla="*/ 931507 w 1054835"/>
              <a:gd name="connsiteY34" fmla="*/ 341755 h 342300"/>
              <a:gd name="connsiteX35" fmla="*/ 917865 w 1054835"/>
              <a:gd name="connsiteY35" fmla="*/ 341755 h 342300"/>
              <a:gd name="connsiteX36" fmla="*/ 797811 w 1054835"/>
              <a:gd name="connsiteY36" fmla="*/ 258360 h 342300"/>
              <a:gd name="connsiteX37" fmla="*/ 811453 w 1054835"/>
              <a:gd name="connsiteY37" fmla="*/ 258360 h 342300"/>
              <a:gd name="connsiteX38" fmla="*/ 811453 w 1054835"/>
              <a:gd name="connsiteY38" fmla="*/ 328673 h 342300"/>
              <a:gd name="connsiteX39" fmla="*/ 811453 w 1054835"/>
              <a:gd name="connsiteY39" fmla="*/ 329218 h 342300"/>
              <a:gd name="connsiteX40" fmla="*/ 845832 w 1054835"/>
              <a:gd name="connsiteY40" fmla="*/ 329218 h 342300"/>
              <a:gd name="connsiteX41" fmla="*/ 845832 w 1054835"/>
              <a:gd name="connsiteY41" fmla="*/ 341755 h 342300"/>
              <a:gd name="connsiteX42" fmla="*/ 797811 w 1054835"/>
              <a:gd name="connsiteY42" fmla="*/ 341755 h 342300"/>
              <a:gd name="connsiteX43" fmla="*/ 737784 w 1054835"/>
              <a:gd name="connsiteY43" fmla="*/ 258360 h 342300"/>
              <a:gd name="connsiteX44" fmla="*/ 750335 w 1054835"/>
              <a:gd name="connsiteY44" fmla="*/ 258360 h 342300"/>
              <a:gd name="connsiteX45" fmla="*/ 783623 w 1054835"/>
              <a:gd name="connsiteY45" fmla="*/ 341755 h 342300"/>
              <a:gd name="connsiteX46" fmla="*/ 768889 w 1054835"/>
              <a:gd name="connsiteY46" fmla="*/ 341755 h 342300"/>
              <a:gd name="connsiteX47" fmla="*/ 761795 w 1054835"/>
              <a:gd name="connsiteY47" fmla="*/ 323222 h 342300"/>
              <a:gd name="connsiteX48" fmla="*/ 726325 w 1054835"/>
              <a:gd name="connsiteY48" fmla="*/ 323222 h 342300"/>
              <a:gd name="connsiteX49" fmla="*/ 719230 w 1054835"/>
              <a:gd name="connsiteY49" fmla="*/ 341755 h 342300"/>
              <a:gd name="connsiteX50" fmla="*/ 704497 w 1054835"/>
              <a:gd name="connsiteY50" fmla="*/ 341755 h 342300"/>
              <a:gd name="connsiteX51" fmla="*/ 562615 w 1054835"/>
              <a:gd name="connsiteY51" fmla="*/ 258360 h 342300"/>
              <a:gd name="connsiteX52" fmla="*/ 576257 w 1054835"/>
              <a:gd name="connsiteY52" fmla="*/ 258360 h 342300"/>
              <a:gd name="connsiteX53" fmla="*/ 576257 w 1054835"/>
              <a:gd name="connsiteY53" fmla="*/ 292699 h 342300"/>
              <a:gd name="connsiteX54" fmla="*/ 614456 w 1054835"/>
              <a:gd name="connsiteY54" fmla="*/ 292699 h 342300"/>
              <a:gd name="connsiteX55" fmla="*/ 614456 w 1054835"/>
              <a:gd name="connsiteY55" fmla="*/ 258360 h 342300"/>
              <a:gd name="connsiteX56" fmla="*/ 628099 w 1054835"/>
              <a:gd name="connsiteY56" fmla="*/ 258360 h 342300"/>
              <a:gd name="connsiteX57" fmla="*/ 628099 w 1054835"/>
              <a:gd name="connsiteY57" fmla="*/ 341755 h 342300"/>
              <a:gd name="connsiteX58" fmla="*/ 614456 w 1054835"/>
              <a:gd name="connsiteY58" fmla="*/ 341755 h 342300"/>
              <a:gd name="connsiteX59" fmla="*/ 614456 w 1054835"/>
              <a:gd name="connsiteY59" fmla="*/ 305235 h 342300"/>
              <a:gd name="connsiteX60" fmla="*/ 576257 w 1054835"/>
              <a:gd name="connsiteY60" fmla="*/ 305235 h 342300"/>
              <a:gd name="connsiteX61" fmla="*/ 576257 w 1054835"/>
              <a:gd name="connsiteY61" fmla="*/ 341209 h 342300"/>
              <a:gd name="connsiteX62" fmla="*/ 562615 w 1054835"/>
              <a:gd name="connsiteY62" fmla="*/ 341209 h 342300"/>
              <a:gd name="connsiteX63" fmla="*/ 1033007 w 1054835"/>
              <a:gd name="connsiteY63" fmla="*/ 174420 h 342300"/>
              <a:gd name="connsiteX64" fmla="*/ 1035190 w 1054835"/>
              <a:gd name="connsiteY64" fmla="*/ 174420 h 342300"/>
              <a:gd name="connsiteX65" fmla="*/ 1043921 w 1054835"/>
              <a:gd name="connsiteY65" fmla="*/ 189682 h 342300"/>
              <a:gd name="connsiteX66" fmla="*/ 1052652 w 1054835"/>
              <a:gd name="connsiteY66" fmla="*/ 174420 h 342300"/>
              <a:gd name="connsiteX67" fmla="*/ 1054835 w 1054835"/>
              <a:gd name="connsiteY67" fmla="*/ 174420 h 342300"/>
              <a:gd name="connsiteX68" fmla="*/ 1054835 w 1054835"/>
              <a:gd name="connsiteY68" fmla="*/ 196223 h 342300"/>
              <a:gd name="connsiteX69" fmla="*/ 1052107 w 1054835"/>
              <a:gd name="connsiteY69" fmla="*/ 196223 h 342300"/>
              <a:gd name="connsiteX70" fmla="*/ 1052107 w 1054835"/>
              <a:gd name="connsiteY70" fmla="*/ 180416 h 342300"/>
              <a:gd name="connsiteX71" fmla="*/ 1044467 w 1054835"/>
              <a:gd name="connsiteY71" fmla="*/ 193497 h 342300"/>
              <a:gd name="connsiteX72" fmla="*/ 1043375 w 1054835"/>
              <a:gd name="connsiteY72" fmla="*/ 193497 h 342300"/>
              <a:gd name="connsiteX73" fmla="*/ 1035736 w 1054835"/>
              <a:gd name="connsiteY73" fmla="*/ 180416 h 342300"/>
              <a:gd name="connsiteX74" fmla="*/ 1035736 w 1054835"/>
              <a:gd name="connsiteY74" fmla="*/ 196223 h 342300"/>
              <a:gd name="connsiteX75" fmla="*/ 1033007 w 1054835"/>
              <a:gd name="connsiteY75" fmla="*/ 196223 h 342300"/>
              <a:gd name="connsiteX76" fmla="*/ 1012816 w 1054835"/>
              <a:gd name="connsiteY76" fmla="*/ 174420 h 342300"/>
              <a:gd name="connsiteX77" fmla="*/ 1029733 w 1054835"/>
              <a:gd name="connsiteY77" fmla="*/ 174420 h 342300"/>
              <a:gd name="connsiteX78" fmla="*/ 1029733 w 1054835"/>
              <a:gd name="connsiteY78" fmla="*/ 177145 h 342300"/>
              <a:gd name="connsiteX79" fmla="*/ 1022639 w 1054835"/>
              <a:gd name="connsiteY79" fmla="*/ 177145 h 342300"/>
              <a:gd name="connsiteX80" fmla="*/ 1022639 w 1054835"/>
              <a:gd name="connsiteY80" fmla="*/ 196223 h 342300"/>
              <a:gd name="connsiteX81" fmla="*/ 1019910 w 1054835"/>
              <a:gd name="connsiteY81" fmla="*/ 196223 h 342300"/>
              <a:gd name="connsiteX82" fmla="*/ 1019910 w 1054835"/>
              <a:gd name="connsiteY82" fmla="*/ 177145 h 342300"/>
              <a:gd name="connsiteX83" fmla="*/ 1012816 w 1054835"/>
              <a:gd name="connsiteY83" fmla="*/ 177145 h 342300"/>
              <a:gd name="connsiteX84" fmla="*/ 436013 w 1054835"/>
              <a:gd name="connsiteY84" fmla="*/ 87210 h 342300"/>
              <a:gd name="connsiteX85" fmla="*/ 397268 w 1054835"/>
              <a:gd name="connsiteY85" fmla="*/ 125910 h 342300"/>
              <a:gd name="connsiteX86" fmla="*/ 436013 w 1054835"/>
              <a:gd name="connsiteY86" fmla="*/ 164609 h 342300"/>
              <a:gd name="connsiteX87" fmla="*/ 474758 w 1054835"/>
              <a:gd name="connsiteY87" fmla="*/ 125910 h 342300"/>
              <a:gd name="connsiteX88" fmla="*/ 436013 w 1054835"/>
              <a:gd name="connsiteY88" fmla="*/ 87210 h 342300"/>
              <a:gd name="connsiteX89" fmla="*/ 604634 w 1054835"/>
              <a:gd name="connsiteY89" fmla="*/ 86665 h 342300"/>
              <a:gd name="connsiteX90" fmla="*/ 565889 w 1054835"/>
              <a:gd name="connsiteY90" fmla="*/ 125364 h 342300"/>
              <a:gd name="connsiteX91" fmla="*/ 604634 w 1054835"/>
              <a:gd name="connsiteY91" fmla="*/ 164064 h 342300"/>
              <a:gd name="connsiteX92" fmla="*/ 643378 w 1054835"/>
              <a:gd name="connsiteY92" fmla="*/ 125364 h 342300"/>
              <a:gd name="connsiteX93" fmla="*/ 604634 w 1054835"/>
              <a:gd name="connsiteY93" fmla="*/ 86665 h 342300"/>
              <a:gd name="connsiteX94" fmla="*/ 206820 w 1054835"/>
              <a:gd name="connsiteY94" fmla="*/ 84485 h 342300"/>
              <a:gd name="connsiteX95" fmla="*/ 168621 w 1054835"/>
              <a:gd name="connsiteY95" fmla="*/ 111193 h 342300"/>
              <a:gd name="connsiteX96" fmla="*/ 245019 w 1054835"/>
              <a:gd name="connsiteY96" fmla="*/ 111193 h 342300"/>
              <a:gd name="connsiteX97" fmla="*/ 206820 w 1054835"/>
              <a:gd name="connsiteY97" fmla="*/ 84485 h 342300"/>
              <a:gd name="connsiteX98" fmla="*/ 782920 w 1054835"/>
              <a:gd name="connsiteY98" fmla="*/ 68951 h 342300"/>
              <a:gd name="connsiteX99" fmla="*/ 772709 w 1054835"/>
              <a:gd name="connsiteY99" fmla="*/ 86665 h 342300"/>
              <a:gd name="connsiteX100" fmla="*/ 733964 w 1054835"/>
              <a:gd name="connsiteY100" fmla="*/ 125364 h 342300"/>
              <a:gd name="connsiteX101" fmla="*/ 772709 w 1054835"/>
              <a:gd name="connsiteY101" fmla="*/ 164064 h 342300"/>
              <a:gd name="connsiteX102" fmla="*/ 762341 w 1054835"/>
              <a:gd name="connsiteY102" fmla="*/ 182051 h 342300"/>
              <a:gd name="connsiteX103" fmla="*/ 762498 w 1054835"/>
              <a:gd name="connsiteY103" fmla="*/ 182324 h 342300"/>
              <a:gd name="connsiteX104" fmla="*/ 772709 w 1054835"/>
              <a:gd name="connsiteY104" fmla="*/ 164609 h 342300"/>
              <a:gd name="connsiteX105" fmla="*/ 811453 w 1054835"/>
              <a:gd name="connsiteY105" fmla="*/ 125910 h 342300"/>
              <a:gd name="connsiteX106" fmla="*/ 772709 w 1054835"/>
              <a:gd name="connsiteY106" fmla="*/ 87210 h 342300"/>
              <a:gd name="connsiteX107" fmla="*/ 783077 w 1054835"/>
              <a:gd name="connsiteY107" fmla="*/ 69223 h 342300"/>
              <a:gd name="connsiteX108" fmla="*/ 941330 w 1054835"/>
              <a:gd name="connsiteY108" fmla="*/ 51781 h 342300"/>
              <a:gd name="connsiteX109" fmla="*/ 1000265 w 1054835"/>
              <a:gd name="connsiteY109" fmla="*/ 80669 h 342300"/>
              <a:gd name="connsiteX110" fmla="*/ 971889 w 1054835"/>
              <a:gd name="connsiteY110" fmla="*/ 102472 h 342300"/>
              <a:gd name="connsiteX111" fmla="*/ 941330 w 1054835"/>
              <a:gd name="connsiteY111" fmla="*/ 87210 h 342300"/>
              <a:gd name="connsiteX112" fmla="*/ 902585 w 1054835"/>
              <a:gd name="connsiteY112" fmla="*/ 125910 h 342300"/>
              <a:gd name="connsiteX113" fmla="*/ 941330 w 1054835"/>
              <a:gd name="connsiteY113" fmla="*/ 164609 h 342300"/>
              <a:gd name="connsiteX114" fmla="*/ 971889 w 1054835"/>
              <a:gd name="connsiteY114" fmla="*/ 149347 h 342300"/>
              <a:gd name="connsiteX115" fmla="*/ 1000265 w 1054835"/>
              <a:gd name="connsiteY115" fmla="*/ 171150 h 342300"/>
              <a:gd name="connsiteX116" fmla="*/ 941330 w 1054835"/>
              <a:gd name="connsiteY116" fmla="*/ 200038 h 342300"/>
              <a:gd name="connsiteX117" fmla="*/ 867115 w 1054835"/>
              <a:gd name="connsiteY117" fmla="*/ 125910 h 342300"/>
              <a:gd name="connsiteX118" fmla="*/ 941330 w 1054835"/>
              <a:gd name="connsiteY118" fmla="*/ 51781 h 342300"/>
              <a:gd name="connsiteX119" fmla="*/ 436013 w 1054835"/>
              <a:gd name="connsiteY119" fmla="*/ 51236 h 342300"/>
              <a:gd name="connsiteX120" fmla="*/ 510228 w 1054835"/>
              <a:gd name="connsiteY120" fmla="*/ 125364 h 342300"/>
              <a:gd name="connsiteX121" fmla="*/ 510228 w 1054835"/>
              <a:gd name="connsiteY121" fmla="*/ 197858 h 342300"/>
              <a:gd name="connsiteX122" fmla="*/ 474758 w 1054835"/>
              <a:gd name="connsiteY122" fmla="*/ 197858 h 342300"/>
              <a:gd name="connsiteX123" fmla="*/ 474758 w 1054835"/>
              <a:gd name="connsiteY123" fmla="*/ 186412 h 342300"/>
              <a:gd name="connsiteX124" fmla="*/ 436013 w 1054835"/>
              <a:gd name="connsiteY124" fmla="*/ 199493 h 342300"/>
              <a:gd name="connsiteX125" fmla="*/ 361798 w 1054835"/>
              <a:gd name="connsiteY125" fmla="*/ 125364 h 342300"/>
              <a:gd name="connsiteX126" fmla="*/ 436013 w 1054835"/>
              <a:gd name="connsiteY126" fmla="*/ 51236 h 342300"/>
              <a:gd name="connsiteX127" fmla="*/ 206820 w 1054835"/>
              <a:gd name="connsiteY127" fmla="*/ 51236 h 342300"/>
              <a:gd name="connsiteX128" fmla="*/ 281035 w 1054835"/>
              <a:gd name="connsiteY128" fmla="*/ 125364 h 342300"/>
              <a:gd name="connsiteX129" fmla="*/ 279398 w 1054835"/>
              <a:gd name="connsiteY129" fmla="*/ 139536 h 342300"/>
              <a:gd name="connsiteX130" fmla="*/ 168621 w 1054835"/>
              <a:gd name="connsiteY130" fmla="*/ 139536 h 342300"/>
              <a:gd name="connsiteX131" fmla="*/ 206820 w 1054835"/>
              <a:gd name="connsiteY131" fmla="*/ 166244 h 342300"/>
              <a:gd name="connsiteX132" fmla="*/ 239016 w 1054835"/>
              <a:gd name="connsiteY132" fmla="*/ 150437 h 342300"/>
              <a:gd name="connsiteX133" fmla="*/ 265755 w 1054835"/>
              <a:gd name="connsiteY133" fmla="*/ 170605 h 342300"/>
              <a:gd name="connsiteX134" fmla="*/ 206820 w 1054835"/>
              <a:gd name="connsiteY134" fmla="*/ 199493 h 342300"/>
              <a:gd name="connsiteX135" fmla="*/ 132605 w 1054835"/>
              <a:gd name="connsiteY135" fmla="*/ 125364 h 342300"/>
              <a:gd name="connsiteX136" fmla="*/ 206820 w 1054835"/>
              <a:gd name="connsiteY136" fmla="*/ 51236 h 342300"/>
              <a:gd name="connsiteX137" fmla="*/ 772709 w 1054835"/>
              <a:gd name="connsiteY137" fmla="*/ 50691 h 342300"/>
              <a:gd name="connsiteX138" fmla="*/ 773066 w 1054835"/>
              <a:gd name="connsiteY138" fmla="*/ 51310 h 342300"/>
              <a:gd name="connsiteX139" fmla="*/ 801802 w 1054835"/>
              <a:gd name="connsiteY139" fmla="*/ 57240 h 342300"/>
              <a:gd name="connsiteX140" fmla="*/ 846924 w 1054835"/>
              <a:gd name="connsiteY140" fmla="*/ 126455 h 342300"/>
              <a:gd name="connsiteX141" fmla="*/ 772709 w 1054835"/>
              <a:gd name="connsiteY141" fmla="*/ 200583 h 342300"/>
              <a:gd name="connsiteX142" fmla="*/ 772352 w 1054835"/>
              <a:gd name="connsiteY142" fmla="*/ 199964 h 342300"/>
              <a:gd name="connsiteX143" fmla="*/ 743847 w 1054835"/>
              <a:gd name="connsiteY143" fmla="*/ 194034 h 342300"/>
              <a:gd name="connsiteX144" fmla="*/ 698494 w 1054835"/>
              <a:gd name="connsiteY144" fmla="*/ 124819 h 342300"/>
              <a:gd name="connsiteX145" fmla="*/ 772709 w 1054835"/>
              <a:gd name="connsiteY145" fmla="*/ 50691 h 342300"/>
              <a:gd name="connsiteX146" fmla="*/ 643378 w 1054835"/>
              <a:gd name="connsiteY146" fmla="*/ 0 h 342300"/>
              <a:gd name="connsiteX147" fmla="*/ 678849 w 1054835"/>
              <a:gd name="connsiteY147" fmla="*/ 0 h 342300"/>
              <a:gd name="connsiteX148" fmla="*/ 678849 w 1054835"/>
              <a:gd name="connsiteY148" fmla="*/ 125364 h 342300"/>
              <a:gd name="connsiteX149" fmla="*/ 604634 w 1054835"/>
              <a:gd name="connsiteY149" fmla="*/ 199493 h 342300"/>
              <a:gd name="connsiteX150" fmla="*/ 530419 w 1054835"/>
              <a:gd name="connsiteY150" fmla="*/ 125364 h 342300"/>
              <a:gd name="connsiteX151" fmla="*/ 604634 w 1054835"/>
              <a:gd name="connsiteY151" fmla="*/ 51236 h 342300"/>
              <a:gd name="connsiteX152" fmla="*/ 643378 w 1054835"/>
              <a:gd name="connsiteY152" fmla="*/ 62137 h 342300"/>
              <a:gd name="connsiteX153" fmla="*/ 302317 w 1054835"/>
              <a:gd name="connsiteY153" fmla="*/ 0 h 342300"/>
              <a:gd name="connsiteX154" fmla="*/ 320325 w 1054835"/>
              <a:gd name="connsiteY154" fmla="*/ 0 h 342300"/>
              <a:gd name="connsiteX155" fmla="*/ 339424 w 1054835"/>
              <a:gd name="connsiteY155" fmla="*/ 0 h 342300"/>
              <a:gd name="connsiteX156" fmla="*/ 339424 w 1054835"/>
              <a:gd name="connsiteY156" fmla="*/ 196223 h 342300"/>
              <a:gd name="connsiteX157" fmla="*/ 302317 w 1054835"/>
              <a:gd name="connsiteY157" fmla="*/ 196223 h 342300"/>
              <a:gd name="connsiteX158" fmla="*/ 0 w 1054835"/>
              <a:gd name="connsiteY158" fmla="*/ 0 h 342300"/>
              <a:gd name="connsiteX159" fmla="*/ 154433 w 1054835"/>
              <a:gd name="connsiteY159" fmla="*/ 0 h 342300"/>
              <a:gd name="connsiteX160" fmla="*/ 154433 w 1054835"/>
              <a:gd name="connsiteY160" fmla="*/ 34884 h 342300"/>
              <a:gd name="connsiteX161" fmla="*/ 97134 w 1054835"/>
              <a:gd name="connsiteY161" fmla="*/ 34884 h 342300"/>
              <a:gd name="connsiteX162" fmla="*/ 97134 w 1054835"/>
              <a:gd name="connsiteY162" fmla="*/ 196223 h 342300"/>
              <a:gd name="connsiteX163" fmla="*/ 57844 w 1054835"/>
              <a:gd name="connsiteY163" fmla="*/ 196223 h 342300"/>
              <a:gd name="connsiteX164" fmla="*/ 57844 w 1054835"/>
              <a:gd name="connsiteY164" fmla="*/ 34884 h 342300"/>
              <a:gd name="connsiteX165" fmla="*/ 0 w 1054835"/>
              <a:gd name="connsiteY165" fmla="*/ 34884 h 34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054835" h="342300">
                <a:moveTo>
                  <a:pt x="744878" y="276892"/>
                </a:moveTo>
                <a:lnTo>
                  <a:pt x="731236" y="310686"/>
                </a:lnTo>
                <a:lnTo>
                  <a:pt x="757975" y="310686"/>
                </a:lnTo>
                <a:close/>
                <a:moveTo>
                  <a:pt x="842013" y="258905"/>
                </a:moveTo>
                <a:lnTo>
                  <a:pt x="904768" y="258905"/>
                </a:lnTo>
                <a:lnTo>
                  <a:pt x="904768" y="271441"/>
                </a:lnTo>
                <a:lnTo>
                  <a:pt x="880211" y="271441"/>
                </a:lnTo>
                <a:lnTo>
                  <a:pt x="880211" y="341755"/>
                </a:lnTo>
                <a:lnTo>
                  <a:pt x="866569" y="341755"/>
                </a:lnTo>
                <a:lnTo>
                  <a:pt x="866569" y="271441"/>
                </a:lnTo>
                <a:lnTo>
                  <a:pt x="842013" y="271441"/>
                </a:lnTo>
                <a:close/>
                <a:moveTo>
                  <a:pt x="645561" y="258905"/>
                </a:moveTo>
                <a:lnTo>
                  <a:pt x="694128" y="258905"/>
                </a:lnTo>
                <a:lnTo>
                  <a:pt x="694128" y="271441"/>
                </a:lnTo>
                <a:lnTo>
                  <a:pt x="659204" y="271441"/>
                </a:lnTo>
                <a:lnTo>
                  <a:pt x="659204" y="292699"/>
                </a:lnTo>
                <a:lnTo>
                  <a:pt x="689217" y="292699"/>
                </a:lnTo>
                <a:lnTo>
                  <a:pt x="689217" y="305235"/>
                </a:lnTo>
                <a:lnTo>
                  <a:pt x="659204" y="305235"/>
                </a:lnTo>
                <a:lnTo>
                  <a:pt x="659204" y="328673"/>
                </a:lnTo>
                <a:lnTo>
                  <a:pt x="659204" y="329763"/>
                </a:lnTo>
                <a:lnTo>
                  <a:pt x="695220" y="329763"/>
                </a:lnTo>
                <a:lnTo>
                  <a:pt x="695220" y="342300"/>
                </a:lnTo>
                <a:lnTo>
                  <a:pt x="645561" y="342300"/>
                </a:lnTo>
                <a:close/>
                <a:moveTo>
                  <a:pt x="917865" y="258360"/>
                </a:moveTo>
                <a:lnTo>
                  <a:pt x="931507" y="258360"/>
                </a:lnTo>
                <a:lnTo>
                  <a:pt x="931507" y="292699"/>
                </a:lnTo>
                <a:lnTo>
                  <a:pt x="969706" y="292699"/>
                </a:lnTo>
                <a:lnTo>
                  <a:pt x="969706" y="258360"/>
                </a:lnTo>
                <a:lnTo>
                  <a:pt x="983348" y="258360"/>
                </a:lnTo>
                <a:lnTo>
                  <a:pt x="983348" y="341209"/>
                </a:lnTo>
                <a:lnTo>
                  <a:pt x="969706" y="341209"/>
                </a:lnTo>
                <a:lnTo>
                  <a:pt x="969706" y="305235"/>
                </a:lnTo>
                <a:lnTo>
                  <a:pt x="931507" y="305235"/>
                </a:lnTo>
                <a:lnTo>
                  <a:pt x="931507" y="341755"/>
                </a:lnTo>
                <a:lnTo>
                  <a:pt x="917865" y="341755"/>
                </a:lnTo>
                <a:close/>
                <a:moveTo>
                  <a:pt x="797811" y="258360"/>
                </a:moveTo>
                <a:lnTo>
                  <a:pt x="811453" y="258360"/>
                </a:lnTo>
                <a:lnTo>
                  <a:pt x="811453" y="328673"/>
                </a:lnTo>
                <a:lnTo>
                  <a:pt x="811453" y="329218"/>
                </a:lnTo>
                <a:lnTo>
                  <a:pt x="845832" y="329218"/>
                </a:lnTo>
                <a:lnTo>
                  <a:pt x="845832" y="341755"/>
                </a:lnTo>
                <a:lnTo>
                  <a:pt x="797811" y="341755"/>
                </a:lnTo>
                <a:close/>
                <a:moveTo>
                  <a:pt x="737784" y="258360"/>
                </a:moveTo>
                <a:lnTo>
                  <a:pt x="750335" y="258360"/>
                </a:lnTo>
                <a:lnTo>
                  <a:pt x="783623" y="341755"/>
                </a:lnTo>
                <a:lnTo>
                  <a:pt x="768889" y="341755"/>
                </a:lnTo>
                <a:lnTo>
                  <a:pt x="761795" y="323222"/>
                </a:lnTo>
                <a:lnTo>
                  <a:pt x="726325" y="323222"/>
                </a:lnTo>
                <a:lnTo>
                  <a:pt x="719230" y="341755"/>
                </a:lnTo>
                <a:lnTo>
                  <a:pt x="704497" y="341755"/>
                </a:lnTo>
                <a:close/>
                <a:moveTo>
                  <a:pt x="562615" y="258360"/>
                </a:moveTo>
                <a:lnTo>
                  <a:pt x="576257" y="258360"/>
                </a:lnTo>
                <a:lnTo>
                  <a:pt x="576257" y="292699"/>
                </a:lnTo>
                <a:lnTo>
                  <a:pt x="614456" y="292699"/>
                </a:lnTo>
                <a:lnTo>
                  <a:pt x="614456" y="258360"/>
                </a:lnTo>
                <a:lnTo>
                  <a:pt x="628099" y="258360"/>
                </a:lnTo>
                <a:lnTo>
                  <a:pt x="628099" y="341755"/>
                </a:lnTo>
                <a:lnTo>
                  <a:pt x="614456" y="341755"/>
                </a:lnTo>
                <a:lnTo>
                  <a:pt x="614456" y="305235"/>
                </a:lnTo>
                <a:lnTo>
                  <a:pt x="576257" y="305235"/>
                </a:lnTo>
                <a:lnTo>
                  <a:pt x="576257" y="341209"/>
                </a:lnTo>
                <a:lnTo>
                  <a:pt x="562615" y="341209"/>
                </a:lnTo>
                <a:close/>
                <a:moveTo>
                  <a:pt x="1033007" y="174420"/>
                </a:moveTo>
                <a:lnTo>
                  <a:pt x="1035190" y="174420"/>
                </a:lnTo>
                <a:lnTo>
                  <a:pt x="1043921" y="189682"/>
                </a:lnTo>
                <a:lnTo>
                  <a:pt x="1052652" y="174420"/>
                </a:lnTo>
                <a:lnTo>
                  <a:pt x="1054835" y="174420"/>
                </a:lnTo>
                <a:lnTo>
                  <a:pt x="1054835" y="196223"/>
                </a:lnTo>
                <a:lnTo>
                  <a:pt x="1052107" y="196223"/>
                </a:lnTo>
                <a:lnTo>
                  <a:pt x="1052107" y="180416"/>
                </a:lnTo>
                <a:lnTo>
                  <a:pt x="1044467" y="193497"/>
                </a:lnTo>
                <a:lnTo>
                  <a:pt x="1043375" y="193497"/>
                </a:lnTo>
                <a:lnTo>
                  <a:pt x="1035736" y="180416"/>
                </a:lnTo>
                <a:lnTo>
                  <a:pt x="1035736" y="196223"/>
                </a:lnTo>
                <a:lnTo>
                  <a:pt x="1033007" y="196223"/>
                </a:lnTo>
                <a:close/>
                <a:moveTo>
                  <a:pt x="1012816" y="174420"/>
                </a:moveTo>
                <a:lnTo>
                  <a:pt x="1029733" y="174420"/>
                </a:lnTo>
                <a:lnTo>
                  <a:pt x="1029733" y="177145"/>
                </a:lnTo>
                <a:lnTo>
                  <a:pt x="1022639" y="177145"/>
                </a:lnTo>
                <a:lnTo>
                  <a:pt x="1022639" y="196223"/>
                </a:lnTo>
                <a:lnTo>
                  <a:pt x="1019910" y="196223"/>
                </a:lnTo>
                <a:lnTo>
                  <a:pt x="1019910" y="177145"/>
                </a:lnTo>
                <a:lnTo>
                  <a:pt x="1012816" y="177145"/>
                </a:lnTo>
                <a:close/>
                <a:moveTo>
                  <a:pt x="436013" y="87210"/>
                </a:moveTo>
                <a:cubicBezTo>
                  <a:pt x="414731" y="87210"/>
                  <a:pt x="397268" y="104652"/>
                  <a:pt x="397268" y="125910"/>
                </a:cubicBezTo>
                <a:cubicBezTo>
                  <a:pt x="397268" y="147167"/>
                  <a:pt x="414731" y="164609"/>
                  <a:pt x="436013" y="164609"/>
                </a:cubicBezTo>
                <a:cubicBezTo>
                  <a:pt x="457295" y="164609"/>
                  <a:pt x="474758" y="147167"/>
                  <a:pt x="474758" y="125910"/>
                </a:cubicBezTo>
                <a:cubicBezTo>
                  <a:pt x="474758" y="104652"/>
                  <a:pt x="457295" y="87210"/>
                  <a:pt x="436013" y="87210"/>
                </a:cubicBezTo>
                <a:close/>
                <a:moveTo>
                  <a:pt x="604634" y="86665"/>
                </a:moveTo>
                <a:cubicBezTo>
                  <a:pt x="583352" y="86665"/>
                  <a:pt x="565889" y="104107"/>
                  <a:pt x="565889" y="125364"/>
                </a:cubicBezTo>
                <a:cubicBezTo>
                  <a:pt x="565889" y="146622"/>
                  <a:pt x="583352" y="164064"/>
                  <a:pt x="604634" y="164064"/>
                </a:cubicBezTo>
                <a:cubicBezTo>
                  <a:pt x="625916" y="164609"/>
                  <a:pt x="643378" y="147167"/>
                  <a:pt x="643378" y="125364"/>
                </a:cubicBezTo>
                <a:cubicBezTo>
                  <a:pt x="643378" y="104107"/>
                  <a:pt x="625916" y="86665"/>
                  <a:pt x="604634" y="86665"/>
                </a:cubicBezTo>
                <a:close/>
                <a:moveTo>
                  <a:pt x="206820" y="84485"/>
                </a:moveTo>
                <a:cubicBezTo>
                  <a:pt x="189357" y="85030"/>
                  <a:pt x="174624" y="95931"/>
                  <a:pt x="168621" y="111193"/>
                </a:cubicBezTo>
                <a:lnTo>
                  <a:pt x="245019" y="111193"/>
                </a:lnTo>
                <a:cubicBezTo>
                  <a:pt x="239016" y="95931"/>
                  <a:pt x="224282" y="84485"/>
                  <a:pt x="206820" y="84485"/>
                </a:cubicBezTo>
                <a:close/>
                <a:moveTo>
                  <a:pt x="782920" y="68951"/>
                </a:moveTo>
                <a:lnTo>
                  <a:pt x="772709" y="86665"/>
                </a:lnTo>
                <a:cubicBezTo>
                  <a:pt x="751427" y="86665"/>
                  <a:pt x="733964" y="104107"/>
                  <a:pt x="733964" y="125364"/>
                </a:cubicBezTo>
                <a:cubicBezTo>
                  <a:pt x="733964" y="146622"/>
                  <a:pt x="751427" y="164064"/>
                  <a:pt x="772709" y="164064"/>
                </a:cubicBezTo>
                <a:cubicBezTo>
                  <a:pt x="766706" y="167879"/>
                  <a:pt x="762341" y="174420"/>
                  <a:pt x="762341" y="182051"/>
                </a:cubicBezTo>
                <a:lnTo>
                  <a:pt x="762498" y="182324"/>
                </a:lnTo>
                <a:lnTo>
                  <a:pt x="772709" y="164609"/>
                </a:lnTo>
                <a:cubicBezTo>
                  <a:pt x="793991" y="164609"/>
                  <a:pt x="811453" y="147167"/>
                  <a:pt x="811453" y="125910"/>
                </a:cubicBezTo>
                <a:cubicBezTo>
                  <a:pt x="811453" y="104652"/>
                  <a:pt x="793991" y="87210"/>
                  <a:pt x="772709" y="87210"/>
                </a:cubicBezTo>
                <a:cubicBezTo>
                  <a:pt x="778712" y="83395"/>
                  <a:pt x="783077" y="76854"/>
                  <a:pt x="783077" y="69223"/>
                </a:cubicBezTo>
                <a:close/>
                <a:moveTo>
                  <a:pt x="941330" y="51781"/>
                </a:moveTo>
                <a:cubicBezTo>
                  <a:pt x="965341" y="51781"/>
                  <a:pt x="986623" y="63227"/>
                  <a:pt x="1000265" y="80669"/>
                </a:cubicBezTo>
                <a:lnTo>
                  <a:pt x="971889" y="102472"/>
                </a:lnTo>
                <a:cubicBezTo>
                  <a:pt x="964795" y="93206"/>
                  <a:pt x="953881" y="87210"/>
                  <a:pt x="941330" y="87210"/>
                </a:cubicBezTo>
                <a:cubicBezTo>
                  <a:pt x="920048" y="87210"/>
                  <a:pt x="902585" y="104652"/>
                  <a:pt x="902585" y="125910"/>
                </a:cubicBezTo>
                <a:cubicBezTo>
                  <a:pt x="902585" y="147167"/>
                  <a:pt x="920048" y="164609"/>
                  <a:pt x="941330" y="164609"/>
                </a:cubicBezTo>
                <a:cubicBezTo>
                  <a:pt x="953881" y="164609"/>
                  <a:pt x="965341" y="158613"/>
                  <a:pt x="971889" y="149347"/>
                </a:cubicBezTo>
                <a:lnTo>
                  <a:pt x="1000265" y="171150"/>
                </a:lnTo>
                <a:cubicBezTo>
                  <a:pt x="986623" y="188592"/>
                  <a:pt x="965341" y="200038"/>
                  <a:pt x="941330" y="200038"/>
                </a:cubicBezTo>
                <a:cubicBezTo>
                  <a:pt x="900402" y="200038"/>
                  <a:pt x="867115" y="166789"/>
                  <a:pt x="867115" y="125910"/>
                </a:cubicBezTo>
                <a:cubicBezTo>
                  <a:pt x="867115" y="85030"/>
                  <a:pt x="900402" y="51781"/>
                  <a:pt x="941330" y="51781"/>
                </a:cubicBezTo>
                <a:close/>
                <a:moveTo>
                  <a:pt x="436013" y="51236"/>
                </a:moveTo>
                <a:cubicBezTo>
                  <a:pt x="476940" y="51236"/>
                  <a:pt x="510228" y="84485"/>
                  <a:pt x="510228" y="125364"/>
                </a:cubicBezTo>
                <a:lnTo>
                  <a:pt x="510228" y="197858"/>
                </a:lnTo>
                <a:lnTo>
                  <a:pt x="474758" y="197858"/>
                </a:lnTo>
                <a:lnTo>
                  <a:pt x="474758" y="186412"/>
                </a:lnTo>
                <a:cubicBezTo>
                  <a:pt x="463298" y="194587"/>
                  <a:pt x="450201" y="199493"/>
                  <a:pt x="436013" y="199493"/>
                </a:cubicBezTo>
                <a:cubicBezTo>
                  <a:pt x="395086" y="199493"/>
                  <a:pt x="361798" y="166244"/>
                  <a:pt x="361798" y="125364"/>
                </a:cubicBezTo>
                <a:cubicBezTo>
                  <a:pt x="361798" y="84485"/>
                  <a:pt x="395086" y="51236"/>
                  <a:pt x="436013" y="51236"/>
                </a:cubicBezTo>
                <a:close/>
                <a:moveTo>
                  <a:pt x="206820" y="51236"/>
                </a:moveTo>
                <a:cubicBezTo>
                  <a:pt x="247747" y="51236"/>
                  <a:pt x="281035" y="84485"/>
                  <a:pt x="281035" y="125364"/>
                </a:cubicBezTo>
                <a:cubicBezTo>
                  <a:pt x="281035" y="130270"/>
                  <a:pt x="280489" y="135176"/>
                  <a:pt x="279398" y="139536"/>
                </a:cubicBezTo>
                <a:lnTo>
                  <a:pt x="168621" y="139536"/>
                </a:lnTo>
                <a:cubicBezTo>
                  <a:pt x="174624" y="154798"/>
                  <a:pt x="189357" y="166244"/>
                  <a:pt x="206820" y="166244"/>
                </a:cubicBezTo>
                <a:cubicBezTo>
                  <a:pt x="219916" y="166244"/>
                  <a:pt x="231922" y="160249"/>
                  <a:pt x="239016" y="150437"/>
                </a:cubicBezTo>
                <a:lnTo>
                  <a:pt x="265755" y="170605"/>
                </a:lnTo>
                <a:cubicBezTo>
                  <a:pt x="252113" y="188047"/>
                  <a:pt x="230830" y="199493"/>
                  <a:pt x="206820" y="199493"/>
                </a:cubicBezTo>
                <a:cubicBezTo>
                  <a:pt x="165892" y="199493"/>
                  <a:pt x="132605" y="166244"/>
                  <a:pt x="132605" y="125364"/>
                </a:cubicBezTo>
                <a:cubicBezTo>
                  <a:pt x="132605" y="84485"/>
                  <a:pt x="165892" y="51236"/>
                  <a:pt x="206820" y="51236"/>
                </a:cubicBezTo>
                <a:close/>
                <a:moveTo>
                  <a:pt x="772709" y="50691"/>
                </a:moveTo>
                <a:lnTo>
                  <a:pt x="773066" y="51310"/>
                </a:lnTo>
                <a:lnTo>
                  <a:pt x="801802" y="57240"/>
                </a:lnTo>
                <a:cubicBezTo>
                  <a:pt x="828507" y="68815"/>
                  <a:pt x="846924" y="95795"/>
                  <a:pt x="846924" y="126455"/>
                </a:cubicBezTo>
                <a:cubicBezTo>
                  <a:pt x="846924" y="167334"/>
                  <a:pt x="813636" y="200583"/>
                  <a:pt x="772709" y="200583"/>
                </a:cubicBezTo>
                <a:lnTo>
                  <a:pt x="772352" y="199964"/>
                </a:lnTo>
                <a:lnTo>
                  <a:pt x="743847" y="194034"/>
                </a:lnTo>
                <a:cubicBezTo>
                  <a:pt x="717219" y="182460"/>
                  <a:pt x="698494" y="155479"/>
                  <a:pt x="698494" y="124819"/>
                </a:cubicBezTo>
                <a:cubicBezTo>
                  <a:pt x="698494" y="83940"/>
                  <a:pt x="731782" y="50691"/>
                  <a:pt x="772709" y="50691"/>
                </a:cubicBezTo>
                <a:close/>
                <a:moveTo>
                  <a:pt x="643378" y="0"/>
                </a:moveTo>
                <a:lnTo>
                  <a:pt x="678849" y="0"/>
                </a:lnTo>
                <a:lnTo>
                  <a:pt x="678849" y="125364"/>
                </a:lnTo>
                <a:cubicBezTo>
                  <a:pt x="678849" y="166244"/>
                  <a:pt x="645561" y="199493"/>
                  <a:pt x="604634" y="199493"/>
                </a:cubicBezTo>
                <a:cubicBezTo>
                  <a:pt x="563707" y="199493"/>
                  <a:pt x="530419" y="166244"/>
                  <a:pt x="530419" y="125364"/>
                </a:cubicBezTo>
                <a:cubicBezTo>
                  <a:pt x="530419" y="84485"/>
                  <a:pt x="563707" y="51236"/>
                  <a:pt x="604634" y="51236"/>
                </a:cubicBezTo>
                <a:cubicBezTo>
                  <a:pt x="618822" y="51236"/>
                  <a:pt x="631919" y="55051"/>
                  <a:pt x="643378" y="62137"/>
                </a:cubicBezTo>
                <a:close/>
                <a:moveTo>
                  <a:pt x="302317" y="0"/>
                </a:moveTo>
                <a:lnTo>
                  <a:pt x="320325" y="0"/>
                </a:lnTo>
                <a:lnTo>
                  <a:pt x="339424" y="0"/>
                </a:lnTo>
                <a:lnTo>
                  <a:pt x="339424" y="196223"/>
                </a:lnTo>
                <a:lnTo>
                  <a:pt x="302317" y="196223"/>
                </a:lnTo>
                <a:close/>
                <a:moveTo>
                  <a:pt x="0" y="0"/>
                </a:moveTo>
                <a:lnTo>
                  <a:pt x="154433" y="0"/>
                </a:lnTo>
                <a:lnTo>
                  <a:pt x="154433" y="34884"/>
                </a:lnTo>
                <a:lnTo>
                  <a:pt x="97134" y="34884"/>
                </a:lnTo>
                <a:lnTo>
                  <a:pt x="97134" y="196223"/>
                </a:lnTo>
                <a:lnTo>
                  <a:pt x="57844" y="196223"/>
                </a:lnTo>
                <a:lnTo>
                  <a:pt x="57844" y="34884"/>
                </a:lnTo>
                <a:lnTo>
                  <a:pt x="0" y="34884"/>
                </a:ln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111" name="Picture Placeholder 110">
            <a:extLst>
              <a:ext uri="{FF2B5EF4-FFF2-40B4-BE49-F238E27FC236}">
                <a16:creationId xmlns:a16="http://schemas.microsoft.com/office/drawing/2014/main" id="{9A889CC3-C57B-0B23-1446-294BB95118A1}"/>
              </a:ext>
            </a:extLst>
          </p:cNvPr>
          <p:cNvSpPr>
            <a:spLocks noGrp="1"/>
          </p:cNvSpPr>
          <p:nvPr>
            <p:ph type="pic" sz="quarter" idx="33" hasCustomPrompt="1"/>
          </p:nvPr>
        </p:nvSpPr>
        <p:spPr>
          <a:xfrm>
            <a:off x="0" y="0"/>
            <a:ext cx="4572000" cy="6858000"/>
          </a:xfrm>
          <a:custGeom>
            <a:avLst/>
            <a:gdLst>
              <a:gd name="connsiteX0" fmla="*/ 0 w 4572000"/>
              <a:gd name="connsiteY0" fmla="*/ 3306537 h 6858000"/>
              <a:gd name="connsiteX1" fmla="*/ 6847 w 4572000"/>
              <a:gd name="connsiteY1" fmla="*/ 3442134 h 6858000"/>
              <a:gd name="connsiteX2" fmla="*/ 2286000 w 4572000"/>
              <a:gd name="connsiteY2" fmla="*/ 5498875 h 6858000"/>
              <a:gd name="connsiteX3" fmla="*/ 4565153 w 4572000"/>
              <a:gd name="connsiteY3" fmla="*/ 3442134 h 6858000"/>
              <a:gd name="connsiteX4" fmla="*/ 4572000 w 4572000"/>
              <a:gd name="connsiteY4" fmla="*/ 3306537 h 6858000"/>
              <a:gd name="connsiteX5" fmla="*/ 4572000 w 4572000"/>
              <a:gd name="connsiteY5" fmla="*/ 6858000 h 6858000"/>
              <a:gd name="connsiteX6" fmla="*/ 0 w 4572000"/>
              <a:gd name="connsiteY6" fmla="*/ 6858000 h 6858000"/>
              <a:gd name="connsiteX7" fmla="*/ 2286001 w 4572000"/>
              <a:gd name="connsiteY7" fmla="*/ 1344306 h 6858000"/>
              <a:gd name="connsiteX8" fmla="*/ 4149588 w 4572000"/>
              <a:gd name="connsiteY8" fmla="*/ 1344306 h 6858000"/>
              <a:gd name="connsiteX9" fmla="*/ 4149588 w 4572000"/>
              <a:gd name="connsiteY9" fmla="*/ 3207894 h 6858000"/>
              <a:gd name="connsiteX10" fmla="*/ 2286000 w 4572000"/>
              <a:gd name="connsiteY10" fmla="*/ 5071482 h 6858000"/>
              <a:gd name="connsiteX11" fmla="*/ 422412 w 4572000"/>
              <a:gd name="connsiteY11" fmla="*/ 3207894 h 6858000"/>
              <a:gd name="connsiteX12" fmla="*/ 422413 w 4572000"/>
              <a:gd name="connsiteY12" fmla="*/ 3207894 h 6858000"/>
              <a:gd name="connsiteX13" fmla="*/ 2286001 w 4572000"/>
              <a:gd name="connsiteY13" fmla="*/ 1344306 h 6858000"/>
              <a:gd name="connsiteX14" fmla="*/ 0 w 4572000"/>
              <a:gd name="connsiteY14" fmla="*/ 0 h 6858000"/>
              <a:gd name="connsiteX15" fmla="*/ 4572000 w 4572000"/>
              <a:gd name="connsiteY15" fmla="*/ 0 h 6858000"/>
              <a:gd name="connsiteX16" fmla="*/ 4572000 w 4572000"/>
              <a:gd name="connsiteY16" fmla="*/ 916913 h 6858000"/>
              <a:gd name="connsiteX17" fmla="*/ 2286000 w 4572000"/>
              <a:gd name="connsiteY17" fmla="*/ 916913 h 6858000"/>
              <a:gd name="connsiteX18" fmla="*/ 6847 w 4572000"/>
              <a:gd name="connsiteY18" fmla="*/ 2973654 h 6858000"/>
              <a:gd name="connsiteX19" fmla="*/ 0 w 4572000"/>
              <a:gd name="connsiteY19" fmla="*/ 31092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0" h="6858000">
                <a:moveTo>
                  <a:pt x="0" y="3306537"/>
                </a:moveTo>
                <a:lnTo>
                  <a:pt x="6847" y="3442134"/>
                </a:lnTo>
                <a:cubicBezTo>
                  <a:pt x="124168" y="4597375"/>
                  <a:pt x="1099806" y="5498875"/>
                  <a:pt x="2286000" y="5498875"/>
                </a:cubicBezTo>
                <a:cubicBezTo>
                  <a:pt x="3472195" y="5498875"/>
                  <a:pt x="4447832" y="4597375"/>
                  <a:pt x="4565153" y="3442134"/>
                </a:cubicBezTo>
                <a:lnTo>
                  <a:pt x="4572000" y="3306537"/>
                </a:lnTo>
                <a:lnTo>
                  <a:pt x="4572000" y="6858000"/>
                </a:lnTo>
                <a:lnTo>
                  <a:pt x="0" y="6858000"/>
                </a:lnTo>
                <a:close/>
                <a:moveTo>
                  <a:pt x="2286001" y="1344306"/>
                </a:moveTo>
                <a:lnTo>
                  <a:pt x="4149588" y="1344306"/>
                </a:lnTo>
                <a:lnTo>
                  <a:pt x="4149588" y="3207894"/>
                </a:lnTo>
                <a:cubicBezTo>
                  <a:pt x="4149588" y="4237125"/>
                  <a:pt x="3315231" y="5071482"/>
                  <a:pt x="2286000" y="5071482"/>
                </a:cubicBezTo>
                <a:cubicBezTo>
                  <a:pt x="1256769" y="5071482"/>
                  <a:pt x="422412" y="4237125"/>
                  <a:pt x="422412" y="3207894"/>
                </a:cubicBezTo>
                <a:lnTo>
                  <a:pt x="422413" y="3207894"/>
                </a:lnTo>
                <a:cubicBezTo>
                  <a:pt x="422413" y="2178663"/>
                  <a:pt x="1256770" y="1344306"/>
                  <a:pt x="2286001" y="1344306"/>
                </a:cubicBezTo>
                <a:close/>
                <a:moveTo>
                  <a:pt x="0" y="0"/>
                </a:moveTo>
                <a:lnTo>
                  <a:pt x="4572000" y="0"/>
                </a:lnTo>
                <a:lnTo>
                  <a:pt x="4572000" y="916913"/>
                </a:lnTo>
                <a:lnTo>
                  <a:pt x="2286000" y="916913"/>
                </a:lnTo>
                <a:cubicBezTo>
                  <a:pt x="1099806" y="916913"/>
                  <a:pt x="124168" y="1818413"/>
                  <a:pt x="6847" y="2973654"/>
                </a:cubicBezTo>
                <a:lnTo>
                  <a:pt x="0" y="3109251"/>
                </a:lnTo>
                <a:close/>
              </a:path>
            </a:pathLst>
          </a:custGeom>
          <a:solidFill>
            <a:schemeClr val="bg1">
              <a:lumMod val="95000"/>
            </a:schemeClr>
          </a:solidFill>
        </p:spPr>
        <p:txBody>
          <a:bodyPr wrap="square" anchor="ctr">
            <a:noAutofit/>
          </a:bodyPr>
          <a:lstStyle>
            <a:lvl1pPr algn="ctr">
              <a:defRPr sz="1400">
                <a:solidFill>
                  <a:schemeClr val="tx2"/>
                </a:solidFill>
              </a:defRPr>
            </a:lvl1pPr>
          </a:lstStyle>
          <a:p>
            <a:r>
              <a:rPr lang="en-US"/>
              <a:t>drag and drop photo</a:t>
            </a:r>
          </a:p>
          <a:p>
            <a:endParaRPr lang="en-US"/>
          </a:p>
          <a:p>
            <a:endParaRPr lang="en-US"/>
          </a:p>
          <a:p>
            <a:endParaRPr lang="en-US"/>
          </a:p>
        </p:txBody>
      </p:sp>
      <p:sp>
        <p:nvSpPr>
          <p:cNvPr id="4" name="Text Placeholder 6">
            <a:extLst>
              <a:ext uri="{FF2B5EF4-FFF2-40B4-BE49-F238E27FC236}">
                <a16:creationId xmlns:a16="http://schemas.microsoft.com/office/drawing/2014/main" id="{39AB212A-BB94-9744-9F24-05E0B8839530}"/>
              </a:ext>
            </a:extLst>
          </p:cNvPr>
          <p:cNvSpPr>
            <a:spLocks noGrp="1"/>
          </p:cNvSpPr>
          <p:nvPr>
            <p:ph type="body" sz="quarter" idx="18"/>
          </p:nvPr>
        </p:nvSpPr>
        <p:spPr>
          <a:xfrm>
            <a:off x="5073543" y="1772233"/>
            <a:ext cx="6621570" cy="421105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2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888" y="489252"/>
            <a:ext cx="5072639" cy="328304"/>
          </a:xfrm>
        </p:spPr>
        <p:txBody>
          <a:bodyPr/>
          <a:lstStyle>
            <a:lvl1pPr>
              <a:defRPr lang="en-US" dirty="0"/>
            </a:lvl1pPr>
          </a:lstStyle>
          <a:p>
            <a:r>
              <a:rPr lang="en-US"/>
              <a:t>Click to edit text</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496888" y="874621"/>
            <a:ext cx="5072639" cy="327025"/>
          </a:xfrm>
        </p:spPr>
        <p:txBody>
          <a:bodyPr/>
          <a:lstStyle>
            <a:lvl1pPr>
              <a:defRPr sz="1400" b="0" cap="all" baseline="0">
                <a:solidFill>
                  <a:schemeClr val="accent1"/>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C5F4D2B2-047F-49BF-ED39-95AD1BAEAA66}"/>
              </a:ext>
            </a:extLst>
          </p:cNvPr>
          <p:cNvSpPr>
            <a:spLocks noGrp="1"/>
          </p:cNvSpPr>
          <p:nvPr>
            <p:ph type="pic" sz="quarter" idx="18"/>
          </p:nvPr>
        </p:nvSpPr>
        <p:spPr>
          <a:xfrm>
            <a:off x="6096000" y="1"/>
            <a:ext cx="6096000" cy="6858000"/>
          </a:xfrm>
          <a:solidFill>
            <a:schemeClr val="bg1">
              <a:lumMod val="95000"/>
            </a:schemeClr>
          </a:solidFill>
        </p:spPr>
        <p:txBody>
          <a:bodyPr bIns="822960" anchor="ctr" anchorCtr="0"/>
          <a:lstStyle>
            <a:lvl1pPr algn="ctr">
              <a:defRPr sz="1400">
                <a:solidFill>
                  <a:schemeClr val="tx1"/>
                </a:solidFill>
              </a:defRPr>
            </a:lvl1pPr>
          </a:lstStyle>
          <a:p>
            <a:endParaRPr lang="en-US"/>
          </a:p>
        </p:txBody>
      </p:sp>
      <p:sp>
        <p:nvSpPr>
          <p:cNvPr id="18" name="Text Placeholder 17">
            <a:extLst>
              <a:ext uri="{FF2B5EF4-FFF2-40B4-BE49-F238E27FC236}">
                <a16:creationId xmlns:a16="http://schemas.microsoft.com/office/drawing/2014/main" id="{019FEA68-15EB-5FCC-72DC-406F68081AC8}"/>
              </a:ext>
            </a:extLst>
          </p:cNvPr>
          <p:cNvSpPr>
            <a:spLocks noGrp="1"/>
          </p:cNvSpPr>
          <p:nvPr>
            <p:ph type="body" sz="quarter" idx="30"/>
          </p:nvPr>
        </p:nvSpPr>
        <p:spPr>
          <a:xfrm rot="16200000">
            <a:off x="6092969" y="3432030"/>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6" name="Text Placeholder 17">
            <a:extLst>
              <a:ext uri="{FF2B5EF4-FFF2-40B4-BE49-F238E27FC236}">
                <a16:creationId xmlns:a16="http://schemas.microsoft.com/office/drawing/2014/main" id="{DCFD1C8E-8B00-D793-C482-ADB54C12F95E}"/>
              </a:ext>
            </a:extLst>
          </p:cNvPr>
          <p:cNvSpPr>
            <a:spLocks noGrp="1"/>
          </p:cNvSpPr>
          <p:nvPr>
            <p:ph type="body" sz="quarter" idx="31"/>
          </p:nvPr>
        </p:nvSpPr>
        <p:spPr>
          <a:xfrm rot="5400000" flipV="1">
            <a:off x="6092971" y="2116"/>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12" name="Footer Placeholder 11">
            <a:extLst>
              <a:ext uri="{FF2B5EF4-FFF2-40B4-BE49-F238E27FC236}">
                <a16:creationId xmlns:a16="http://schemas.microsoft.com/office/drawing/2014/main" id="{0A040CCA-1157-E615-B1FA-24C4CFFCD874}"/>
              </a:ext>
            </a:extLst>
          </p:cNvPr>
          <p:cNvSpPr>
            <a:spLocks noGrp="1"/>
          </p:cNvSpPr>
          <p:nvPr>
            <p:ph type="ftr" sz="quarter" idx="33"/>
          </p:nvPr>
        </p:nvSpPr>
        <p:spPr/>
        <p:txBody>
          <a:bodyPr/>
          <a:lstStyle>
            <a:lvl1pPr>
              <a:defRPr>
                <a:solidFill>
                  <a:schemeClr val="bg1"/>
                </a:solidFill>
              </a:defRPr>
            </a:lvl1pPr>
          </a:lstStyle>
          <a:p>
            <a:r>
              <a:rPr lang="en-US"/>
              <a:t>© Teladoc Health, Inc. All rights reserved.</a:t>
            </a:r>
          </a:p>
        </p:txBody>
      </p:sp>
      <p:sp>
        <p:nvSpPr>
          <p:cNvPr id="13" name="Slide Number Placeholder 12">
            <a:extLst>
              <a:ext uri="{FF2B5EF4-FFF2-40B4-BE49-F238E27FC236}">
                <a16:creationId xmlns:a16="http://schemas.microsoft.com/office/drawing/2014/main" id="{808C50B1-638A-B358-B7B0-05ABB23BD3AE}"/>
              </a:ext>
            </a:extLst>
          </p:cNvPr>
          <p:cNvSpPr>
            <a:spLocks noGrp="1"/>
          </p:cNvSpPr>
          <p:nvPr>
            <p:ph type="sldNum" sz="quarter" idx="34"/>
          </p:nvPr>
        </p:nvSpPr>
        <p:spPr/>
        <p:txBody>
          <a:bodyPr/>
          <a:lstStyle>
            <a:lvl1pPr>
              <a:defRPr>
                <a:solidFill>
                  <a:schemeClr val="bg1"/>
                </a:solidFill>
              </a:defRPr>
            </a:lvl1pPr>
          </a:lstStyle>
          <a:p>
            <a:fld id="{A82C3BC0-3EBF-3C4C-A3D8-795624EBC6AA}" type="slidenum">
              <a:rPr lang="en-US" smtClean="0"/>
              <a:pPr/>
              <a:t>‹#›</a:t>
            </a:fld>
            <a:endParaRPr lang="en-US"/>
          </a:p>
        </p:txBody>
      </p:sp>
      <p:pic>
        <p:nvPicPr>
          <p:cNvPr id="4" name="Graphic 3">
            <a:extLst>
              <a:ext uri="{FF2B5EF4-FFF2-40B4-BE49-F238E27FC236}">
                <a16:creationId xmlns:a16="http://schemas.microsoft.com/office/drawing/2014/main" id="{F7F173D9-6017-5A64-C299-357CF13D3B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7" name="Content Placeholder 2">
            <a:extLst>
              <a:ext uri="{FF2B5EF4-FFF2-40B4-BE49-F238E27FC236}">
                <a16:creationId xmlns:a16="http://schemas.microsoft.com/office/drawing/2014/main" id="{A4C86492-D572-E436-0B8B-00A07D327A09}"/>
              </a:ext>
            </a:extLst>
          </p:cNvPr>
          <p:cNvSpPr>
            <a:spLocks noGrp="1"/>
          </p:cNvSpPr>
          <p:nvPr>
            <p:ph idx="1"/>
          </p:nvPr>
        </p:nvSpPr>
        <p:spPr>
          <a:xfrm>
            <a:off x="496888" y="1772233"/>
            <a:ext cx="5072639" cy="4195430"/>
          </a:xfrm>
        </p:spPr>
        <p:txBody>
          <a:bodyPr/>
          <a:lstStyle>
            <a:lvl1pPr>
              <a:defRPr b="0">
                <a:solidFill>
                  <a:schemeClr val="tx1"/>
                </a:solidFill>
              </a:defRPr>
            </a:lvl1pPr>
            <a:lvl2pPr marL="349250" indent="-342900">
              <a:buNone/>
              <a:defRPr lang="en-US" sz="2000" kern="1200" dirty="0">
                <a:solidFill>
                  <a:schemeClr val="tx1"/>
                </a:solidFill>
                <a:latin typeface="Century Gothic" panose="020B0502020202020204" pitchFamily="34" charset="0"/>
                <a:ea typeface="+mn-ea"/>
                <a:cs typeface="+mn-cs"/>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marL="174625" lvl="1" indent="-168275" algn="l" defTabSz="914400" rtl="0" eaLnBrk="1" latinLnBrk="0" hangingPunct="1">
              <a:lnSpc>
                <a:spcPct val="100000"/>
              </a:lnSpc>
              <a:spcBef>
                <a:spcPts val="2400"/>
              </a:spcBef>
              <a:buFont typeface="Arial" panose="020B0604020202020204" pitchFamily="34" charset="0"/>
              <a:buChar char="•"/>
              <a:tabLst>
                <a:tab pos="3822700" algn="l"/>
              </a:tabLst>
            </a:pPr>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89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3.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11361" y="489253"/>
            <a:ext cx="5072639" cy="328304"/>
          </a:xfrm>
        </p:spPr>
        <p:txBody>
          <a:bodyPr/>
          <a:lstStyle>
            <a:lvl1pPr>
              <a:defRPr lang="en-US" dirty="0"/>
            </a:lvl1pPr>
          </a:lstStyle>
          <a:p>
            <a:r>
              <a:rPr lang="en-US"/>
              <a:t>Click to edit text</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6611361" y="874622"/>
            <a:ext cx="5072639" cy="327025"/>
          </a:xfrm>
        </p:spPr>
        <p:txBody>
          <a:bodyPr/>
          <a:lstStyle>
            <a:lvl1pPr>
              <a:defRPr sz="1400" b="0" cap="all" baseline="0">
                <a:solidFill>
                  <a:schemeClr val="accent1"/>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C5F4D2B2-047F-49BF-ED39-95AD1BAEAA66}"/>
              </a:ext>
            </a:extLst>
          </p:cNvPr>
          <p:cNvSpPr>
            <a:spLocks noGrp="1"/>
          </p:cNvSpPr>
          <p:nvPr>
            <p:ph type="pic" sz="quarter" idx="18"/>
          </p:nvPr>
        </p:nvSpPr>
        <p:spPr>
          <a:xfrm>
            <a:off x="-27152" y="2"/>
            <a:ext cx="6096000" cy="6858000"/>
          </a:xfrm>
          <a:solidFill>
            <a:schemeClr val="bg1">
              <a:lumMod val="95000"/>
            </a:schemeClr>
          </a:solidFill>
        </p:spPr>
        <p:txBody>
          <a:bodyPr bIns="822960" anchor="ctr" anchorCtr="0"/>
          <a:lstStyle>
            <a:lvl1pPr algn="ctr">
              <a:defRPr sz="1400">
                <a:solidFill>
                  <a:schemeClr val="tx1"/>
                </a:solidFill>
              </a:defRPr>
            </a:lvl1pPr>
          </a:lstStyle>
          <a:p>
            <a:endParaRPr lang="en-US"/>
          </a:p>
        </p:txBody>
      </p:sp>
      <p:sp>
        <p:nvSpPr>
          <p:cNvPr id="18" name="Text Placeholder 17">
            <a:extLst>
              <a:ext uri="{FF2B5EF4-FFF2-40B4-BE49-F238E27FC236}">
                <a16:creationId xmlns:a16="http://schemas.microsoft.com/office/drawing/2014/main" id="{019FEA68-15EB-5FCC-72DC-406F68081AC8}"/>
              </a:ext>
            </a:extLst>
          </p:cNvPr>
          <p:cNvSpPr>
            <a:spLocks noGrp="1"/>
          </p:cNvSpPr>
          <p:nvPr>
            <p:ph type="body" sz="quarter" idx="30"/>
          </p:nvPr>
        </p:nvSpPr>
        <p:spPr>
          <a:xfrm rot="5400000">
            <a:off x="2642878" y="3033"/>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6" name="Text Placeholder 17">
            <a:extLst>
              <a:ext uri="{FF2B5EF4-FFF2-40B4-BE49-F238E27FC236}">
                <a16:creationId xmlns:a16="http://schemas.microsoft.com/office/drawing/2014/main" id="{DCFD1C8E-8B00-D793-C482-ADB54C12F95E}"/>
              </a:ext>
            </a:extLst>
          </p:cNvPr>
          <p:cNvSpPr>
            <a:spLocks noGrp="1"/>
          </p:cNvSpPr>
          <p:nvPr>
            <p:ph type="body" sz="quarter" idx="31"/>
          </p:nvPr>
        </p:nvSpPr>
        <p:spPr>
          <a:xfrm rot="16200000" flipV="1">
            <a:off x="2642878" y="3432032"/>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12" name="Footer Placeholder 11">
            <a:extLst>
              <a:ext uri="{FF2B5EF4-FFF2-40B4-BE49-F238E27FC236}">
                <a16:creationId xmlns:a16="http://schemas.microsoft.com/office/drawing/2014/main" id="{0A040CCA-1157-E615-B1FA-24C4CFFCD874}"/>
              </a:ext>
            </a:extLst>
          </p:cNvPr>
          <p:cNvSpPr>
            <a:spLocks noGrp="1"/>
          </p:cNvSpPr>
          <p:nvPr>
            <p:ph type="ftr" sz="quarter" idx="33"/>
          </p:nvPr>
        </p:nvSpPr>
        <p:spPr/>
        <p:txBody>
          <a:bodyPr/>
          <a:lstStyle>
            <a:lvl1pPr>
              <a:defRPr>
                <a:solidFill>
                  <a:schemeClr val="tx1">
                    <a:lumMod val="85000"/>
                    <a:lumOff val="15000"/>
                  </a:schemeClr>
                </a:solidFill>
              </a:defRPr>
            </a:lvl1pPr>
          </a:lstStyle>
          <a:p>
            <a:r>
              <a:rPr lang="en-US"/>
              <a:t>© Teladoc Health, Inc. All rights reserved.</a:t>
            </a:r>
          </a:p>
        </p:txBody>
      </p:sp>
      <p:sp>
        <p:nvSpPr>
          <p:cNvPr id="13" name="Slide Number Placeholder 12">
            <a:extLst>
              <a:ext uri="{FF2B5EF4-FFF2-40B4-BE49-F238E27FC236}">
                <a16:creationId xmlns:a16="http://schemas.microsoft.com/office/drawing/2014/main" id="{808C50B1-638A-B358-B7B0-05ABB23BD3AE}"/>
              </a:ext>
            </a:extLst>
          </p:cNvPr>
          <p:cNvSpPr>
            <a:spLocks noGrp="1"/>
          </p:cNvSpPr>
          <p:nvPr>
            <p:ph type="sldNum" sz="quarter" idx="34"/>
          </p:nvPr>
        </p:nvSpPr>
        <p:spPr/>
        <p:txBody>
          <a:bodyPr/>
          <a:lstStyle>
            <a:lvl1pPr>
              <a:defRPr>
                <a:solidFill>
                  <a:schemeClr val="tx1">
                    <a:lumMod val="85000"/>
                    <a:lumOff val="15000"/>
                  </a:schemeClr>
                </a:solidFill>
              </a:defRPr>
            </a:lvl1pPr>
          </a:lstStyle>
          <a:p>
            <a:fld id="{A82C3BC0-3EBF-3C4C-A3D8-795624EBC6AA}" type="slidenum">
              <a:rPr lang="en-US" smtClean="0"/>
              <a:pPr/>
              <a:t>‹#›</a:t>
            </a:fld>
            <a:endParaRPr lang="en-US"/>
          </a:p>
        </p:txBody>
      </p:sp>
      <p:sp>
        <p:nvSpPr>
          <p:cNvPr id="4" name="Text Placeholder 13">
            <a:extLst>
              <a:ext uri="{FF2B5EF4-FFF2-40B4-BE49-F238E27FC236}">
                <a16:creationId xmlns:a16="http://schemas.microsoft.com/office/drawing/2014/main" id="{770EA1BB-C3B8-65BE-7F12-180F01D98B52}"/>
              </a:ext>
            </a:extLst>
          </p:cNvPr>
          <p:cNvSpPr>
            <a:spLocks noGrp="1"/>
          </p:cNvSpPr>
          <p:nvPr>
            <p:ph type="body" sz="quarter" idx="35"/>
          </p:nvPr>
        </p:nvSpPr>
        <p:spPr>
          <a:xfrm>
            <a:off x="508674" y="6321654"/>
            <a:ext cx="866101" cy="281055"/>
          </a:xfrm>
          <a:custGeom>
            <a:avLst/>
            <a:gdLst>
              <a:gd name="connsiteX0" fmla="*/ 744878 w 1054835"/>
              <a:gd name="connsiteY0" fmla="*/ 276892 h 342300"/>
              <a:gd name="connsiteX1" fmla="*/ 731236 w 1054835"/>
              <a:gd name="connsiteY1" fmla="*/ 310686 h 342300"/>
              <a:gd name="connsiteX2" fmla="*/ 757975 w 1054835"/>
              <a:gd name="connsiteY2" fmla="*/ 310686 h 342300"/>
              <a:gd name="connsiteX3" fmla="*/ 842013 w 1054835"/>
              <a:gd name="connsiteY3" fmla="*/ 258905 h 342300"/>
              <a:gd name="connsiteX4" fmla="*/ 904768 w 1054835"/>
              <a:gd name="connsiteY4" fmla="*/ 258905 h 342300"/>
              <a:gd name="connsiteX5" fmla="*/ 904768 w 1054835"/>
              <a:gd name="connsiteY5" fmla="*/ 271441 h 342300"/>
              <a:gd name="connsiteX6" fmla="*/ 880211 w 1054835"/>
              <a:gd name="connsiteY6" fmla="*/ 271441 h 342300"/>
              <a:gd name="connsiteX7" fmla="*/ 880211 w 1054835"/>
              <a:gd name="connsiteY7" fmla="*/ 341755 h 342300"/>
              <a:gd name="connsiteX8" fmla="*/ 866569 w 1054835"/>
              <a:gd name="connsiteY8" fmla="*/ 341755 h 342300"/>
              <a:gd name="connsiteX9" fmla="*/ 866569 w 1054835"/>
              <a:gd name="connsiteY9" fmla="*/ 271441 h 342300"/>
              <a:gd name="connsiteX10" fmla="*/ 842013 w 1054835"/>
              <a:gd name="connsiteY10" fmla="*/ 271441 h 342300"/>
              <a:gd name="connsiteX11" fmla="*/ 645561 w 1054835"/>
              <a:gd name="connsiteY11" fmla="*/ 258905 h 342300"/>
              <a:gd name="connsiteX12" fmla="*/ 694128 w 1054835"/>
              <a:gd name="connsiteY12" fmla="*/ 258905 h 342300"/>
              <a:gd name="connsiteX13" fmla="*/ 694128 w 1054835"/>
              <a:gd name="connsiteY13" fmla="*/ 271441 h 342300"/>
              <a:gd name="connsiteX14" fmla="*/ 659204 w 1054835"/>
              <a:gd name="connsiteY14" fmla="*/ 271441 h 342300"/>
              <a:gd name="connsiteX15" fmla="*/ 659204 w 1054835"/>
              <a:gd name="connsiteY15" fmla="*/ 292699 h 342300"/>
              <a:gd name="connsiteX16" fmla="*/ 689217 w 1054835"/>
              <a:gd name="connsiteY16" fmla="*/ 292699 h 342300"/>
              <a:gd name="connsiteX17" fmla="*/ 689217 w 1054835"/>
              <a:gd name="connsiteY17" fmla="*/ 305235 h 342300"/>
              <a:gd name="connsiteX18" fmla="*/ 659204 w 1054835"/>
              <a:gd name="connsiteY18" fmla="*/ 305235 h 342300"/>
              <a:gd name="connsiteX19" fmla="*/ 659204 w 1054835"/>
              <a:gd name="connsiteY19" fmla="*/ 328673 h 342300"/>
              <a:gd name="connsiteX20" fmla="*/ 659204 w 1054835"/>
              <a:gd name="connsiteY20" fmla="*/ 329763 h 342300"/>
              <a:gd name="connsiteX21" fmla="*/ 695220 w 1054835"/>
              <a:gd name="connsiteY21" fmla="*/ 329763 h 342300"/>
              <a:gd name="connsiteX22" fmla="*/ 695220 w 1054835"/>
              <a:gd name="connsiteY22" fmla="*/ 342300 h 342300"/>
              <a:gd name="connsiteX23" fmla="*/ 645561 w 1054835"/>
              <a:gd name="connsiteY23" fmla="*/ 342300 h 342300"/>
              <a:gd name="connsiteX24" fmla="*/ 917865 w 1054835"/>
              <a:gd name="connsiteY24" fmla="*/ 258360 h 342300"/>
              <a:gd name="connsiteX25" fmla="*/ 931507 w 1054835"/>
              <a:gd name="connsiteY25" fmla="*/ 258360 h 342300"/>
              <a:gd name="connsiteX26" fmla="*/ 931507 w 1054835"/>
              <a:gd name="connsiteY26" fmla="*/ 292699 h 342300"/>
              <a:gd name="connsiteX27" fmla="*/ 969706 w 1054835"/>
              <a:gd name="connsiteY27" fmla="*/ 292699 h 342300"/>
              <a:gd name="connsiteX28" fmla="*/ 969706 w 1054835"/>
              <a:gd name="connsiteY28" fmla="*/ 258360 h 342300"/>
              <a:gd name="connsiteX29" fmla="*/ 983348 w 1054835"/>
              <a:gd name="connsiteY29" fmla="*/ 258360 h 342300"/>
              <a:gd name="connsiteX30" fmla="*/ 983348 w 1054835"/>
              <a:gd name="connsiteY30" fmla="*/ 341209 h 342300"/>
              <a:gd name="connsiteX31" fmla="*/ 969706 w 1054835"/>
              <a:gd name="connsiteY31" fmla="*/ 341209 h 342300"/>
              <a:gd name="connsiteX32" fmla="*/ 969706 w 1054835"/>
              <a:gd name="connsiteY32" fmla="*/ 305235 h 342300"/>
              <a:gd name="connsiteX33" fmla="*/ 931507 w 1054835"/>
              <a:gd name="connsiteY33" fmla="*/ 305235 h 342300"/>
              <a:gd name="connsiteX34" fmla="*/ 931507 w 1054835"/>
              <a:gd name="connsiteY34" fmla="*/ 341755 h 342300"/>
              <a:gd name="connsiteX35" fmla="*/ 917865 w 1054835"/>
              <a:gd name="connsiteY35" fmla="*/ 341755 h 342300"/>
              <a:gd name="connsiteX36" fmla="*/ 797811 w 1054835"/>
              <a:gd name="connsiteY36" fmla="*/ 258360 h 342300"/>
              <a:gd name="connsiteX37" fmla="*/ 811453 w 1054835"/>
              <a:gd name="connsiteY37" fmla="*/ 258360 h 342300"/>
              <a:gd name="connsiteX38" fmla="*/ 811453 w 1054835"/>
              <a:gd name="connsiteY38" fmla="*/ 328673 h 342300"/>
              <a:gd name="connsiteX39" fmla="*/ 811453 w 1054835"/>
              <a:gd name="connsiteY39" fmla="*/ 329218 h 342300"/>
              <a:gd name="connsiteX40" fmla="*/ 845832 w 1054835"/>
              <a:gd name="connsiteY40" fmla="*/ 329218 h 342300"/>
              <a:gd name="connsiteX41" fmla="*/ 845832 w 1054835"/>
              <a:gd name="connsiteY41" fmla="*/ 341755 h 342300"/>
              <a:gd name="connsiteX42" fmla="*/ 797811 w 1054835"/>
              <a:gd name="connsiteY42" fmla="*/ 341755 h 342300"/>
              <a:gd name="connsiteX43" fmla="*/ 737784 w 1054835"/>
              <a:gd name="connsiteY43" fmla="*/ 258360 h 342300"/>
              <a:gd name="connsiteX44" fmla="*/ 750335 w 1054835"/>
              <a:gd name="connsiteY44" fmla="*/ 258360 h 342300"/>
              <a:gd name="connsiteX45" fmla="*/ 783623 w 1054835"/>
              <a:gd name="connsiteY45" fmla="*/ 341755 h 342300"/>
              <a:gd name="connsiteX46" fmla="*/ 768889 w 1054835"/>
              <a:gd name="connsiteY46" fmla="*/ 341755 h 342300"/>
              <a:gd name="connsiteX47" fmla="*/ 761795 w 1054835"/>
              <a:gd name="connsiteY47" fmla="*/ 323222 h 342300"/>
              <a:gd name="connsiteX48" fmla="*/ 726325 w 1054835"/>
              <a:gd name="connsiteY48" fmla="*/ 323222 h 342300"/>
              <a:gd name="connsiteX49" fmla="*/ 719230 w 1054835"/>
              <a:gd name="connsiteY49" fmla="*/ 341755 h 342300"/>
              <a:gd name="connsiteX50" fmla="*/ 704497 w 1054835"/>
              <a:gd name="connsiteY50" fmla="*/ 341755 h 342300"/>
              <a:gd name="connsiteX51" fmla="*/ 562615 w 1054835"/>
              <a:gd name="connsiteY51" fmla="*/ 258360 h 342300"/>
              <a:gd name="connsiteX52" fmla="*/ 576257 w 1054835"/>
              <a:gd name="connsiteY52" fmla="*/ 258360 h 342300"/>
              <a:gd name="connsiteX53" fmla="*/ 576257 w 1054835"/>
              <a:gd name="connsiteY53" fmla="*/ 292699 h 342300"/>
              <a:gd name="connsiteX54" fmla="*/ 614456 w 1054835"/>
              <a:gd name="connsiteY54" fmla="*/ 292699 h 342300"/>
              <a:gd name="connsiteX55" fmla="*/ 614456 w 1054835"/>
              <a:gd name="connsiteY55" fmla="*/ 258360 h 342300"/>
              <a:gd name="connsiteX56" fmla="*/ 628099 w 1054835"/>
              <a:gd name="connsiteY56" fmla="*/ 258360 h 342300"/>
              <a:gd name="connsiteX57" fmla="*/ 628099 w 1054835"/>
              <a:gd name="connsiteY57" fmla="*/ 341755 h 342300"/>
              <a:gd name="connsiteX58" fmla="*/ 614456 w 1054835"/>
              <a:gd name="connsiteY58" fmla="*/ 341755 h 342300"/>
              <a:gd name="connsiteX59" fmla="*/ 614456 w 1054835"/>
              <a:gd name="connsiteY59" fmla="*/ 305235 h 342300"/>
              <a:gd name="connsiteX60" fmla="*/ 576257 w 1054835"/>
              <a:gd name="connsiteY60" fmla="*/ 305235 h 342300"/>
              <a:gd name="connsiteX61" fmla="*/ 576257 w 1054835"/>
              <a:gd name="connsiteY61" fmla="*/ 341209 h 342300"/>
              <a:gd name="connsiteX62" fmla="*/ 562615 w 1054835"/>
              <a:gd name="connsiteY62" fmla="*/ 341209 h 342300"/>
              <a:gd name="connsiteX63" fmla="*/ 1033007 w 1054835"/>
              <a:gd name="connsiteY63" fmla="*/ 174420 h 342300"/>
              <a:gd name="connsiteX64" fmla="*/ 1035190 w 1054835"/>
              <a:gd name="connsiteY64" fmla="*/ 174420 h 342300"/>
              <a:gd name="connsiteX65" fmla="*/ 1043921 w 1054835"/>
              <a:gd name="connsiteY65" fmla="*/ 189682 h 342300"/>
              <a:gd name="connsiteX66" fmla="*/ 1052652 w 1054835"/>
              <a:gd name="connsiteY66" fmla="*/ 174420 h 342300"/>
              <a:gd name="connsiteX67" fmla="*/ 1054835 w 1054835"/>
              <a:gd name="connsiteY67" fmla="*/ 174420 h 342300"/>
              <a:gd name="connsiteX68" fmla="*/ 1054835 w 1054835"/>
              <a:gd name="connsiteY68" fmla="*/ 196223 h 342300"/>
              <a:gd name="connsiteX69" fmla="*/ 1052107 w 1054835"/>
              <a:gd name="connsiteY69" fmla="*/ 196223 h 342300"/>
              <a:gd name="connsiteX70" fmla="*/ 1052107 w 1054835"/>
              <a:gd name="connsiteY70" fmla="*/ 180416 h 342300"/>
              <a:gd name="connsiteX71" fmla="*/ 1044467 w 1054835"/>
              <a:gd name="connsiteY71" fmla="*/ 193497 h 342300"/>
              <a:gd name="connsiteX72" fmla="*/ 1043375 w 1054835"/>
              <a:gd name="connsiteY72" fmla="*/ 193497 h 342300"/>
              <a:gd name="connsiteX73" fmla="*/ 1035736 w 1054835"/>
              <a:gd name="connsiteY73" fmla="*/ 180416 h 342300"/>
              <a:gd name="connsiteX74" fmla="*/ 1035736 w 1054835"/>
              <a:gd name="connsiteY74" fmla="*/ 196223 h 342300"/>
              <a:gd name="connsiteX75" fmla="*/ 1033007 w 1054835"/>
              <a:gd name="connsiteY75" fmla="*/ 196223 h 342300"/>
              <a:gd name="connsiteX76" fmla="*/ 1012816 w 1054835"/>
              <a:gd name="connsiteY76" fmla="*/ 174420 h 342300"/>
              <a:gd name="connsiteX77" fmla="*/ 1029733 w 1054835"/>
              <a:gd name="connsiteY77" fmla="*/ 174420 h 342300"/>
              <a:gd name="connsiteX78" fmla="*/ 1029733 w 1054835"/>
              <a:gd name="connsiteY78" fmla="*/ 177145 h 342300"/>
              <a:gd name="connsiteX79" fmla="*/ 1022639 w 1054835"/>
              <a:gd name="connsiteY79" fmla="*/ 177145 h 342300"/>
              <a:gd name="connsiteX80" fmla="*/ 1022639 w 1054835"/>
              <a:gd name="connsiteY80" fmla="*/ 196223 h 342300"/>
              <a:gd name="connsiteX81" fmla="*/ 1019910 w 1054835"/>
              <a:gd name="connsiteY81" fmla="*/ 196223 h 342300"/>
              <a:gd name="connsiteX82" fmla="*/ 1019910 w 1054835"/>
              <a:gd name="connsiteY82" fmla="*/ 177145 h 342300"/>
              <a:gd name="connsiteX83" fmla="*/ 1012816 w 1054835"/>
              <a:gd name="connsiteY83" fmla="*/ 177145 h 342300"/>
              <a:gd name="connsiteX84" fmla="*/ 436013 w 1054835"/>
              <a:gd name="connsiteY84" fmla="*/ 87210 h 342300"/>
              <a:gd name="connsiteX85" fmla="*/ 397268 w 1054835"/>
              <a:gd name="connsiteY85" fmla="*/ 125910 h 342300"/>
              <a:gd name="connsiteX86" fmla="*/ 436013 w 1054835"/>
              <a:gd name="connsiteY86" fmla="*/ 164609 h 342300"/>
              <a:gd name="connsiteX87" fmla="*/ 474758 w 1054835"/>
              <a:gd name="connsiteY87" fmla="*/ 125910 h 342300"/>
              <a:gd name="connsiteX88" fmla="*/ 436013 w 1054835"/>
              <a:gd name="connsiteY88" fmla="*/ 87210 h 342300"/>
              <a:gd name="connsiteX89" fmla="*/ 604634 w 1054835"/>
              <a:gd name="connsiteY89" fmla="*/ 86665 h 342300"/>
              <a:gd name="connsiteX90" fmla="*/ 565889 w 1054835"/>
              <a:gd name="connsiteY90" fmla="*/ 125364 h 342300"/>
              <a:gd name="connsiteX91" fmla="*/ 604634 w 1054835"/>
              <a:gd name="connsiteY91" fmla="*/ 164064 h 342300"/>
              <a:gd name="connsiteX92" fmla="*/ 643378 w 1054835"/>
              <a:gd name="connsiteY92" fmla="*/ 125364 h 342300"/>
              <a:gd name="connsiteX93" fmla="*/ 604634 w 1054835"/>
              <a:gd name="connsiteY93" fmla="*/ 86665 h 342300"/>
              <a:gd name="connsiteX94" fmla="*/ 206820 w 1054835"/>
              <a:gd name="connsiteY94" fmla="*/ 84485 h 342300"/>
              <a:gd name="connsiteX95" fmla="*/ 168621 w 1054835"/>
              <a:gd name="connsiteY95" fmla="*/ 111193 h 342300"/>
              <a:gd name="connsiteX96" fmla="*/ 245019 w 1054835"/>
              <a:gd name="connsiteY96" fmla="*/ 111193 h 342300"/>
              <a:gd name="connsiteX97" fmla="*/ 206820 w 1054835"/>
              <a:gd name="connsiteY97" fmla="*/ 84485 h 342300"/>
              <a:gd name="connsiteX98" fmla="*/ 782920 w 1054835"/>
              <a:gd name="connsiteY98" fmla="*/ 68951 h 342300"/>
              <a:gd name="connsiteX99" fmla="*/ 772709 w 1054835"/>
              <a:gd name="connsiteY99" fmla="*/ 86665 h 342300"/>
              <a:gd name="connsiteX100" fmla="*/ 733964 w 1054835"/>
              <a:gd name="connsiteY100" fmla="*/ 125364 h 342300"/>
              <a:gd name="connsiteX101" fmla="*/ 772709 w 1054835"/>
              <a:gd name="connsiteY101" fmla="*/ 164064 h 342300"/>
              <a:gd name="connsiteX102" fmla="*/ 762341 w 1054835"/>
              <a:gd name="connsiteY102" fmla="*/ 182051 h 342300"/>
              <a:gd name="connsiteX103" fmla="*/ 762498 w 1054835"/>
              <a:gd name="connsiteY103" fmla="*/ 182324 h 342300"/>
              <a:gd name="connsiteX104" fmla="*/ 772709 w 1054835"/>
              <a:gd name="connsiteY104" fmla="*/ 164609 h 342300"/>
              <a:gd name="connsiteX105" fmla="*/ 811453 w 1054835"/>
              <a:gd name="connsiteY105" fmla="*/ 125910 h 342300"/>
              <a:gd name="connsiteX106" fmla="*/ 772709 w 1054835"/>
              <a:gd name="connsiteY106" fmla="*/ 87210 h 342300"/>
              <a:gd name="connsiteX107" fmla="*/ 783077 w 1054835"/>
              <a:gd name="connsiteY107" fmla="*/ 69223 h 342300"/>
              <a:gd name="connsiteX108" fmla="*/ 941330 w 1054835"/>
              <a:gd name="connsiteY108" fmla="*/ 51781 h 342300"/>
              <a:gd name="connsiteX109" fmla="*/ 1000265 w 1054835"/>
              <a:gd name="connsiteY109" fmla="*/ 80669 h 342300"/>
              <a:gd name="connsiteX110" fmla="*/ 971889 w 1054835"/>
              <a:gd name="connsiteY110" fmla="*/ 102472 h 342300"/>
              <a:gd name="connsiteX111" fmla="*/ 941330 w 1054835"/>
              <a:gd name="connsiteY111" fmla="*/ 87210 h 342300"/>
              <a:gd name="connsiteX112" fmla="*/ 902585 w 1054835"/>
              <a:gd name="connsiteY112" fmla="*/ 125910 h 342300"/>
              <a:gd name="connsiteX113" fmla="*/ 941330 w 1054835"/>
              <a:gd name="connsiteY113" fmla="*/ 164609 h 342300"/>
              <a:gd name="connsiteX114" fmla="*/ 971889 w 1054835"/>
              <a:gd name="connsiteY114" fmla="*/ 149347 h 342300"/>
              <a:gd name="connsiteX115" fmla="*/ 1000265 w 1054835"/>
              <a:gd name="connsiteY115" fmla="*/ 171150 h 342300"/>
              <a:gd name="connsiteX116" fmla="*/ 941330 w 1054835"/>
              <a:gd name="connsiteY116" fmla="*/ 200038 h 342300"/>
              <a:gd name="connsiteX117" fmla="*/ 867115 w 1054835"/>
              <a:gd name="connsiteY117" fmla="*/ 125910 h 342300"/>
              <a:gd name="connsiteX118" fmla="*/ 941330 w 1054835"/>
              <a:gd name="connsiteY118" fmla="*/ 51781 h 342300"/>
              <a:gd name="connsiteX119" fmla="*/ 436013 w 1054835"/>
              <a:gd name="connsiteY119" fmla="*/ 51236 h 342300"/>
              <a:gd name="connsiteX120" fmla="*/ 510228 w 1054835"/>
              <a:gd name="connsiteY120" fmla="*/ 125364 h 342300"/>
              <a:gd name="connsiteX121" fmla="*/ 510228 w 1054835"/>
              <a:gd name="connsiteY121" fmla="*/ 197858 h 342300"/>
              <a:gd name="connsiteX122" fmla="*/ 474758 w 1054835"/>
              <a:gd name="connsiteY122" fmla="*/ 197858 h 342300"/>
              <a:gd name="connsiteX123" fmla="*/ 474758 w 1054835"/>
              <a:gd name="connsiteY123" fmla="*/ 186412 h 342300"/>
              <a:gd name="connsiteX124" fmla="*/ 436013 w 1054835"/>
              <a:gd name="connsiteY124" fmla="*/ 199493 h 342300"/>
              <a:gd name="connsiteX125" fmla="*/ 361798 w 1054835"/>
              <a:gd name="connsiteY125" fmla="*/ 125364 h 342300"/>
              <a:gd name="connsiteX126" fmla="*/ 436013 w 1054835"/>
              <a:gd name="connsiteY126" fmla="*/ 51236 h 342300"/>
              <a:gd name="connsiteX127" fmla="*/ 206820 w 1054835"/>
              <a:gd name="connsiteY127" fmla="*/ 51236 h 342300"/>
              <a:gd name="connsiteX128" fmla="*/ 281035 w 1054835"/>
              <a:gd name="connsiteY128" fmla="*/ 125364 h 342300"/>
              <a:gd name="connsiteX129" fmla="*/ 279398 w 1054835"/>
              <a:gd name="connsiteY129" fmla="*/ 139536 h 342300"/>
              <a:gd name="connsiteX130" fmla="*/ 168621 w 1054835"/>
              <a:gd name="connsiteY130" fmla="*/ 139536 h 342300"/>
              <a:gd name="connsiteX131" fmla="*/ 206820 w 1054835"/>
              <a:gd name="connsiteY131" fmla="*/ 166244 h 342300"/>
              <a:gd name="connsiteX132" fmla="*/ 239016 w 1054835"/>
              <a:gd name="connsiteY132" fmla="*/ 150437 h 342300"/>
              <a:gd name="connsiteX133" fmla="*/ 265755 w 1054835"/>
              <a:gd name="connsiteY133" fmla="*/ 170605 h 342300"/>
              <a:gd name="connsiteX134" fmla="*/ 206820 w 1054835"/>
              <a:gd name="connsiteY134" fmla="*/ 199493 h 342300"/>
              <a:gd name="connsiteX135" fmla="*/ 132605 w 1054835"/>
              <a:gd name="connsiteY135" fmla="*/ 125364 h 342300"/>
              <a:gd name="connsiteX136" fmla="*/ 206820 w 1054835"/>
              <a:gd name="connsiteY136" fmla="*/ 51236 h 342300"/>
              <a:gd name="connsiteX137" fmla="*/ 772709 w 1054835"/>
              <a:gd name="connsiteY137" fmla="*/ 50691 h 342300"/>
              <a:gd name="connsiteX138" fmla="*/ 773066 w 1054835"/>
              <a:gd name="connsiteY138" fmla="*/ 51310 h 342300"/>
              <a:gd name="connsiteX139" fmla="*/ 801802 w 1054835"/>
              <a:gd name="connsiteY139" fmla="*/ 57240 h 342300"/>
              <a:gd name="connsiteX140" fmla="*/ 846924 w 1054835"/>
              <a:gd name="connsiteY140" fmla="*/ 126455 h 342300"/>
              <a:gd name="connsiteX141" fmla="*/ 772709 w 1054835"/>
              <a:gd name="connsiteY141" fmla="*/ 200583 h 342300"/>
              <a:gd name="connsiteX142" fmla="*/ 772352 w 1054835"/>
              <a:gd name="connsiteY142" fmla="*/ 199964 h 342300"/>
              <a:gd name="connsiteX143" fmla="*/ 743847 w 1054835"/>
              <a:gd name="connsiteY143" fmla="*/ 194034 h 342300"/>
              <a:gd name="connsiteX144" fmla="*/ 698494 w 1054835"/>
              <a:gd name="connsiteY144" fmla="*/ 124819 h 342300"/>
              <a:gd name="connsiteX145" fmla="*/ 772709 w 1054835"/>
              <a:gd name="connsiteY145" fmla="*/ 50691 h 342300"/>
              <a:gd name="connsiteX146" fmla="*/ 643378 w 1054835"/>
              <a:gd name="connsiteY146" fmla="*/ 0 h 342300"/>
              <a:gd name="connsiteX147" fmla="*/ 678849 w 1054835"/>
              <a:gd name="connsiteY147" fmla="*/ 0 h 342300"/>
              <a:gd name="connsiteX148" fmla="*/ 678849 w 1054835"/>
              <a:gd name="connsiteY148" fmla="*/ 125364 h 342300"/>
              <a:gd name="connsiteX149" fmla="*/ 604634 w 1054835"/>
              <a:gd name="connsiteY149" fmla="*/ 199493 h 342300"/>
              <a:gd name="connsiteX150" fmla="*/ 530419 w 1054835"/>
              <a:gd name="connsiteY150" fmla="*/ 125364 h 342300"/>
              <a:gd name="connsiteX151" fmla="*/ 604634 w 1054835"/>
              <a:gd name="connsiteY151" fmla="*/ 51236 h 342300"/>
              <a:gd name="connsiteX152" fmla="*/ 643378 w 1054835"/>
              <a:gd name="connsiteY152" fmla="*/ 62137 h 342300"/>
              <a:gd name="connsiteX153" fmla="*/ 302317 w 1054835"/>
              <a:gd name="connsiteY153" fmla="*/ 0 h 342300"/>
              <a:gd name="connsiteX154" fmla="*/ 320325 w 1054835"/>
              <a:gd name="connsiteY154" fmla="*/ 0 h 342300"/>
              <a:gd name="connsiteX155" fmla="*/ 339424 w 1054835"/>
              <a:gd name="connsiteY155" fmla="*/ 0 h 342300"/>
              <a:gd name="connsiteX156" fmla="*/ 339424 w 1054835"/>
              <a:gd name="connsiteY156" fmla="*/ 196223 h 342300"/>
              <a:gd name="connsiteX157" fmla="*/ 302317 w 1054835"/>
              <a:gd name="connsiteY157" fmla="*/ 196223 h 342300"/>
              <a:gd name="connsiteX158" fmla="*/ 0 w 1054835"/>
              <a:gd name="connsiteY158" fmla="*/ 0 h 342300"/>
              <a:gd name="connsiteX159" fmla="*/ 154433 w 1054835"/>
              <a:gd name="connsiteY159" fmla="*/ 0 h 342300"/>
              <a:gd name="connsiteX160" fmla="*/ 154433 w 1054835"/>
              <a:gd name="connsiteY160" fmla="*/ 34884 h 342300"/>
              <a:gd name="connsiteX161" fmla="*/ 97134 w 1054835"/>
              <a:gd name="connsiteY161" fmla="*/ 34884 h 342300"/>
              <a:gd name="connsiteX162" fmla="*/ 97134 w 1054835"/>
              <a:gd name="connsiteY162" fmla="*/ 196223 h 342300"/>
              <a:gd name="connsiteX163" fmla="*/ 57844 w 1054835"/>
              <a:gd name="connsiteY163" fmla="*/ 196223 h 342300"/>
              <a:gd name="connsiteX164" fmla="*/ 57844 w 1054835"/>
              <a:gd name="connsiteY164" fmla="*/ 34884 h 342300"/>
              <a:gd name="connsiteX165" fmla="*/ 0 w 1054835"/>
              <a:gd name="connsiteY165" fmla="*/ 34884 h 34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054835" h="342300">
                <a:moveTo>
                  <a:pt x="744878" y="276892"/>
                </a:moveTo>
                <a:lnTo>
                  <a:pt x="731236" y="310686"/>
                </a:lnTo>
                <a:lnTo>
                  <a:pt x="757975" y="310686"/>
                </a:lnTo>
                <a:close/>
                <a:moveTo>
                  <a:pt x="842013" y="258905"/>
                </a:moveTo>
                <a:lnTo>
                  <a:pt x="904768" y="258905"/>
                </a:lnTo>
                <a:lnTo>
                  <a:pt x="904768" y="271441"/>
                </a:lnTo>
                <a:lnTo>
                  <a:pt x="880211" y="271441"/>
                </a:lnTo>
                <a:lnTo>
                  <a:pt x="880211" y="341755"/>
                </a:lnTo>
                <a:lnTo>
                  <a:pt x="866569" y="341755"/>
                </a:lnTo>
                <a:lnTo>
                  <a:pt x="866569" y="271441"/>
                </a:lnTo>
                <a:lnTo>
                  <a:pt x="842013" y="271441"/>
                </a:lnTo>
                <a:close/>
                <a:moveTo>
                  <a:pt x="645561" y="258905"/>
                </a:moveTo>
                <a:lnTo>
                  <a:pt x="694128" y="258905"/>
                </a:lnTo>
                <a:lnTo>
                  <a:pt x="694128" y="271441"/>
                </a:lnTo>
                <a:lnTo>
                  <a:pt x="659204" y="271441"/>
                </a:lnTo>
                <a:lnTo>
                  <a:pt x="659204" y="292699"/>
                </a:lnTo>
                <a:lnTo>
                  <a:pt x="689217" y="292699"/>
                </a:lnTo>
                <a:lnTo>
                  <a:pt x="689217" y="305235"/>
                </a:lnTo>
                <a:lnTo>
                  <a:pt x="659204" y="305235"/>
                </a:lnTo>
                <a:lnTo>
                  <a:pt x="659204" y="328673"/>
                </a:lnTo>
                <a:lnTo>
                  <a:pt x="659204" y="329763"/>
                </a:lnTo>
                <a:lnTo>
                  <a:pt x="695220" y="329763"/>
                </a:lnTo>
                <a:lnTo>
                  <a:pt x="695220" y="342300"/>
                </a:lnTo>
                <a:lnTo>
                  <a:pt x="645561" y="342300"/>
                </a:lnTo>
                <a:close/>
                <a:moveTo>
                  <a:pt x="917865" y="258360"/>
                </a:moveTo>
                <a:lnTo>
                  <a:pt x="931507" y="258360"/>
                </a:lnTo>
                <a:lnTo>
                  <a:pt x="931507" y="292699"/>
                </a:lnTo>
                <a:lnTo>
                  <a:pt x="969706" y="292699"/>
                </a:lnTo>
                <a:lnTo>
                  <a:pt x="969706" y="258360"/>
                </a:lnTo>
                <a:lnTo>
                  <a:pt x="983348" y="258360"/>
                </a:lnTo>
                <a:lnTo>
                  <a:pt x="983348" y="341209"/>
                </a:lnTo>
                <a:lnTo>
                  <a:pt x="969706" y="341209"/>
                </a:lnTo>
                <a:lnTo>
                  <a:pt x="969706" y="305235"/>
                </a:lnTo>
                <a:lnTo>
                  <a:pt x="931507" y="305235"/>
                </a:lnTo>
                <a:lnTo>
                  <a:pt x="931507" y="341755"/>
                </a:lnTo>
                <a:lnTo>
                  <a:pt x="917865" y="341755"/>
                </a:lnTo>
                <a:close/>
                <a:moveTo>
                  <a:pt x="797811" y="258360"/>
                </a:moveTo>
                <a:lnTo>
                  <a:pt x="811453" y="258360"/>
                </a:lnTo>
                <a:lnTo>
                  <a:pt x="811453" y="328673"/>
                </a:lnTo>
                <a:lnTo>
                  <a:pt x="811453" y="329218"/>
                </a:lnTo>
                <a:lnTo>
                  <a:pt x="845832" y="329218"/>
                </a:lnTo>
                <a:lnTo>
                  <a:pt x="845832" y="341755"/>
                </a:lnTo>
                <a:lnTo>
                  <a:pt x="797811" y="341755"/>
                </a:lnTo>
                <a:close/>
                <a:moveTo>
                  <a:pt x="737784" y="258360"/>
                </a:moveTo>
                <a:lnTo>
                  <a:pt x="750335" y="258360"/>
                </a:lnTo>
                <a:lnTo>
                  <a:pt x="783623" y="341755"/>
                </a:lnTo>
                <a:lnTo>
                  <a:pt x="768889" y="341755"/>
                </a:lnTo>
                <a:lnTo>
                  <a:pt x="761795" y="323222"/>
                </a:lnTo>
                <a:lnTo>
                  <a:pt x="726325" y="323222"/>
                </a:lnTo>
                <a:lnTo>
                  <a:pt x="719230" y="341755"/>
                </a:lnTo>
                <a:lnTo>
                  <a:pt x="704497" y="341755"/>
                </a:lnTo>
                <a:close/>
                <a:moveTo>
                  <a:pt x="562615" y="258360"/>
                </a:moveTo>
                <a:lnTo>
                  <a:pt x="576257" y="258360"/>
                </a:lnTo>
                <a:lnTo>
                  <a:pt x="576257" y="292699"/>
                </a:lnTo>
                <a:lnTo>
                  <a:pt x="614456" y="292699"/>
                </a:lnTo>
                <a:lnTo>
                  <a:pt x="614456" y="258360"/>
                </a:lnTo>
                <a:lnTo>
                  <a:pt x="628099" y="258360"/>
                </a:lnTo>
                <a:lnTo>
                  <a:pt x="628099" y="341755"/>
                </a:lnTo>
                <a:lnTo>
                  <a:pt x="614456" y="341755"/>
                </a:lnTo>
                <a:lnTo>
                  <a:pt x="614456" y="305235"/>
                </a:lnTo>
                <a:lnTo>
                  <a:pt x="576257" y="305235"/>
                </a:lnTo>
                <a:lnTo>
                  <a:pt x="576257" y="341209"/>
                </a:lnTo>
                <a:lnTo>
                  <a:pt x="562615" y="341209"/>
                </a:lnTo>
                <a:close/>
                <a:moveTo>
                  <a:pt x="1033007" y="174420"/>
                </a:moveTo>
                <a:lnTo>
                  <a:pt x="1035190" y="174420"/>
                </a:lnTo>
                <a:lnTo>
                  <a:pt x="1043921" y="189682"/>
                </a:lnTo>
                <a:lnTo>
                  <a:pt x="1052652" y="174420"/>
                </a:lnTo>
                <a:lnTo>
                  <a:pt x="1054835" y="174420"/>
                </a:lnTo>
                <a:lnTo>
                  <a:pt x="1054835" y="196223"/>
                </a:lnTo>
                <a:lnTo>
                  <a:pt x="1052107" y="196223"/>
                </a:lnTo>
                <a:lnTo>
                  <a:pt x="1052107" y="180416"/>
                </a:lnTo>
                <a:lnTo>
                  <a:pt x="1044467" y="193497"/>
                </a:lnTo>
                <a:lnTo>
                  <a:pt x="1043375" y="193497"/>
                </a:lnTo>
                <a:lnTo>
                  <a:pt x="1035736" y="180416"/>
                </a:lnTo>
                <a:lnTo>
                  <a:pt x="1035736" y="196223"/>
                </a:lnTo>
                <a:lnTo>
                  <a:pt x="1033007" y="196223"/>
                </a:lnTo>
                <a:close/>
                <a:moveTo>
                  <a:pt x="1012816" y="174420"/>
                </a:moveTo>
                <a:lnTo>
                  <a:pt x="1029733" y="174420"/>
                </a:lnTo>
                <a:lnTo>
                  <a:pt x="1029733" y="177145"/>
                </a:lnTo>
                <a:lnTo>
                  <a:pt x="1022639" y="177145"/>
                </a:lnTo>
                <a:lnTo>
                  <a:pt x="1022639" y="196223"/>
                </a:lnTo>
                <a:lnTo>
                  <a:pt x="1019910" y="196223"/>
                </a:lnTo>
                <a:lnTo>
                  <a:pt x="1019910" y="177145"/>
                </a:lnTo>
                <a:lnTo>
                  <a:pt x="1012816" y="177145"/>
                </a:lnTo>
                <a:close/>
                <a:moveTo>
                  <a:pt x="436013" y="87210"/>
                </a:moveTo>
                <a:cubicBezTo>
                  <a:pt x="414731" y="87210"/>
                  <a:pt x="397268" y="104652"/>
                  <a:pt x="397268" y="125910"/>
                </a:cubicBezTo>
                <a:cubicBezTo>
                  <a:pt x="397268" y="147167"/>
                  <a:pt x="414731" y="164609"/>
                  <a:pt x="436013" y="164609"/>
                </a:cubicBezTo>
                <a:cubicBezTo>
                  <a:pt x="457295" y="164609"/>
                  <a:pt x="474758" y="147167"/>
                  <a:pt x="474758" y="125910"/>
                </a:cubicBezTo>
                <a:cubicBezTo>
                  <a:pt x="474758" y="104652"/>
                  <a:pt x="457295" y="87210"/>
                  <a:pt x="436013" y="87210"/>
                </a:cubicBezTo>
                <a:close/>
                <a:moveTo>
                  <a:pt x="604634" y="86665"/>
                </a:moveTo>
                <a:cubicBezTo>
                  <a:pt x="583352" y="86665"/>
                  <a:pt x="565889" y="104107"/>
                  <a:pt x="565889" y="125364"/>
                </a:cubicBezTo>
                <a:cubicBezTo>
                  <a:pt x="565889" y="146622"/>
                  <a:pt x="583352" y="164064"/>
                  <a:pt x="604634" y="164064"/>
                </a:cubicBezTo>
                <a:cubicBezTo>
                  <a:pt x="625916" y="164609"/>
                  <a:pt x="643378" y="147167"/>
                  <a:pt x="643378" y="125364"/>
                </a:cubicBezTo>
                <a:cubicBezTo>
                  <a:pt x="643378" y="104107"/>
                  <a:pt x="625916" y="86665"/>
                  <a:pt x="604634" y="86665"/>
                </a:cubicBezTo>
                <a:close/>
                <a:moveTo>
                  <a:pt x="206820" y="84485"/>
                </a:moveTo>
                <a:cubicBezTo>
                  <a:pt x="189357" y="85030"/>
                  <a:pt x="174624" y="95931"/>
                  <a:pt x="168621" y="111193"/>
                </a:cubicBezTo>
                <a:lnTo>
                  <a:pt x="245019" y="111193"/>
                </a:lnTo>
                <a:cubicBezTo>
                  <a:pt x="239016" y="95931"/>
                  <a:pt x="224282" y="84485"/>
                  <a:pt x="206820" y="84485"/>
                </a:cubicBezTo>
                <a:close/>
                <a:moveTo>
                  <a:pt x="782920" y="68951"/>
                </a:moveTo>
                <a:lnTo>
                  <a:pt x="772709" y="86665"/>
                </a:lnTo>
                <a:cubicBezTo>
                  <a:pt x="751427" y="86665"/>
                  <a:pt x="733964" y="104107"/>
                  <a:pt x="733964" y="125364"/>
                </a:cubicBezTo>
                <a:cubicBezTo>
                  <a:pt x="733964" y="146622"/>
                  <a:pt x="751427" y="164064"/>
                  <a:pt x="772709" y="164064"/>
                </a:cubicBezTo>
                <a:cubicBezTo>
                  <a:pt x="766706" y="167879"/>
                  <a:pt x="762341" y="174420"/>
                  <a:pt x="762341" y="182051"/>
                </a:cubicBezTo>
                <a:lnTo>
                  <a:pt x="762498" y="182324"/>
                </a:lnTo>
                <a:lnTo>
                  <a:pt x="772709" y="164609"/>
                </a:lnTo>
                <a:cubicBezTo>
                  <a:pt x="793991" y="164609"/>
                  <a:pt x="811453" y="147167"/>
                  <a:pt x="811453" y="125910"/>
                </a:cubicBezTo>
                <a:cubicBezTo>
                  <a:pt x="811453" y="104652"/>
                  <a:pt x="793991" y="87210"/>
                  <a:pt x="772709" y="87210"/>
                </a:cubicBezTo>
                <a:cubicBezTo>
                  <a:pt x="778712" y="83395"/>
                  <a:pt x="783077" y="76854"/>
                  <a:pt x="783077" y="69223"/>
                </a:cubicBezTo>
                <a:close/>
                <a:moveTo>
                  <a:pt x="941330" y="51781"/>
                </a:moveTo>
                <a:cubicBezTo>
                  <a:pt x="965341" y="51781"/>
                  <a:pt x="986623" y="63227"/>
                  <a:pt x="1000265" y="80669"/>
                </a:cubicBezTo>
                <a:lnTo>
                  <a:pt x="971889" y="102472"/>
                </a:lnTo>
                <a:cubicBezTo>
                  <a:pt x="964795" y="93206"/>
                  <a:pt x="953881" y="87210"/>
                  <a:pt x="941330" y="87210"/>
                </a:cubicBezTo>
                <a:cubicBezTo>
                  <a:pt x="920048" y="87210"/>
                  <a:pt x="902585" y="104652"/>
                  <a:pt x="902585" y="125910"/>
                </a:cubicBezTo>
                <a:cubicBezTo>
                  <a:pt x="902585" y="147167"/>
                  <a:pt x="920048" y="164609"/>
                  <a:pt x="941330" y="164609"/>
                </a:cubicBezTo>
                <a:cubicBezTo>
                  <a:pt x="953881" y="164609"/>
                  <a:pt x="965341" y="158613"/>
                  <a:pt x="971889" y="149347"/>
                </a:cubicBezTo>
                <a:lnTo>
                  <a:pt x="1000265" y="171150"/>
                </a:lnTo>
                <a:cubicBezTo>
                  <a:pt x="986623" y="188592"/>
                  <a:pt x="965341" y="200038"/>
                  <a:pt x="941330" y="200038"/>
                </a:cubicBezTo>
                <a:cubicBezTo>
                  <a:pt x="900402" y="200038"/>
                  <a:pt x="867115" y="166789"/>
                  <a:pt x="867115" y="125910"/>
                </a:cubicBezTo>
                <a:cubicBezTo>
                  <a:pt x="867115" y="85030"/>
                  <a:pt x="900402" y="51781"/>
                  <a:pt x="941330" y="51781"/>
                </a:cubicBezTo>
                <a:close/>
                <a:moveTo>
                  <a:pt x="436013" y="51236"/>
                </a:moveTo>
                <a:cubicBezTo>
                  <a:pt x="476940" y="51236"/>
                  <a:pt x="510228" y="84485"/>
                  <a:pt x="510228" y="125364"/>
                </a:cubicBezTo>
                <a:lnTo>
                  <a:pt x="510228" y="197858"/>
                </a:lnTo>
                <a:lnTo>
                  <a:pt x="474758" y="197858"/>
                </a:lnTo>
                <a:lnTo>
                  <a:pt x="474758" y="186412"/>
                </a:lnTo>
                <a:cubicBezTo>
                  <a:pt x="463298" y="194587"/>
                  <a:pt x="450201" y="199493"/>
                  <a:pt x="436013" y="199493"/>
                </a:cubicBezTo>
                <a:cubicBezTo>
                  <a:pt x="395086" y="199493"/>
                  <a:pt x="361798" y="166244"/>
                  <a:pt x="361798" y="125364"/>
                </a:cubicBezTo>
                <a:cubicBezTo>
                  <a:pt x="361798" y="84485"/>
                  <a:pt x="395086" y="51236"/>
                  <a:pt x="436013" y="51236"/>
                </a:cubicBezTo>
                <a:close/>
                <a:moveTo>
                  <a:pt x="206820" y="51236"/>
                </a:moveTo>
                <a:cubicBezTo>
                  <a:pt x="247747" y="51236"/>
                  <a:pt x="281035" y="84485"/>
                  <a:pt x="281035" y="125364"/>
                </a:cubicBezTo>
                <a:cubicBezTo>
                  <a:pt x="281035" y="130270"/>
                  <a:pt x="280489" y="135176"/>
                  <a:pt x="279398" y="139536"/>
                </a:cubicBezTo>
                <a:lnTo>
                  <a:pt x="168621" y="139536"/>
                </a:lnTo>
                <a:cubicBezTo>
                  <a:pt x="174624" y="154798"/>
                  <a:pt x="189357" y="166244"/>
                  <a:pt x="206820" y="166244"/>
                </a:cubicBezTo>
                <a:cubicBezTo>
                  <a:pt x="219916" y="166244"/>
                  <a:pt x="231922" y="160249"/>
                  <a:pt x="239016" y="150437"/>
                </a:cubicBezTo>
                <a:lnTo>
                  <a:pt x="265755" y="170605"/>
                </a:lnTo>
                <a:cubicBezTo>
                  <a:pt x="252113" y="188047"/>
                  <a:pt x="230830" y="199493"/>
                  <a:pt x="206820" y="199493"/>
                </a:cubicBezTo>
                <a:cubicBezTo>
                  <a:pt x="165892" y="199493"/>
                  <a:pt x="132605" y="166244"/>
                  <a:pt x="132605" y="125364"/>
                </a:cubicBezTo>
                <a:cubicBezTo>
                  <a:pt x="132605" y="84485"/>
                  <a:pt x="165892" y="51236"/>
                  <a:pt x="206820" y="51236"/>
                </a:cubicBezTo>
                <a:close/>
                <a:moveTo>
                  <a:pt x="772709" y="50691"/>
                </a:moveTo>
                <a:lnTo>
                  <a:pt x="773066" y="51310"/>
                </a:lnTo>
                <a:lnTo>
                  <a:pt x="801802" y="57240"/>
                </a:lnTo>
                <a:cubicBezTo>
                  <a:pt x="828507" y="68815"/>
                  <a:pt x="846924" y="95795"/>
                  <a:pt x="846924" y="126455"/>
                </a:cubicBezTo>
                <a:cubicBezTo>
                  <a:pt x="846924" y="167334"/>
                  <a:pt x="813636" y="200583"/>
                  <a:pt x="772709" y="200583"/>
                </a:cubicBezTo>
                <a:lnTo>
                  <a:pt x="772352" y="199964"/>
                </a:lnTo>
                <a:lnTo>
                  <a:pt x="743847" y="194034"/>
                </a:lnTo>
                <a:cubicBezTo>
                  <a:pt x="717219" y="182460"/>
                  <a:pt x="698494" y="155479"/>
                  <a:pt x="698494" y="124819"/>
                </a:cubicBezTo>
                <a:cubicBezTo>
                  <a:pt x="698494" y="83940"/>
                  <a:pt x="731782" y="50691"/>
                  <a:pt x="772709" y="50691"/>
                </a:cubicBezTo>
                <a:close/>
                <a:moveTo>
                  <a:pt x="643378" y="0"/>
                </a:moveTo>
                <a:lnTo>
                  <a:pt x="678849" y="0"/>
                </a:lnTo>
                <a:lnTo>
                  <a:pt x="678849" y="125364"/>
                </a:lnTo>
                <a:cubicBezTo>
                  <a:pt x="678849" y="166244"/>
                  <a:pt x="645561" y="199493"/>
                  <a:pt x="604634" y="199493"/>
                </a:cubicBezTo>
                <a:cubicBezTo>
                  <a:pt x="563707" y="199493"/>
                  <a:pt x="530419" y="166244"/>
                  <a:pt x="530419" y="125364"/>
                </a:cubicBezTo>
                <a:cubicBezTo>
                  <a:pt x="530419" y="84485"/>
                  <a:pt x="563707" y="51236"/>
                  <a:pt x="604634" y="51236"/>
                </a:cubicBezTo>
                <a:cubicBezTo>
                  <a:pt x="618822" y="51236"/>
                  <a:pt x="631919" y="55051"/>
                  <a:pt x="643378" y="62137"/>
                </a:cubicBezTo>
                <a:close/>
                <a:moveTo>
                  <a:pt x="302317" y="0"/>
                </a:moveTo>
                <a:lnTo>
                  <a:pt x="320325" y="0"/>
                </a:lnTo>
                <a:lnTo>
                  <a:pt x="339424" y="0"/>
                </a:lnTo>
                <a:lnTo>
                  <a:pt x="339424" y="196223"/>
                </a:lnTo>
                <a:lnTo>
                  <a:pt x="302317" y="196223"/>
                </a:lnTo>
                <a:close/>
                <a:moveTo>
                  <a:pt x="0" y="0"/>
                </a:moveTo>
                <a:lnTo>
                  <a:pt x="154433" y="0"/>
                </a:lnTo>
                <a:lnTo>
                  <a:pt x="154433" y="34884"/>
                </a:lnTo>
                <a:lnTo>
                  <a:pt x="97134" y="34884"/>
                </a:lnTo>
                <a:lnTo>
                  <a:pt x="97134" y="196223"/>
                </a:lnTo>
                <a:lnTo>
                  <a:pt x="57844" y="196223"/>
                </a:lnTo>
                <a:lnTo>
                  <a:pt x="57844" y="34884"/>
                </a:lnTo>
                <a:lnTo>
                  <a:pt x="0" y="34884"/>
                </a:ln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7" name="Content Placeholder 2">
            <a:extLst>
              <a:ext uri="{FF2B5EF4-FFF2-40B4-BE49-F238E27FC236}">
                <a16:creationId xmlns:a16="http://schemas.microsoft.com/office/drawing/2014/main" id="{3F262321-3313-2454-1A71-7A4B3EA543BE}"/>
              </a:ext>
            </a:extLst>
          </p:cNvPr>
          <p:cNvSpPr>
            <a:spLocks noGrp="1"/>
          </p:cNvSpPr>
          <p:nvPr>
            <p:ph idx="1"/>
          </p:nvPr>
        </p:nvSpPr>
        <p:spPr>
          <a:xfrm>
            <a:off x="6611361" y="1772233"/>
            <a:ext cx="5083751" cy="4195430"/>
          </a:xfrm>
        </p:spPr>
        <p:txBody>
          <a:bodyPr/>
          <a:lstStyle>
            <a:lvl1pPr>
              <a:defRPr b="0">
                <a:solidFill>
                  <a:schemeClr val="tx1"/>
                </a:solidFill>
              </a:defRPr>
            </a:lvl1pPr>
            <a:lvl2pPr marL="349250" indent="-342900">
              <a:buNone/>
              <a:defRPr lang="en-US" sz="2000" kern="1200" dirty="0">
                <a:solidFill>
                  <a:schemeClr val="tx1"/>
                </a:solidFill>
                <a:latin typeface="Century Gothic" panose="020B0502020202020204" pitchFamily="34" charset="0"/>
                <a:ea typeface="+mn-ea"/>
                <a:cs typeface="+mn-cs"/>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marL="174625" lvl="1" indent="-168275" algn="l" defTabSz="914400" rtl="0" eaLnBrk="1" latinLnBrk="0" hangingPunct="1">
              <a:lnSpc>
                <a:spcPct val="100000"/>
              </a:lnSpc>
              <a:spcBef>
                <a:spcPts val="2400"/>
              </a:spcBef>
              <a:buFont typeface="Arial" panose="020B0604020202020204" pitchFamily="34" charset="0"/>
              <a:buChar char="•"/>
              <a:tabLst>
                <a:tab pos="3822700" algn="l"/>
              </a:tabLst>
            </a:pPr>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921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1978" y="489254"/>
            <a:ext cx="6635647" cy="328304"/>
          </a:xfrm>
        </p:spPr>
        <p:txBody>
          <a:bodyPr/>
          <a:lstStyle>
            <a:lvl1pPr>
              <a:defRPr lang="en-US" dirty="0"/>
            </a:lvl1pPr>
          </a:lstStyle>
          <a:p>
            <a:r>
              <a:rPr lang="en-US"/>
              <a:t>Click to edit text</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501978" y="874623"/>
            <a:ext cx="6635647" cy="327025"/>
          </a:xfrm>
        </p:spPr>
        <p:txBody>
          <a:bodyPr/>
          <a:lstStyle>
            <a:lvl1pPr>
              <a:defRPr sz="1400" b="0" cap="all" baseline="0">
                <a:solidFill>
                  <a:schemeClr val="accent1"/>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C5F4D2B2-047F-49BF-ED39-95AD1BAEAA66}"/>
              </a:ext>
            </a:extLst>
          </p:cNvPr>
          <p:cNvSpPr>
            <a:spLocks noGrp="1"/>
          </p:cNvSpPr>
          <p:nvPr>
            <p:ph type="pic" sz="quarter" idx="18"/>
          </p:nvPr>
        </p:nvSpPr>
        <p:spPr>
          <a:xfrm>
            <a:off x="7634514" y="4"/>
            <a:ext cx="4572000" cy="6858000"/>
          </a:xfrm>
          <a:solidFill>
            <a:schemeClr val="bg1">
              <a:lumMod val="95000"/>
            </a:schemeClr>
          </a:solidFill>
        </p:spPr>
        <p:txBody>
          <a:bodyPr bIns="822960" anchor="ctr" anchorCtr="0"/>
          <a:lstStyle>
            <a:lvl1pPr algn="ctr">
              <a:defRPr sz="1400">
                <a:solidFill>
                  <a:schemeClr val="tx1"/>
                </a:solidFill>
              </a:defRPr>
            </a:lvl1pPr>
          </a:lstStyle>
          <a:p>
            <a:endParaRPr lang="en-US"/>
          </a:p>
        </p:txBody>
      </p:sp>
      <p:sp>
        <p:nvSpPr>
          <p:cNvPr id="18" name="Text Placeholder 17">
            <a:extLst>
              <a:ext uri="{FF2B5EF4-FFF2-40B4-BE49-F238E27FC236}">
                <a16:creationId xmlns:a16="http://schemas.microsoft.com/office/drawing/2014/main" id="{019FEA68-15EB-5FCC-72DC-406F68081AC8}"/>
              </a:ext>
            </a:extLst>
          </p:cNvPr>
          <p:cNvSpPr>
            <a:spLocks noGrp="1"/>
          </p:cNvSpPr>
          <p:nvPr>
            <p:ph type="body" sz="quarter" idx="30"/>
          </p:nvPr>
        </p:nvSpPr>
        <p:spPr>
          <a:xfrm rot="16200000">
            <a:off x="7631484" y="3432034"/>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6" name="Text Placeholder 17">
            <a:extLst>
              <a:ext uri="{FF2B5EF4-FFF2-40B4-BE49-F238E27FC236}">
                <a16:creationId xmlns:a16="http://schemas.microsoft.com/office/drawing/2014/main" id="{DCFD1C8E-8B00-D793-C482-ADB54C12F95E}"/>
              </a:ext>
            </a:extLst>
          </p:cNvPr>
          <p:cNvSpPr>
            <a:spLocks noGrp="1"/>
          </p:cNvSpPr>
          <p:nvPr>
            <p:ph type="body" sz="quarter" idx="31"/>
          </p:nvPr>
        </p:nvSpPr>
        <p:spPr>
          <a:xfrm rot="5400000" flipV="1">
            <a:off x="7631484" y="3035"/>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13" name="Footer Placeholder 12">
            <a:extLst>
              <a:ext uri="{FF2B5EF4-FFF2-40B4-BE49-F238E27FC236}">
                <a16:creationId xmlns:a16="http://schemas.microsoft.com/office/drawing/2014/main" id="{2CD415CA-31EC-EA25-13E3-B91FB7627606}"/>
              </a:ext>
            </a:extLst>
          </p:cNvPr>
          <p:cNvSpPr>
            <a:spLocks noGrp="1"/>
          </p:cNvSpPr>
          <p:nvPr>
            <p:ph type="ftr" sz="quarter" idx="33"/>
          </p:nvPr>
        </p:nvSpPr>
        <p:spPr/>
        <p:txBody>
          <a:bodyPr/>
          <a:lstStyle>
            <a:lvl1pPr>
              <a:defRPr>
                <a:solidFill>
                  <a:schemeClr val="bg1"/>
                </a:solidFill>
              </a:defRPr>
            </a:lvl1pPr>
          </a:lstStyle>
          <a:p>
            <a:r>
              <a:rPr lang="en-US"/>
              <a:t>© Teladoc Health, Inc. All rights reserved.</a:t>
            </a:r>
          </a:p>
        </p:txBody>
      </p:sp>
      <p:sp>
        <p:nvSpPr>
          <p:cNvPr id="14" name="Slide Number Placeholder 13">
            <a:extLst>
              <a:ext uri="{FF2B5EF4-FFF2-40B4-BE49-F238E27FC236}">
                <a16:creationId xmlns:a16="http://schemas.microsoft.com/office/drawing/2014/main" id="{813DF3A6-A40D-ED19-BBD5-AEC82D98814F}"/>
              </a:ext>
            </a:extLst>
          </p:cNvPr>
          <p:cNvSpPr>
            <a:spLocks noGrp="1"/>
          </p:cNvSpPr>
          <p:nvPr>
            <p:ph type="sldNum" sz="quarter" idx="34"/>
          </p:nvPr>
        </p:nvSpPr>
        <p:spPr/>
        <p:txBody>
          <a:bodyPr/>
          <a:lstStyle>
            <a:lvl1pPr>
              <a:defRPr>
                <a:solidFill>
                  <a:schemeClr val="bg1"/>
                </a:solidFill>
              </a:defRPr>
            </a:lvl1pPr>
          </a:lstStyle>
          <a:p>
            <a:fld id="{A82C3BC0-3EBF-3C4C-A3D8-795624EBC6AA}" type="slidenum">
              <a:rPr lang="en-US" smtClean="0"/>
              <a:pPr/>
              <a:t>‹#›</a:t>
            </a:fld>
            <a:endParaRPr lang="en-US"/>
          </a:p>
        </p:txBody>
      </p:sp>
      <p:pic>
        <p:nvPicPr>
          <p:cNvPr id="7" name="Graphic 6">
            <a:extLst>
              <a:ext uri="{FF2B5EF4-FFF2-40B4-BE49-F238E27FC236}">
                <a16:creationId xmlns:a16="http://schemas.microsoft.com/office/drawing/2014/main" id="{0F70EB06-D2A3-4BC0-B429-F26C487903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4" name="Content Placeholder 2">
            <a:extLst>
              <a:ext uri="{FF2B5EF4-FFF2-40B4-BE49-F238E27FC236}">
                <a16:creationId xmlns:a16="http://schemas.microsoft.com/office/drawing/2014/main" id="{85CD5010-3FE6-3D13-605D-BB73B56F91C0}"/>
              </a:ext>
            </a:extLst>
          </p:cNvPr>
          <p:cNvSpPr>
            <a:spLocks noGrp="1"/>
          </p:cNvSpPr>
          <p:nvPr>
            <p:ph idx="1"/>
          </p:nvPr>
        </p:nvSpPr>
        <p:spPr>
          <a:xfrm>
            <a:off x="501978" y="1772233"/>
            <a:ext cx="6635647" cy="4195430"/>
          </a:xfrm>
        </p:spPr>
        <p:txBody>
          <a:bodyPr/>
          <a:lstStyle>
            <a:lvl1pPr>
              <a:defRPr b="0">
                <a:solidFill>
                  <a:schemeClr val="tx1"/>
                </a:solidFill>
              </a:defRPr>
            </a:lvl1pPr>
            <a:lvl2pPr marL="349250" indent="-342900">
              <a:buNone/>
              <a:defRPr lang="en-US" sz="2000" kern="1200" dirty="0">
                <a:solidFill>
                  <a:schemeClr val="tx1"/>
                </a:solidFill>
                <a:latin typeface="Century Gothic" panose="020B0502020202020204" pitchFamily="34" charset="0"/>
                <a:ea typeface="+mn-ea"/>
                <a:cs typeface="+mn-cs"/>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marL="174625" lvl="1" indent="-168275" algn="l" defTabSz="914400" rtl="0" eaLnBrk="1" latinLnBrk="0" hangingPunct="1">
              <a:lnSpc>
                <a:spcPct val="100000"/>
              </a:lnSpc>
              <a:spcBef>
                <a:spcPts val="2400"/>
              </a:spcBef>
              <a:buFont typeface="Arial" panose="020B0604020202020204" pitchFamily="34" charset="0"/>
              <a:buChar char="•"/>
              <a:tabLst>
                <a:tab pos="3822700" algn="l"/>
              </a:tabLst>
            </a:pPr>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59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4.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9465" y="489253"/>
            <a:ext cx="6635647" cy="328304"/>
          </a:xfrm>
        </p:spPr>
        <p:txBody>
          <a:bodyPr/>
          <a:lstStyle>
            <a:lvl1pPr>
              <a:defRPr lang="en-US" dirty="0"/>
            </a:lvl1pPr>
          </a:lstStyle>
          <a:p>
            <a:r>
              <a:rPr lang="en-US"/>
              <a:t>Click to edit text</a:t>
            </a:r>
          </a:p>
        </p:txBody>
      </p:sp>
      <p:sp>
        <p:nvSpPr>
          <p:cNvPr id="5" name="Text Placeholder 7">
            <a:extLst>
              <a:ext uri="{FF2B5EF4-FFF2-40B4-BE49-F238E27FC236}">
                <a16:creationId xmlns:a16="http://schemas.microsoft.com/office/drawing/2014/main" id="{0F18F1E1-3A85-5109-DCD1-F48F6542D0AF}"/>
              </a:ext>
            </a:extLst>
          </p:cNvPr>
          <p:cNvSpPr>
            <a:spLocks noGrp="1"/>
          </p:cNvSpPr>
          <p:nvPr>
            <p:ph type="body" sz="quarter" idx="14"/>
          </p:nvPr>
        </p:nvSpPr>
        <p:spPr>
          <a:xfrm>
            <a:off x="5059465" y="874622"/>
            <a:ext cx="6635647" cy="327025"/>
          </a:xfrm>
        </p:spPr>
        <p:txBody>
          <a:bodyPr/>
          <a:lstStyle>
            <a:lvl1pPr>
              <a:defRPr sz="1400" b="0" cap="all" baseline="0">
                <a:solidFill>
                  <a:schemeClr val="accent1"/>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C5F4D2B2-047F-49BF-ED39-95AD1BAEAA66}"/>
              </a:ext>
            </a:extLst>
          </p:cNvPr>
          <p:cNvSpPr>
            <a:spLocks noGrp="1"/>
          </p:cNvSpPr>
          <p:nvPr>
            <p:ph type="pic" sz="quarter" idx="18"/>
          </p:nvPr>
        </p:nvSpPr>
        <p:spPr>
          <a:xfrm>
            <a:off x="-9423" y="2"/>
            <a:ext cx="4572000" cy="6858000"/>
          </a:xfrm>
          <a:solidFill>
            <a:schemeClr val="bg1">
              <a:lumMod val="95000"/>
            </a:schemeClr>
          </a:solidFill>
        </p:spPr>
        <p:txBody>
          <a:bodyPr bIns="822960" anchor="ctr" anchorCtr="0"/>
          <a:lstStyle>
            <a:lvl1pPr algn="ctr">
              <a:defRPr sz="1400">
                <a:solidFill>
                  <a:schemeClr val="tx1"/>
                </a:solidFill>
              </a:defRPr>
            </a:lvl1pPr>
          </a:lstStyle>
          <a:p>
            <a:endParaRPr lang="en-US"/>
          </a:p>
        </p:txBody>
      </p:sp>
      <p:sp>
        <p:nvSpPr>
          <p:cNvPr id="18" name="Text Placeholder 17">
            <a:extLst>
              <a:ext uri="{FF2B5EF4-FFF2-40B4-BE49-F238E27FC236}">
                <a16:creationId xmlns:a16="http://schemas.microsoft.com/office/drawing/2014/main" id="{019FEA68-15EB-5FCC-72DC-406F68081AC8}"/>
              </a:ext>
            </a:extLst>
          </p:cNvPr>
          <p:cNvSpPr>
            <a:spLocks noGrp="1"/>
          </p:cNvSpPr>
          <p:nvPr>
            <p:ph type="body" sz="quarter" idx="30"/>
          </p:nvPr>
        </p:nvSpPr>
        <p:spPr>
          <a:xfrm rot="5400000">
            <a:off x="1136607" y="3033"/>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6" name="Text Placeholder 17">
            <a:extLst>
              <a:ext uri="{FF2B5EF4-FFF2-40B4-BE49-F238E27FC236}">
                <a16:creationId xmlns:a16="http://schemas.microsoft.com/office/drawing/2014/main" id="{DCFD1C8E-8B00-D793-C482-ADB54C12F95E}"/>
              </a:ext>
            </a:extLst>
          </p:cNvPr>
          <p:cNvSpPr>
            <a:spLocks noGrp="1"/>
          </p:cNvSpPr>
          <p:nvPr>
            <p:ph type="body" sz="quarter" idx="31"/>
          </p:nvPr>
        </p:nvSpPr>
        <p:spPr>
          <a:xfrm rot="16200000" flipV="1">
            <a:off x="1136607" y="3432033"/>
            <a:ext cx="3429000" cy="3422939"/>
          </a:xfrm>
          <a:custGeom>
            <a:avLst/>
            <a:gdLst>
              <a:gd name="connsiteX0" fmla="*/ 0 w 2293793"/>
              <a:gd name="connsiteY0" fmla="*/ 0 h 2293793"/>
              <a:gd name="connsiteX1" fmla="*/ 2293793 w 2293793"/>
              <a:gd name="connsiteY1" fmla="*/ 0 h 2293793"/>
              <a:gd name="connsiteX2" fmla="*/ 0 w 2293793"/>
              <a:gd name="connsiteY2" fmla="*/ 2293793 h 2293793"/>
            </a:gdLst>
            <a:ahLst/>
            <a:cxnLst>
              <a:cxn ang="0">
                <a:pos x="connsiteX0" y="connsiteY0"/>
              </a:cxn>
              <a:cxn ang="0">
                <a:pos x="connsiteX1" y="connsiteY1"/>
              </a:cxn>
              <a:cxn ang="0">
                <a:pos x="connsiteX2" y="connsiteY2"/>
              </a:cxn>
            </a:cxnLst>
            <a:rect l="l" t="t" r="r" b="b"/>
            <a:pathLst>
              <a:path w="2293793" h="2293793">
                <a:moveTo>
                  <a:pt x="0" y="0"/>
                </a:moveTo>
                <a:lnTo>
                  <a:pt x="2293793" y="0"/>
                </a:lnTo>
                <a:cubicBezTo>
                  <a:pt x="1026966" y="0"/>
                  <a:pt x="0" y="1026967"/>
                  <a:pt x="0" y="2293793"/>
                </a:cubicBez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13" name="Footer Placeholder 12">
            <a:extLst>
              <a:ext uri="{FF2B5EF4-FFF2-40B4-BE49-F238E27FC236}">
                <a16:creationId xmlns:a16="http://schemas.microsoft.com/office/drawing/2014/main" id="{2CD415CA-31EC-EA25-13E3-B91FB7627606}"/>
              </a:ext>
            </a:extLst>
          </p:cNvPr>
          <p:cNvSpPr>
            <a:spLocks noGrp="1"/>
          </p:cNvSpPr>
          <p:nvPr>
            <p:ph type="ftr" sz="quarter" idx="33"/>
          </p:nvPr>
        </p:nvSpPr>
        <p:spPr/>
        <p:txBody>
          <a:bodyPr/>
          <a:lstStyle>
            <a:lvl1pPr>
              <a:defRPr>
                <a:solidFill>
                  <a:schemeClr val="tx1">
                    <a:lumMod val="85000"/>
                    <a:lumOff val="15000"/>
                  </a:schemeClr>
                </a:solidFill>
              </a:defRPr>
            </a:lvl1pPr>
          </a:lstStyle>
          <a:p>
            <a:r>
              <a:rPr lang="en-US"/>
              <a:t>© Teladoc Health, Inc. All rights reserved.</a:t>
            </a:r>
          </a:p>
        </p:txBody>
      </p:sp>
      <p:sp>
        <p:nvSpPr>
          <p:cNvPr id="14" name="Slide Number Placeholder 13">
            <a:extLst>
              <a:ext uri="{FF2B5EF4-FFF2-40B4-BE49-F238E27FC236}">
                <a16:creationId xmlns:a16="http://schemas.microsoft.com/office/drawing/2014/main" id="{813DF3A6-A40D-ED19-BBD5-AEC82D98814F}"/>
              </a:ext>
            </a:extLst>
          </p:cNvPr>
          <p:cNvSpPr>
            <a:spLocks noGrp="1"/>
          </p:cNvSpPr>
          <p:nvPr>
            <p:ph type="sldNum" sz="quarter" idx="34"/>
          </p:nvPr>
        </p:nvSpPr>
        <p:spPr/>
        <p:txBody>
          <a:bodyPr/>
          <a:lstStyle>
            <a:lvl1pPr>
              <a:defRPr>
                <a:solidFill>
                  <a:schemeClr val="tx1">
                    <a:lumMod val="85000"/>
                    <a:lumOff val="15000"/>
                  </a:schemeClr>
                </a:solidFill>
              </a:defRPr>
            </a:lvl1pPr>
          </a:lstStyle>
          <a:p>
            <a:fld id="{A82C3BC0-3EBF-3C4C-A3D8-795624EBC6AA}" type="slidenum">
              <a:rPr lang="en-US" smtClean="0"/>
              <a:pPr/>
              <a:t>‹#›</a:t>
            </a:fld>
            <a:endParaRPr lang="en-US"/>
          </a:p>
        </p:txBody>
      </p:sp>
      <p:sp>
        <p:nvSpPr>
          <p:cNvPr id="7" name="Text Placeholder 13">
            <a:extLst>
              <a:ext uri="{FF2B5EF4-FFF2-40B4-BE49-F238E27FC236}">
                <a16:creationId xmlns:a16="http://schemas.microsoft.com/office/drawing/2014/main" id="{C2FF119C-60D4-CE2B-3249-4E41D59282DE}"/>
              </a:ext>
            </a:extLst>
          </p:cNvPr>
          <p:cNvSpPr>
            <a:spLocks noGrp="1"/>
          </p:cNvSpPr>
          <p:nvPr>
            <p:ph type="body" sz="quarter" idx="35"/>
          </p:nvPr>
        </p:nvSpPr>
        <p:spPr>
          <a:xfrm>
            <a:off x="508674" y="6321654"/>
            <a:ext cx="866101" cy="281055"/>
          </a:xfrm>
          <a:custGeom>
            <a:avLst/>
            <a:gdLst>
              <a:gd name="connsiteX0" fmla="*/ 744878 w 1054835"/>
              <a:gd name="connsiteY0" fmla="*/ 276892 h 342300"/>
              <a:gd name="connsiteX1" fmla="*/ 731236 w 1054835"/>
              <a:gd name="connsiteY1" fmla="*/ 310686 h 342300"/>
              <a:gd name="connsiteX2" fmla="*/ 757975 w 1054835"/>
              <a:gd name="connsiteY2" fmla="*/ 310686 h 342300"/>
              <a:gd name="connsiteX3" fmla="*/ 842013 w 1054835"/>
              <a:gd name="connsiteY3" fmla="*/ 258905 h 342300"/>
              <a:gd name="connsiteX4" fmla="*/ 904768 w 1054835"/>
              <a:gd name="connsiteY4" fmla="*/ 258905 h 342300"/>
              <a:gd name="connsiteX5" fmla="*/ 904768 w 1054835"/>
              <a:gd name="connsiteY5" fmla="*/ 271441 h 342300"/>
              <a:gd name="connsiteX6" fmla="*/ 880211 w 1054835"/>
              <a:gd name="connsiteY6" fmla="*/ 271441 h 342300"/>
              <a:gd name="connsiteX7" fmla="*/ 880211 w 1054835"/>
              <a:gd name="connsiteY7" fmla="*/ 341755 h 342300"/>
              <a:gd name="connsiteX8" fmla="*/ 866569 w 1054835"/>
              <a:gd name="connsiteY8" fmla="*/ 341755 h 342300"/>
              <a:gd name="connsiteX9" fmla="*/ 866569 w 1054835"/>
              <a:gd name="connsiteY9" fmla="*/ 271441 h 342300"/>
              <a:gd name="connsiteX10" fmla="*/ 842013 w 1054835"/>
              <a:gd name="connsiteY10" fmla="*/ 271441 h 342300"/>
              <a:gd name="connsiteX11" fmla="*/ 645561 w 1054835"/>
              <a:gd name="connsiteY11" fmla="*/ 258905 h 342300"/>
              <a:gd name="connsiteX12" fmla="*/ 694128 w 1054835"/>
              <a:gd name="connsiteY12" fmla="*/ 258905 h 342300"/>
              <a:gd name="connsiteX13" fmla="*/ 694128 w 1054835"/>
              <a:gd name="connsiteY13" fmla="*/ 271441 h 342300"/>
              <a:gd name="connsiteX14" fmla="*/ 659204 w 1054835"/>
              <a:gd name="connsiteY14" fmla="*/ 271441 h 342300"/>
              <a:gd name="connsiteX15" fmla="*/ 659204 w 1054835"/>
              <a:gd name="connsiteY15" fmla="*/ 292699 h 342300"/>
              <a:gd name="connsiteX16" fmla="*/ 689217 w 1054835"/>
              <a:gd name="connsiteY16" fmla="*/ 292699 h 342300"/>
              <a:gd name="connsiteX17" fmla="*/ 689217 w 1054835"/>
              <a:gd name="connsiteY17" fmla="*/ 305235 h 342300"/>
              <a:gd name="connsiteX18" fmla="*/ 659204 w 1054835"/>
              <a:gd name="connsiteY18" fmla="*/ 305235 h 342300"/>
              <a:gd name="connsiteX19" fmla="*/ 659204 w 1054835"/>
              <a:gd name="connsiteY19" fmla="*/ 328673 h 342300"/>
              <a:gd name="connsiteX20" fmla="*/ 659204 w 1054835"/>
              <a:gd name="connsiteY20" fmla="*/ 329763 h 342300"/>
              <a:gd name="connsiteX21" fmla="*/ 695220 w 1054835"/>
              <a:gd name="connsiteY21" fmla="*/ 329763 h 342300"/>
              <a:gd name="connsiteX22" fmla="*/ 695220 w 1054835"/>
              <a:gd name="connsiteY22" fmla="*/ 342300 h 342300"/>
              <a:gd name="connsiteX23" fmla="*/ 645561 w 1054835"/>
              <a:gd name="connsiteY23" fmla="*/ 342300 h 342300"/>
              <a:gd name="connsiteX24" fmla="*/ 917865 w 1054835"/>
              <a:gd name="connsiteY24" fmla="*/ 258360 h 342300"/>
              <a:gd name="connsiteX25" fmla="*/ 931507 w 1054835"/>
              <a:gd name="connsiteY25" fmla="*/ 258360 h 342300"/>
              <a:gd name="connsiteX26" fmla="*/ 931507 w 1054835"/>
              <a:gd name="connsiteY26" fmla="*/ 292699 h 342300"/>
              <a:gd name="connsiteX27" fmla="*/ 969706 w 1054835"/>
              <a:gd name="connsiteY27" fmla="*/ 292699 h 342300"/>
              <a:gd name="connsiteX28" fmla="*/ 969706 w 1054835"/>
              <a:gd name="connsiteY28" fmla="*/ 258360 h 342300"/>
              <a:gd name="connsiteX29" fmla="*/ 983348 w 1054835"/>
              <a:gd name="connsiteY29" fmla="*/ 258360 h 342300"/>
              <a:gd name="connsiteX30" fmla="*/ 983348 w 1054835"/>
              <a:gd name="connsiteY30" fmla="*/ 341209 h 342300"/>
              <a:gd name="connsiteX31" fmla="*/ 969706 w 1054835"/>
              <a:gd name="connsiteY31" fmla="*/ 341209 h 342300"/>
              <a:gd name="connsiteX32" fmla="*/ 969706 w 1054835"/>
              <a:gd name="connsiteY32" fmla="*/ 305235 h 342300"/>
              <a:gd name="connsiteX33" fmla="*/ 931507 w 1054835"/>
              <a:gd name="connsiteY33" fmla="*/ 305235 h 342300"/>
              <a:gd name="connsiteX34" fmla="*/ 931507 w 1054835"/>
              <a:gd name="connsiteY34" fmla="*/ 341755 h 342300"/>
              <a:gd name="connsiteX35" fmla="*/ 917865 w 1054835"/>
              <a:gd name="connsiteY35" fmla="*/ 341755 h 342300"/>
              <a:gd name="connsiteX36" fmla="*/ 797811 w 1054835"/>
              <a:gd name="connsiteY36" fmla="*/ 258360 h 342300"/>
              <a:gd name="connsiteX37" fmla="*/ 811453 w 1054835"/>
              <a:gd name="connsiteY37" fmla="*/ 258360 h 342300"/>
              <a:gd name="connsiteX38" fmla="*/ 811453 w 1054835"/>
              <a:gd name="connsiteY38" fmla="*/ 328673 h 342300"/>
              <a:gd name="connsiteX39" fmla="*/ 811453 w 1054835"/>
              <a:gd name="connsiteY39" fmla="*/ 329218 h 342300"/>
              <a:gd name="connsiteX40" fmla="*/ 845832 w 1054835"/>
              <a:gd name="connsiteY40" fmla="*/ 329218 h 342300"/>
              <a:gd name="connsiteX41" fmla="*/ 845832 w 1054835"/>
              <a:gd name="connsiteY41" fmla="*/ 341755 h 342300"/>
              <a:gd name="connsiteX42" fmla="*/ 797811 w 1054835"/>
              <a:gd name="connsiteY42" fmla="*/ 341755 h 342300"/>
              <a:gd name="connsiteX43" fmla="*/ 737784 w 1054835"/>
              <a:gd name="connsiteY43" fmla="*/ 258360 h 342300"/>
              <a:gd name="connsiteX44" fmla="*/ 750335 w 1054835"/>
              <a:gd name="connsiteY44" fmla="*/ 258360 h 342300"/>
              <a:gd name="connsiteX45" fmla="*/ 783623 w 1054835"/>
              <a:gd name="connsiteY45" fmla="*/ 341755 h 342300"/>
              <a:gd name="connsiteX46" fmla="*/ 768889 w 1054835"/>
              <a:gd name="connsiteY46" fmla="*/ 341755 h 342300"/>
              <a:gd name="connsiteX47" fmla="*/ 761795 w 1054835"/>
              <a:gd name="connsiteY47" fmla="*/ 323222 h 342300"/>
              <a:gd name="connsiteX48" fmla="*/ 726325 w 1054835"/>
              <a:gd name="connsiteY48" fmla="*/ 323222 h 342300"/>
              <a:gd name="connsiteX49" fmla="*/ 719230 w 1054835"/>
              <a:gd name="connsiteY49" fmla="*/ 341755 h 342300"/>
              <a:gd name="connsiteX50" fmla="*/ 704497 w 1054835"/>
              <a:gd name="connsiteY50" fmla="*/ 341755 h 342300"/>
              <a:gd name="connsiteX51" fmla="*/ 562615 w 1054835"/>
              <a:gd name="connsiteY51" fmla="*/ 258360 h 342300"/>
              <a:gd name="connsiteX52" fmla="*/ 576257 w 1054835"/>
              <a:gd name="connsiteY52" fmla="*/ 258360 h 342300"/>
              <a:gd name="connsiteX53" fmla="*/ 576257 w 1054835"/>
              <a:gd name="connsiteY53" fmla="*/ 292699 h 342300"/>
              <a:gd name="connsiteX54" fmla="*/ 614456 w 1054835"/>
              <a:gd name="connsiteY54" fmla="*/ 292699 h 342300"/>
              <a:gd name="connsiteX55" fmla="*/ 614456 w 1054835"/>
              <a:gd name="connsiteY55" fmla="*/ 258360 h 342300"/>
              <a:gd name="connsiteX56" fmla="*/ 628099 w 1054835"/>
              <a:gd name="connsiteY56" fmla="*/ 258360 h 342300"/>
              <a:gd name="connsiteX57" fmla="*/ 628099 w 1054835"/>
              <a:gd name="connsiteY57" fmla="*/ 341755 h 342300"/>
              <a:gd name="connsiteX58" fmla="*/ 614456 w 1054835"/>
              <a:gd name="connsiteY58" fmla="*/ 341755 h 342300"/>
              <a:gd name="connsiteX59" fmla="*/ 614456 w 1054835"/>
              <a:gd name="connsiteY59" fmla="*/ 305235 h 342300"/>
              <a:gd name="connsiteX60" fmla="*/ 576257 w 1054835"/>
              <a:gd name="connsiteY60" fmla="*/ 305235 h 342300"/>
              <a:gd name="connsiteX61" fmla="*/ 576257 w 1054835"/>
              <a:gd name="connsiteY61" fmla="*/ 341209 h 342300"/>
              <a:gd name="connsiteX62" fmla="*/ 562615 w 1054835"/>
              <a:gd name="connsiteY62" fmla="*/ 341209 h 342300"/>
              <a:gd name="connsiteX63" fmla="*/ 1033007 w 1054835"/>
              <a:gd name="connsiteY63" fmla="*/ 174420 h 342300"/>
              <a:gd name="connsiteX64" fmla="*/ 1035190 w 1054835"/>
              <a:gd name="connsiteY64" fmla="*/ 174420 h 342300"/>
              <a:gd name="connsiteX65" fmla="*/ 1043921 w 1054835"/>
              <a:gd name="connsiteY65" fmla="*/ 189682 h 342300"/>
              <a:gd name="connsiteX66" fmla="*/ 1052652 w 1054835"/>
              <a:gd name="connsiteY66" fmla="*/ 174420 h 342300"/>
              <a:gd name="connsiteX67" fmla="*/ 1054835 w 1054835"/>
              <a:gd name="connsiteY67" fmla="*/ 174420 h 342300"/>
              <a:gd name="connsiteX68" fmla="*/ 1054835 w 1054835"/>
              <a:gd name="connsiteY68" fmla="*/ 196223 h 342300"/>
              <a:gd name="connsiteX69" fmla="*/ 1052107 w 1054835"/>
              <a:gd name="connsiteY69" fmla="*/ 196223 h 342300"/>
              <a:gd name="connsiteX70" fmla="*/ 1052107 w 1054835"/>
              <a:gd name="connsiteY70" fmla="*/ 180416 h 342300"/>
              <a:gd name="connsiteX71" fmla="*/ 1044467 w 1054835"/>
              <a:gd name="connsiteY71" fmla="*/ 193497 h 342300"/>
              <a:gd name="connsiteX72" fmla="*/ 1043375 w 1054835"/>
              <a:gd name="connsiteY72" fmla="*/ 193497 h 342300"/>
              <a:gd name="connsiteX73" fmla="*/ 1035736 w 1054835"/>
              <a:gd name="connsiteY73" fmla="*/ 180416 h 342300"/>
              <a:gd name="connsiteX74" fmla="*/ 1035736 w 1054835"/>
              <a:gd name="connsiteY74" fmla="*/ 196223 h 342300"/>
              <a:gd name="connsiteX75" fmla="*/ 1033007 w 1054835"/>
              <a:gd name="connsiteY75" fmla="*/ 196223 h 342300"/>
              <a:gd name="connsiteX76" fmla="*/ 1012816 w 1054835"/>
              <a:gd name="connsiteY76" fmla="*/ 174420 h 342300"/>
              <a:gd name="connsiteX77" fmla="*/ 1029733 w 1054835"/>
              <a:gd name="connsiteY77" fmla="*/ 174420 h 342300"/>
              <a:gd name="connsiteX78" fmla="*/ 1029733 w 1054835"/>
              <a:gd name="connsiteY78" fmla="*/ 177145 h 342300"/>
              <a:gd name="connsiteX79" fmla="*/ 1022639 w 1054835"/>
              <a:gd name="connsiteY79" fmla="*/ 177145 h 342300"/>
              <a:gd name="connsiteX80" fmla="*/ 1022639 w 1054835"/>
              <a:gd name="connsiteY80" fmla="*/ 196223 h 342300"/>
              <a:gd name="connsiteX81" fmla="*/ 1019910 w 1054835"/>
              <a:gd name="connsiteY81" fmla="*/ 196223 h 342300"/>
              <a:gd name="connsiteX82" fmla="*/ 1019910 w 1054835"/>
              <a:gd name="connsiteY82" fmla="*/ 177145 h 342300"/>
              <a:gd name="connsiteX83" fmla="*/ 1012816 w 1054835"/>
              <a:gd name="connsiteY83" fmla="*/ 177145 h 342300"/>
              <a:gd name="connsiteX84" fmla="*/ 436013 w 1054835"/>
              <a:gd name="connsiteY84" fmla="*/ 87210 h 342300"/>
              <a:gd name="connsiteX85" fmla="*/ 397268 w 1054835"/>
              <a:gd name="connsiteY85" fmla="*/ 125910 h 342300"/>
              <a:gd name="connsiteX86" fmla="*/ 436013 w 1054835"/>
              <a:gd name="connsiteY86" fmla="*/ 164609 h 342300"/>
              <a:gd name="connsiteX87" fmla="*/ 474758 w 1054835"/>
              <a:gd name="connsiteY87" fmla="*/ 125910 h 342300"/>
              <a:gd name="connsiteX88" fmla="*/ 436013 w 1054835"/>
              <a:gd name="connsiteY88" fmla="*/ 87210 h 342300"/>
              <a:gd name="connsiteX89" fmla="*/ 604634 w 1054835"/>
              <a:gd name="connsiteY89" fmla="*/ 86665 h 342300"/>
              <a:gd name="connsiteX90" fmla="*/ 565889 w 1054835"/>
              <a:gd name="connsiteY90" fmla="*/ 125364 h 342300"/>
              <a:gd name="connsiteX91" fmla="*/ 604634 w 1054835"/>
              <a:gd name="connsiteY91" fmla="*/ 164064 h 342300"/>
              <a:gd name="connsiteX92" fmla="*/ 643378 w 1054835"/>
              <a:gd name="connsiteY92" fmla="*/ 125364 h 342300"/>
              <a:gd name="connsiteX93" fmla="*/ 604634 w 1054835"/>
              <a:gd name="connsiteY93" fmla="*/ 86665 h 342300"/>
              <a:gd name="connsiteX94" fmla="*/ 206820 w 1054835"/>
              <a:gd name="connsiteY94" fmla="*/ 84485 h 342300"/>
              <a:gd name="connsiteX95" fmla="*/ 168621 w 1054835"/>
              <a:gd name="connsiteY95" fmla="*/ 111193 h 342300"/>
              <a:gd name="connsiteX96" fmla="*/ 245019 w 1054835"/>
              <a:gd name="connsiteY96" fmla="*/ 111193 h 342300"/>
              <a:gd name="connsiteX97" fmla="*/ 206820 w 1054835"/>
              <a:gd name="connsiteY97" fmla="*/ 84485 h 342300"/>
              <a:gd name="connsiteX98" fmla="*/ 782920 w 1054835"/>
              <a:gd name="connsiteY98" fmla="*/ 68951 h 342300"/>
              <a:gd name="connsiteX99" fmla="*/ 772709 w 1054835"/>
              <a:gd name="connsiteY99" fmla="*/ 86665 h 342300"/>
              <a:gd name="connsiteX100" fmla="*/ 733964 w 1054835"/>
              <a:gd name="connsiteY100" fmla="*/ 125364 h 342300"/>
              <a:gd name="connsiteX101" fmla="*/ 772709 w 1054835"/>
              <a:gd name="connsiteY101" fmla="*/ 164064 h 342300"/>
              <a:gd name="connsiteX102" fmla="*/ 762341 w 1054835"/>
              <a:gd name="connsiteY102" fmla="*/ 182051 h 342300"/>
              <a:gd name="connsiteX103" fmla="*/ 762498 w 1054835"/>
              <a:gd name="connsiteY103" fmla="*/ 182324 h 342300"/>
              <a:gd name="connsiteX104" fmla="*/ 772709 w 1054835"/>
              <a:gd name="connsiteY104" fmla="*/ 164609 h 342300"/>
              <a:gd name="connsiteX105" fmla="*/ 811453 w 1054835"/>
              <a:gd name="connsiteY105" fmla="*/ 125910 h 342300"/>
              <a:gd name="connsiteX106" fmla="*/ 772709 w 1054835"/>
              <a:gd name="connsiteY106" fmla="*/ 87210 h 342300"/>
              <a:gd name="connsiteX107" fmla="*/ 783077 w 1054835"/>
              <a:gd name="connsiteY107" fmla="*/ 69223 h 342300"/>
              <a:gd name="connsiteX108" fmla="*/ 941330 w 1054835"/>
              <a:gd name="connsiteY108" fmla="*/ 51781 h 342300"/>
              <a:gd name="connsiteX109" fmla="*/ 1000265 w 1054835"/>
              <a:gd name="connsiteY109" fmla="*/ 80669 h 342300"/>
              <a:gd name="connsiteX110" fmla="*/ 971889 w 1054835"/>
              <a:gd name="connsiteY110" fmla="*/ 102472 h 342300"/>
              <a:gd name="connsiteX111" fmla="*/ 941330 w 1054835"/>
              <a:gd name="connsiteY111" fmla="*/ 87210 h 342300"/>
              <a:gd name="connsiteX112" fmla="*/ 902585 w 1054835"/>
              <a:gd name="connsiteY112" fmla="*/ 125910 h 342300"/>
              <a:gd name="connsiteX113" fmla="*/ 941330 w 1054835"/>
              <a:gd name="connsiteY113" fmla="*/ 164609 h 342300"/>
              <a:gd name="connsiteX114" fmla="*/ 971889 w 1054835"/>
              <a:gd name="connsiteY114" fmla="*/ 149347 h 342300"/>
              <a:gd name="connsiteX115" fmla="*/ 1000265 w 1054835"/>
              <a:gd name="connsiteY115" fmla="*/ 171150 h 342300"/>
              <a:gd name="connsiteX116" fmla="*/ 941330 w 1054835"/>
              <a:gd name="connsiteY116" fmla="*/ 200038 h 342300"/>
              <a:gd name="connsiteX117" fmla="*/ 867115 w 1054835"/>
              <a:gd name="connsiteY117" fmla="*/ 125910 h 342300"/>
              <a:gd name="connsiteX118" fmla="*/ 941330 w 1054835"/>
              <a:gd name="connsiteY118" fmla="*/ 51781 h 342300"/>
              <a:gd name="connsiteX119" fmla="*/ 436013 w 1054835"/>
              <a:gd name="connsiteY119" fmla="*/ 51236 h 342300"/>
              <a:gd name="connsiteX120" fmla="*/ 510228 w 1054835"/>
              <a:gd name="connsiteY120" fmla="*/ 125364 h 342300"/>
              <a:gd name="connsiteX121" fmla="*/ 510228 w 1054835"/>
              <a:gd name="connsiteY121" fmla="*/ 197858 h 342300"/>
              <a:gd name="connsiteX122" fmla="*/ 474758 w 1054835"/>
              <a:gd name="connsiteY122" fmla="*/ 197858 h 342300"/>
              <a:gd name="connsiteX123" fmla="*/ 474758 w 1054835"/>
              <a:gd name="connsiteY123" fmla="*/ 186412 h 342300"/>
              <a:gd name="connsiteX124" fmla="*/ 436013 w 1054835"/>
              <a:gd name="connsiteY124" fmla="*/ 199493 h 342300"/>
              <a:gd name="connsiteX125" fmla="*/ 361798 w 1054835"/>
              <a:gd name="connsiteY125" fmla="*/ 125364 h 342300"/>
              <a:gd name="connsiteX126" fmla="*/ 436013 w 1054835"/>
              <a:gd name="connsiteY126" fmla="*/ 51236 h 342300"/>
              <a:gd name="connsiteX127" fmla="*/ 206820 w 1054835"/>
              <a:gd name="connsiteY127" fmla="*/ 51236 h 342300"/>
              <a:gd name="connsiteX128" fmla="*/ 281035 w 1054835"/>
              <a:gd name="connsiteY128" fmla="*/ 125364 h 342300"/>
              <a:gd name="connsiteX129" fmla="*/ 279398 w 1054835"/>
              <a:gd name="connsiteY129" fmla="*/ 139536 h 342300"/>
              <a:gd name="connsiteX130" fmla="*/ 168621 w 1054835"/>
              <a:gd name="connsiteY130" fmla="*/ 139536 h 342300"/>
              <a:gd name="connsiteX131" fmla="*/ 206820 w 1054835"/>
              <a:gd name="connsiteY131" fmla="*/ 166244 h 342300"/>
              <a:gd name="connsiteX132" fmla="*/ 239016 w 1054835"/>
              <a:gd name="connsiteY132" fmla="*/ 150437 h 342300"/>
              <a:gd name="connsiteX133" fmla="*/ 265755 w 1054835"/>
              <a:gd name="connsiteY133" fmla="*/ 170605 h 342300"/>
              <a:gd name="connsiteX134" fmla="*/ 206820 w 1054835"/>
              <a:gd name="connsiteY134" fmla="*/ 199493 h 342300"/>
              <a:gd name="connsiteX135" fmla="*/ 132605 w 1054835"/>
              <a:gd name="connsiteY135" fmla="*/ 125364 h 342300"/>
              <a:gd name="connsiteX136" fmla="*/ 206820 w 1054835"/>
              <a:gd name="connsiteY136" fmla="*/ 51236 h 342300"/>
              <a:gd name="connsiteX137" fmla="*/ 772709 w 1054835"/>
              <a:gd name="connsiteY137" fmla="*/ 50691 h 342300"/>
              <a:gd name="connsiteX138" fmla="*/ 773066 w 1054835"/>
              <a:gd name="connsiteY138" fmla="*/ 51310 h 342300"/>
              <a:gd name="connsiteX139" fmla="*/ 801802 w 1054835"/>
              <a:gd name="connsiteY139" fmla="*/ 57240 h 342300"/>
              <a:gd name="connsiteX140" fmla="*/ 846924 w 1054835"/>
              <a:gd name="connsiteY140" fmla="*/ 126455 h 342300"/>
              <a:gd name="connsiteX141" fmla="*/ 772709 w 1054835"/>
              <a:gd name="connsiteY141" fmla="*/ 200583 h 342300"/>
              <a:gd name="connsiteX142" fmla="*/ 772352 w 1054835"/>
              <a:gd name="connsiteY142" fmla="*/ 199964 h 342300"/>
              <a:gd name="connsiteX143" fmla="*/ 743847 w 1054835"/>
              <a:gd name="connsiteY143" fmla="*/ 194034 h 342300"/>
              <a:gd name="connsiteX144" fmla="*/ 698494 w 1054835"/>
              <a:gd name="connsiteY144" fmla="*/ 124819 h 342300"/>
              <a:gd name="connsiteX145" fmla="*/ 772709 w 1054835"/>
              <a:gd name="connsiteY145" fmla="*/ 50691 h 342300"/>
              <a:gd name="connsiteX146" fmla="*/ 643378 w 1054835"/>
              <a:gd name="connsiteY146" fmla="*/ 0 h 342300"/>
              <a:gd name="connsiteX147" fmla="*/ 678849 w 1054835"/>
              <a:gd name="connsiteY147" fmla="*/ 0 h 342300"/>
              <a:gd name="connsiteX148" fmla="*/ 678849 w 1054835"/>
              <a:gd name="connsiteY148" fmla="*/ 125364 h 342300"/>
              <a:gd name="connsiteX149" fmla="*/ 604634 w 1054835"/>
              <a:gd name="connsiteY149" fmla="*/ 199493 h 342300"/>
              <a:gd name="connsiteX150" fmla="*/ 530419 w 1054835"/>
              <a:gd name="connsiteY150" fmla="*/ 125364 h 342300"/>
              <a:gd name="connsiteX151" fmla="*/ 604634 w 1054835"/>
              <a:gd name="connsiteY151" fmla="*/ 51236 h 342300"/>
              <a:gd name="connsiteX152" fmla="*/ 643378 w 1054835"/>
              <a:gd name="connsiteY152" fmla="*/ 62137 h 342300"/>
              <a:gd name="connsiteX153" fmla="*/ 302317 w 1054835"/>
              <a:gd name="connsiteY153" fmla="*/ 0 h 342300"/>
              <a:gd name="connsiteX154" fmla="*/ 320325 w 1054835"/>
              <a:gd name="connsiteY154" fmla="*/ 0 h 342300"/>
              <a:gd name="connsiteX155" fmla="*/ 339424 w 1054835"/>
              <a:gd name="connsiteY155" fmla="*/ 0 h 342300"/>
              <a:gd name="connsiteX156" fmla="*/ 339424 w 1054835"/>
              <a:gd name="connsiteY156" fmla="*/ 196223 h 342300"/>
              <a:gd name="connsiteX157" fmla="*/ 302317 w 1054835"/>
              <a:gd name="connsiteY157" fmla="*/ 196223 h 342300"/>
              <a:gd name="connsiteX158" fmla="*/ 0 w 1054835"/>
              <a:gd name="connsiteY158" fmla="*/ 0 h 342300"/>
              <a:gd name="connsiteX159" fmla="*/ 154433 w 1054835"/>
              <a:gd name="connsiteY159" fmla="*/ 0 h 342300"/>
              <a:gd name="connsiteX160" fmla="*/ 154433 w 1054835"/>
              <a:gd name="connsiteY160" fmla="*/ 34884 h 342300"/>
              <a:gd name="connsiteX161" fmla="*/ 97134 w 1054835"/>
              <a:gd name="connsiteY161" fmla="*/ 34884 h 342300"/>
              <a:gd name="connsiteX162" fmla="*/ 97134 w 1054835"/>
              <a:gd name="connsiteY162" fmla="*/ 196223 h 342300"/>
              <a:gd name="connsiteX163" fmla="*/ 57844 w 1054835"/>
              <a:gd name="connsiteY163" fmla="*/ 196223 h 342300"/>
              <a:gd name="connsiteX164" fmla="*/ 57844 w 1054835"/>
              <a:gd name="connsiteY164" fmla="*/ 34884 h 342300"/>
              <a:gd name="connsiteX165" fmla="*/ 0 w 1054835"/>
              <a:gd name="connsiteY165" fmla="*/ 34884 h 34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054835" h="342300">
                <a:moveTo>
                  <a:pt x="744878" y="276892"/>
                </a:moveTo>
                <a:lnTo>
                  <a:pt x="731236" y="310686"/>
                </a:lnTo>
                <a:lnTo>
                  <a:pt x="757975" y="310686"/>
                </a:lnTo>
                <a:close/>
                <a:moveTo>
                  <a:pt x="842013" y="258905"/>
                </a:moveTo>
                <a:lnTo>
                  <a:pt x="904768" y="258905"/>
                </a:lnTo>
                <a:lnTo>
                  <a:pt x="904768" y="271441"/>
                </a:lnTo>
                <a:lnTo>
                  <a:pt x="880211" y="271441"/>
                </a:lnTo>
                <a:lnTo>
                  <a:pt x="880211" y="341755"/>
                </a:lnTo>
                <a:lnTo>
                  <a:pt x="866569" y="341755"/>
                </a:lnTo>
                <a:lnTo>
                  <a:pt x="866569" y="271441"/>
                </a:lnTo>
                <a:lnTo>
                  <a:pt x="842013" y="271441"/>
                </a:lnTo>
                <a:close/>
                <a:moveTo>
                  <a:pt x="645561" y="258905"/>
                </a:moveTo>
                <a:lnTo>
                  <a:pt x="694128" y="258905"/>
                </a:lnTo>
                <a:lnTo>
                  <a:pt x="694128" y="271441"/>
                </a:lnTo>
                <a:lnTo>
                  <a:pt x="659204" y="271441"/>
                </a:lnTo>
                <a:lnTo>
                  <a:pt x="659204" y="292699"/>
                </a:lnTo>
                <a:lnTo>
                  <a:pt x="689217" y="292699"/>
                </a:lnTo>
                <a:lnTo>
                  <a:pt x="689217" y="305235"/>
                </a:lnTo>
                <a:lnTo>
                  <a:pt x="659204" y="305235"/>
                </a:lnTo>
                <a:lnTo>
                  <a:pt x="659204" y="328673"/>
                </a:lnTo>
                <a:lnTo>
                  <a:pt x="659204" y="329763"/>
                </a:lnTo>
                <a:lnTo>
                  <a:pt x="695220" y="329763"/>
                </a:lnTo>
                <a:lnTo>
                  <a:pt x="695220" y="342300"/>
                </a:lnTo>
                <a:lnTo>
                  <a:pt x="645561" y="342300"/>
                </a:lnTo>
                <a:close/>
                <a:moveTo>
                  <a:pt x="917865" y="258360"/>
                </a:moveTo>
                <a:lnTo>
                  <a:pt x="931507" y="258360"/>
                </a:lnTo>
                <a:lnTo>
                  <a:pt x="931507" y="292699"/>
                </a:lnTo>
                <a:lnTo>
                  <a:pt x="969706" y="292699"/>
                </a:lnTo>
                <a:lnTo>
                  <a:pt x="969706" y="258360"/>
                </a:lnTo>
                <a:lnTo>
                  <a:pt x="983348" y="258360"/>
                </a:lnTo>
                <a:lnTo>
                  <a:pt x="983348" y="341209"/>
                </a:lnTo>
                <a:lnTo>
                  <a:pt x="969706" y="341209"/>
                </a:lnTo>
                <a:lnTo>
                  <a:pt x="969706" y="305235"/>
                </a:lnTo>
                <a:lnTo>
                  <a:pt x="931507" y="305235"/>
                </a:lnTo>
                <a:lnTo>
                  <a:pt x="931507" y="341755"/>
                </a:lnTo>
                <a:lnTo>
                  <a:pt x="917865" y="341755"/>
                </a:lnTo>
                <a:close/>
                <a:moveTo>
                  <a:pt x="797811" y="258360"/>
                </a:moveTo>
                <a:lnTo>
                  <a:pt x="811453" y="258360"/>
                </a:lnTo>
                <a:lnTo>
                  <a:pt x="811453" y="328673"/>
                </a:lnTo>
                <a:lnTo>
                  <a:pt x="811453" y="329218"/>
                </a:lnTo>
                <a:lnTo>
                  <a:pt x="845832" y="329218"/>
                </a:lnTo>
                <a:lnTo>
                  <a:pt x="845832" y="341755"/>
                </a:lnTo>
                <a:lnTo>
                  <a:pt x="797811" y="341755"/>
                </a:lnTo>
                <a:close/>
                <a:moveTo>
                  <a:pt x="737784" y="258360"/>
                </a:moveTo>
                <a:lnTo>
                  <a:pt x="750335" y="258360"/>
                </a:lnTo>
                <a:lnTo>
                  <a:pt x="783623" y="341755"/>
                </a:lnTo>
                <a:lnTo>
                  <a:pt x="768889" y="341755"/>
                </a:lnTo>
                <a:lnTo>
                  <a:pt x="761795" y="323222"/>
                </a:lnTo>
                <a:lnTo>
                  <a:pt x="726325" y="323222"/>
                </a:lnTo>
                <a:lnTo>
                  <a:pt x="719230" y="341755"/>
                </a:lnTo>
                <a:lnTo>
                  <a:pt x="704497" y="341755"/>
                </a:lnTo>
                <a:close/>
                <a:moveTo>
                  <a:pt x="562615" y="258360"/>
                </a:moveTo>
                <a:lnTo>
                  <a:pt x="576257" y="258360"/>
                </a:lnTo>
                <a:lnTo>
                  <a:pt x="576257" y="292699"/>
                </a:lnTo>
                <a:lnTo>
                  <a:pt x="614456" y="292699"/>
                </a:lnTo>
                <a:lnTo>
                  <a:pt x="614456" y="258360"/>
                </a:lnTo>
                <a:lnTo>
                  <a:pt x="628099" y="258360"/>
                </a:lnTo>
                <a:lnTo>
                  <a:pt x="628099" y="341755"/>
                </a:lnTo>
                <a:lnTo>
                  <a:pt x="614456" y="341755"/>
                </a:lnTo>
                <a:lnTo>
                  <a:pt x="614456" y="305235"/>
                </a:lnTo>
                <a:lnTo>
                  <a:pt x="576257" y="305235"/>
                </a:lnTo>
                <a:lnTo>
                  <a:pt x="576257" y="341209"/>
                </a:lnTo>
                <a:lnTo>
                  <a:pt x="562615" y="341209"/>
                </a:lnTo>
                <a:close/>
                <a:moveTo>
                  <a:pt x="1033007" y="174420"/>
                </a:moveTo>
                <a:lnTo>
                  <a:pt x="1035190" y="174420"/>
                </a:lnTo>
                <a:lnTo>
                  <a:pt x="1043921" y="189682"/>
                </a:lnTo>
                <a:lnTo>
                  <a:pt x="1052652" y="174420"/>
                </a:lnTo>
                <a:lnTo>
                  <a:pt x="1054835" y="174420"/>
                </a:lnTo>
                <a:lnTo>
                  <a:pt x="1054835" y="196223"/>
                </a:lnTo>
                <a:lnTo>
                  <a:pt x="1052107" y="196223"/>
                </a:lnTo>
                <a:lnTo>
                  <a:pt x="1052107" y="180416"/>
                </a:lnTo>
                <a:lnTo>
                  <a:pt x="1044467" y="193497"/>
                </a:lnTo>
                <a:lnTo>
                  <a:pt x="1043375" y="193497"/>
                </a:lnTo>
                <a:lnTo>
                  <a:pt x="1035736" y="180416"/>
                </a:lnTo>
                <a:lnTo>
                  <a:pt x="1035736" y="196223"/>
                </a:lnTo>
                <a:lnTo>
                  <a:pt x="1033007" y="196223"/>
                </a:lnTo>
                <a:close/>
                <a:moveTo>
                  <a:pt x="1012816" y="174420"/>
                </a:moveTo>
                <a:lnTo>
                  <a:pt x="1029733" y="174420"/>
                </a:lnTo>
                <a:lnTo>
                  <a:pt x="1029733" y="177145"/>
                </a:lnTo>
                <a:lnTo>
                  <a:pt x="1022639" y="177145"/>
                </a:lnTo>
                <a:lnTo>
                  <a:pt x="1022639" y="196223"/>
                </a:lnTo>
                <a:lnTo>
                  <a:pt x="1019910" y="196223"/>
                </a:lnTo>
                <a:lnTo>
                  <a:pt x="1019910" y="177145"/>
                </a:lnTo>
                <a:lnTo>
                  <a:pt x="1012816" y="177145"/>
                </a:lnTo>
                <a:close/>
                <a:moveTo>
                  <a:pt x="436013" y="87210"/>
                </a:moveTo>
                <a:cubicBezTo>
                  <a:pt x="414731" y="87210"/>
                  <a:pt x="397268" y="104652"/>
                  <a:pt x="397268" y="125910"/>
                </a:cubicBezTo>
                <a:cubicBezTo>
                  <a:pt x="397268" y="147167"/>
                  <a:pt x="414731" y="164609"/>
                  <a:pt x="436013" y="164609"/>
                </a:cubicBezTo>
                <a:cubicBezTo>
                  <a:pt x="457295" y="164609"/>
                  <a:pt x="474758" y="147167"/>
                  <a:pt x="474758" y="125910"/>
                </a:cubicBezTo>
                <a:cubicBezTo>
                  <a:pt x="474758" y="104652"/>
                  <a:pt x="457295" y="87210"/>
                  <a:pt x="436013" y="87210"/>
                </a:cubicBezTo>
                <a:close/>
                <a:moveTo>
                  <a:pt x="604634" y="86665"/>
                </a:moveTo>
                <a:cubicBezTo>
                  <a:pt x="583352" y="86665"/>
                  <a:pt x="565889" y="104107"/>
                  <a:pt x="565889" y="125364"/>
                </a:cubicBezTo>
                <a:cubicBezTo>
                  <a:pt x="565889" y="146622"/>
                  <a:pt x="583352" y="164064"/>
                  <a:pt x="604634" y="164064"/>
                </a:cubicBezTo>
                <a:cubicBezTo>
                  <a:pt x="625916" y="164609"/>
                  <a:pt x="643378" y="147167"/>
                  <a:pt x="643378" y="125364"/>
                </a:cubicBezTo>
                <a:cubicBezTo>
                  <a:pt x="643378" y="104107"/>
                  <a:pt x="625916" y="86665"/>
                  <a:pt x="604634" y="86665"/>
                </a:cubicBezTo>
                <a:close/>
                <a:moveTo>
                  <a:pt x="206820" y="84485"/>
                </a:moveTo>
                <a:cubicBezTo>
                  <a:pt x="189357" y="85030"/>
                  <a:pt x="174624" y="95931"/>
                  <a:pt x="168621" y="111193"/>
                </a:cubicBezTo>
                <a:lnTo>
                  <a:pt x="245019" y="111193"/>
                </a:lnTo>
                <a:cubicBezTo>
                  <a:pt x="239016" y="95931"/>
                  <a:pt x="224282" y="84485"/>
                  <a:pt x="206820" y="84485"/>
                </a:cubicBezTo>
                <a:close/>
                <a:moveTo>
                  <a:pt x="782920" y="68951"/>
                </a:moveTo>
                <a:lnTo>
                  <a:pt x="772709" y="86665"/>
                </a:lnTo>
                <a:cubicBezTo>
                  <a:pt x="751427" y="86665"/>
                  <a:pt x="733964" y="104107"/>
                  <a:pt x="733964" y="125364"/>
                </a:cubicBezTo>
                <a:cubicBezTo>
                  <a:pt x="733964" y="146622"/>
                  <a:pt x="751427" y="164064"/>
                  <a:pt x="772709" y="164064"/>
                </a:cubicBezTo>
                <a:cubicBezTo>
                  <a:pt x="766706" y="167879"/>
                  <a:pt x="762341" y="174420"/>
                  <a:pt x="762341" y="182051"/>
                </a:cubicBezTo>
                <a:lnTo>
                  <a:pt x="762498" y="182324"/>
                </a:lnTo>
                <a:lnTo>
                  <a:pt x="772709" y="164609"/>
                </a:lnTo>
                <a:cubicBezTo>
                  <a:pt x="793991" y="164609"/>
                  <a:pt x="811453" y="147167"/>
                  <a:pt x="811453" y="125910"/>
                </a:cubicBezTo>
                <a:cubicBezTo>
                  <a:pt x="811453" y="104652"/>
                  <a:pt x="793991" y="87210"/>
                  <a:pt x="772709" y="87210"/>
                </a:cubicBezTo>
                <a:cubicBezTo>
                  <a:pt x="778712" y="83395"/>
                  <a:pt x="783077" y="76854"/>
                  <a:pt x="783077" y="69223"/>
                </a:cubicBezTo>
                <a:close/>
                <a:moveTo>
                  <a:pt x="941330" y="51781"/>
                </a:moveTo>
                <a:cubicBezTo>
                  <a:pt x="965341" y="51781"/>
                  <a:pt x="986623" y="63227"/>
                  <a:pt x="1000265" y="80669"/>
                </a:cubicBezTo>
                <a:lnTo>
                  <a:pt x="971889" y="102472"/>
                </a:lnTo>
                <a:cubicBezTo>
                  <a:pt x="964795" y="93206"/>
                  <a:pt x="953881" y="87210"/>
                  <a:pt x="941330" y="87210"/>
                </a:cubicBezTo>
                <a:cubicBezTo>
                  <a:pt x="920048" y="87210"/>
                  <a:pt x="902585" y="104652"/>
                  <a:pt x="902585" y="125910"/>
                </a:cubicBezTo>
                <a:cubicBezTo>
                  <a:pt x="902585" y="147167"/>
                  <a:pt x="920048" y="164609"/>
                  <a:pt x="941330" y="164609"/>
                </a:cubicBezTo>
                <a:cubicBezTo>
                  <a:pt x="953881" y="164609"/>
                  <a:pt x="965341" y="158613"/>
                  <a:pt x="971889" y="149347"/>
                </a:cubicBezTo>
                <a:lnTo>
                  <a:pt x="1000265" y="171150"/>
                </a:lnTo>
                <a:cubicBezTo>
                  <a:pt x="986623" y="188592"/>
                  <a:pt x="965341" y="200038"/>
                  <a:pt x="941330" y="200038"/>
                </a:cubicBezTo>
                <a:cubicBezTo>
                  <a:pt x="900402" y="200038"/>
                  <a:pt x="867115" y="166789"/>
                  <a:pt x="867115" y="125910"/>
                </a:cubicBezTo>
                <a:cubicBezTo>
                  <a:pt x="867115" y="85030"/>
                  <a:pt x="900402" y="51781"/>
                  <a:pt x="941330" y="51781"/>
                </a:cubicBezTo>
                <a:close/>
                <a:moveTo>
                  <a:pt x="436013" y="51236"/>
                </a:moveTo>
                <a:cubicBezTo>
                  <a:pt x="476940" y="51236"/>
                  <a:pt x="510228" y="84485"/>
                  <a:pt x="510228" y="125364"/>
                </a:cubicBezTo>
                <a:lnTo>
                  <a:pt x="510228" y="197858"/>
                </a:lnTo>
                <a:lnTo>
                  <a:pt x="474758" y="197858"/>
                </a:lnTo>
                <a:lnTo>
                  <a:pt x="474758" y="186412"/>
                </a:lnTo>
                <a:cubicBezTo>
                  <a:pt x="463298" y="194587"/>
                  <a:pt x="450201" y="199493"/>
                  <a:pt x="436013" y="199493"/>
                </a:cubicBezTo>
                <a:cubicBezTo>
                  <a:pt x="395086" y="199493"/>
                  <a:pt x="361798" y="166244"/>
                  <a:pt x="361798" y="125364"/>
                </a:cubicBezTo>
                <a:cubicBezTo>
                  <a:pt x="361798" y="84485"/>
                  <a:pt x="395086" y="51236"/>
                  <a:pt x="436013" y="51236"/>
                </a:cubicBezTo>
                <a:close/>
                <a:moveTo>
                  <a:pt x="206820" y="51236"/>
                </a:moveTo>
                <a:cubicBezTo>
                  <a:pt x="247747" y="51236"/>
                  <a:pt x="281035" y="84485"/>
                  <a:pt x="281035" y="125364"/>
                </a:cubicBezTo>
                <a:cubicBezTo>
                  <a:pt x="281035" y="130270"/>
                  <a:pt x="280489" y="135176"/>
                  <a:pt x="279398" y="139536"/>
                </a:cubicBezTo>
                <a:lnTo>
                  <a:pt x="168621" y="139536"/>
                </a:lnTo>
                <a:cubicBezTo>
                  <a:pt x="174624" y="154798"/>
                  <a:pt x="189357" y="166244"/>
                  <a:pt x="206820" y="166244"/>
                </a:cubicBezTo>
                <a:cubicBezTo>
                  <a:pt x="219916" y="166244"/>
                  <a:pt x="231922" y="160249"/>
                  <a:pt x="239016" y="150437"/>
                </a:cubicBezTo>
                <a:lnTo>
                  <a:pt x="265755" y="170605"/>
                </a:lnTo>
                <a:cubicBezTo>
                  <a:pt x="252113" y="188047"/>
                  <a:pt x="230830" y="199493"/>
                  <a:pt x="206820" y="199493"/>
                </a:cubicBezTo>
                <a:cubicBezTo>
                  <a:pt x="165892" y="199493"/>
                  <a:pt x="132605" y="166244"/>
                  <a:pt x="132605" y="125364"/>
                </a:cubicBezTo>
                <a:cubicBezTo>
                  <a:pt x="132605" y="84485"/>
                  <a:pt x="165892" y="51236"/>
                  <a:pt x="206820" y="51236"/>
                </a:cubicBezTo>
                <a:close/>
                <a:moveTo>
                  <a:pt x="772709" y="50691"/>
                </a:moveTo>
                <a:lnTo>
                  <a:pt x="773066" y="51310"/>
                </a:lnTo>
                <a:lnTo>
                  <a:pt x="801802" y="57240"/>
                </a:lnTo>
                <a:cubicBezTo>
                  <a:pt x="828507" y="68815"/>
                  <a:pt x="846924" y="95795"/>
                  <a:pt x="846924" y="126455"/>
                </a:cubicBezTo>
                <a:cubicBezTo>
                  <a:pt x="846924" y="167334"/>
                  <a:pt x="813636" y="200583"/>
                  <a:pt x="772709" y="200583"/>
                </a:cubicBezTo>
                <a:lnTo>
                  <a:pt x="772352" y="199964"/>
                </a:lnTo>
                <a:lnTo>
                  <a:pt x="743847" y="194034"/>
                </a:lnTo>
                <a:cubicBezTo>
                  <a:pt x="717219" y="182460"/>
                  <a:pt x="698494" y="155479"/>
                  <a:pt x="698494" y="124819"/>
                </a:cubicBezTo>
                <a:cubicBezTo>
                  <a:pt x="698494" y="83940"/>
                  <a:pt x="731782" y="50691"/>
                  <a:pt x="772709" y="50691"/>
                </a:cubicBezTo>
                <a:close/>
                <a:moveTo>
                  <a:pt x="643378" y="0"/>
                </a:moveTo>
                <a:lnTo>
                  <a:pt x="678849" y="0"/>
                </a:lnTo>
                <a:lnTo>
                  <a:pt x="678849" y="125364"/>
                </a:lnTo>
                <a:cubicBezTo>
                  <a:pt x="678849" y="166244"/>
                  <a:pt x="645561" y="199493"/>
                  <a:pt x="604634" y="199493"/>
                </a:cubicBezTo>
                <a:cubicBezTo>
                  <a:pt x="563707" y="199493"/>
                  <a:pt x="530419" y="166244"/>
                  <a:pt x="530419" y="125364"/>
                </a:cubicBezTo>
                <a:cubicBezTo>
                  <a:pt x="530419" y="84485"/>
                  <a:pt x="563707" y="51236"/>
                  <a:pt x="604634" y="51236"/>
                </a:cubicBezTo>
                <a:cubicBezTo>
                  <a:pt x="618822" y="51236"/>
                  <a:pt x="631919" y="55051"/>
                  <a:pt x="643378" y="62137"/>
                </a:cubicBezTo>
                <a:close/>
                <a:moveTo>
                  <a:pt x="302317" y="0"/>
                </a:moveTo>
                <a:lnTo>
                  <a:pt x="320325" y="0"/>
                </a:lnTo>
                <a:lnTo>
                  <a:pt x="339424" y="0"/>
                </a:lnTo>
                <a:lnTo>
                  <a:pt x="339424" y="196223"/>
                </a:lnTo>
                <a:lnTo>
                  <a:pt x="302317" y="196223"/>
                </a:lnTo>
                <a:close/>
                <a:moveTo>
                  <a:pt x="0" y="0"/>
                </a:moveTo>
                <a:lnTo>
                  <a:pt x="154433" y="0"/>
                </a:lnTo>
                <a:lnTo>
                  <a:pt x="154433" y="34884"/>
                </a:lnTo>
                <a:lnTo>
                  <a:pt x="97134" y="34884"/>
                </a:lnTo>
                <a:lnTo>
                  <a:pt x="97134" y="196223"/>
                </a:lnTo>
                <a:lnTo>
                  <a:pt x="57844" y="196223"/>
                </a:lnTo>
                <a:lnTo>
                  <a:pt x="57844" y="34884"/>
                </a:lnTo>
                <a:lnTo>
                  <a:pt x="0" y="34884"/>
                </a:lnTo>
                <a:close/>
              </a:path>
            </a:pathLst>
          </a:custGeom>
          <a:solidFill>
            <a:schemeClr val="bg1"/>
          </a:solidFill>
        </p:spPr>
        <p:txBody>
          <a:bodyPr wrap="square">
            <a:noAutofit/>
          </a:bodyPr>
          <a:lstStyle>
            <a:lvl1pPr>
              <a:defRPr sz="100">
                <a:solidFill>
                  <a:schemeClr val="accent1">
                    <a:alpha val="0"/>
                  </a:schemeClr>
                </a:solidFill>
              </a:defRPr>
            </a:lvl1pPr>
          </a:lstStyle>
          <a:p>
            <a:pPr lvl="0"/>
            <a:endParaRPr lang="en-US"/>
          </a:p>
        </p:txBody>
      </p:sp>
      <p:sp>
        <p:nvSpPr>
          <p:cNvPr id="4" name="Content Placeholder 2">
            <a:extLst>
              <a:ext uri="{FF2B5EF4-FFF2-40B4-BE49-F238E27FC236}">
                <a16:creationId xmlns:a16="http://schemas.microsoft.com/office/drawing/2014/main" id="{384DA2D5-19C0-8B86-DC57-D126F2D7A25C}"/>
              </a:ext>
            </a:extLst>
          </p:cNvPr>
          <p:cNvSpPr>
            <a:spLocks noGrp="1"/>
          </p:cNvSpPr>
          <p:nvPr>
            <p:ph idx="1"/>
          </p:nvPr>
        </p:nvSpPr>
        <p:spPr>
          <a:xfrm>
            <a:off x="5073884" y="1772233"/>
            <a:ext cx="6635647" cy="4195430"/>
          </a:xfrm>
        </p:spPr>
        <p:txBody>
          <a:bodyPr/>
          <a:lstStyle>
            <a:lvl1pPr>
              <a:defRPr b="0">
                <a:solidFill>
                  <a:schemeClr val="tx1"/>
                </a:solidFill>
              </a:defRPr>
            </a:lvl1pPr>
            <a:lvl2pPr marL="349250" indent="-342900">
              <a:buNone/>
              <a:defRPr lang="en-US" sz="2000" kern="1200" dirty="0">
                <a:solidFill>
                  <a:schemeClr val="tx1"/>
                </a:solidFill>
                <a:latin typeface="Century Gothic" panose="020B0502020202020204" pitchFamily="34" charset="0"/>
                <a:ea typeface="+mn-ea"/>
                <a:cs typeface="+mn-cs"/>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marL="174625" lvl="1" indent="-168275" algn="l" defTabSz="914400" rtl="0" eaLnBrk="1" latinLnBrk="0" hangingPunct="1">
              <a:lnSpc>
                <a:spcPct val="100000"/>
              </a:lnSpc>
              <a:spcBef>
                <a:spcPts val="2400"/>
              </a:spcBef>
              <a:buFont typeface="Arial" panose="020B0604020202020204" pitchFamily="34" charset="0"/>
              <a:buChar char="•"/>
              <a:tabLst>
                <a:tab pos="3822700" algn="l"/>
              </a:tabLst>
            </a:pPr>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81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889" y="3532044"/>
            <a:ext cx="3427772" cy="1328813"/>
          </a:xfrm>
        </p:spPr>
        <p:txBody>
          <a:bodyPr/>
          <a:lstStyle>
            <a:lvl1pPr>
              <a:lnSpc>
                <a:spcPct val="100000"/>
              </a:lnSpc>
              <a:spcBef>
                <a:spcPts val="1200"/>
              </a:spcBef>
              <a:defRPr sz="1400" b="0">
                <a:solidFill>
                  <a:schemeClr val="tx1"/>
                </a:solidFill>
              </a:defRPr>
            </a:lvl1pPr>
            <a:lvl2pPr>
              <a:lnSpc>
                <a:spcPct val="100000"/>
              </a:lnSpc>
              <a:spcBef>
                <a:spcPts val="900"/>
              </a:spcBef>
              <a:defRPr sz="1400">
                <a:solidFill>
                  <a:schemeClr val="tx1"/>
                </a:solidFill>
              </a:defRPr>
            </a:lvl2pPr>
            <a:lvl3pPr marL="346075" indent="-166688">
              <a:spcBef>
                <a:spcPts val="300"/>
              </a:spcBef>
              <a:buFont typeface="System Font Regular"/>
              <a:buChar char="–"/>
              <a:tabLst/>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6" name="Text Placeholder 11">
            <a:extLst>
              <a:ext uri="{FF2B5EF4-FFF2-40B4-BE49-F238E27FC236}">
                <a16:creationId xmlns:a16="http://schemas.microsoft.com/office/drawing/2014/main" id="{1CEE985D-2A81-507A-B1D0-1555C0589B3E}"/>
              </a:ext>
            </a:extLst>
          </p:cNvPr>
          <p:cNvSpPr>
            <a:spLocks noGrp="1"/>
          </p:cNvSpPr>
          <p:nvPr>
            <p:ph type="body" sz="quarter" idx="30"/>
          </p:nvPr>
        </p:nvSpPr>
        <p:spPr>
          <a:xfrm flipV="1">
            <a:off x="496888" y="2148298"/>
            <a:ext cx="1230311" cy="1230311"/>
          </a:xfrm>
          <a:custGeom>
            <a:avLst/>
            <a:gdLst>
              <a:gd name="connsiteX0" fmla="*/ 1688307 w 3376614"/>
              <a:gd name="connsiteY0" fmla="*/ 0 h 3376614"/>
              <a:gd name="connsiteX1" fmla="*/ 3376614 w 3376614"/>
              <a:gd name="connsiteY1" fmla="*/ 1688307 h 3376614"/>
              <a:gd name="connsiteX2" fmla="*/ 1688307 w 3376614"/>
              <a:gd name="connsiteY2" fmla="*/ 3376614 h 3376614"/>
              <a:gd name="connsiteX3" fmla="*/ 1 w 3376614"/>
              <a:gd name="connsiteY3" fmla="*/ 1688307 h 3376614"/>
              <a:gd name="connsiteX4" fmla="*/ 0 w 3376614"/>
              <a:gd name="connsiteY4" fmla="*/ 1688307 h 3376614"/>
              <a:gd name="connsiteX5" fmla="*/ 0 w 3376614"/>
              <a:gd name="connsiteY5" fmla="*/ 1 h 3376614"/>
              <a:gd name="connsiteX6" fmla="*/ 1686573 w 3376614"/>
              <a:gd name="connsiteY6" fmla="*/ 1 h 3376614"/>
              <a:gd name="connsiteX7" fmla="*/ 1686573 w 3376614"/>
              <a:gd name="connsiteY7" fmla="*/ 44 h 33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6614" h="3376614">
                <a:moveTo>
                  <a:pt x="1688307" y="0"/>
                </a:moveTo>
                <a:cubicBezTo>
                  <a:pt x="2620733" y="0"/>
                  <a:pt x="3376614" y="755881"/>
                  <a:pt x="3376614" y="1688307"/>
                </a:cubicBezTo>
                <a:cubicBezTo>
                  <a:pt x="3376614" y="2620733"/>
                  <a:pt x="2620733" y="3376614"/>
                  <a:pt x="1688307" y="3376614"/>
                </a:cubicBezTo>
                <a:cubicBezTo>
                  <a:pt x="755881" y="3376614"/>
                  <a:pt x="1" y="2620733"/>
                  <a:pt x="1" y="1688307"/>
                </a:cubicBezTo>
                <a:lnTo>
                  <a:pt x="0" y="1688307"/>
                </a:lnTo>
                <a:lnTo>
                  <a:pt x="0" y="1"/>
                </a:lnTo>
                <a:lnTo>
                  <a:pt x="1686573" y="1"/>
                </a:lnTo>
                <a:lnTo>
                  <a:pt x="1686573" y="44"/>
                </a:lnTo>
                <a:close/>
              </a:path>
            </a:pathLst>
          </a:custGeom>
          <a:solidFill>
            <a:schemeClr val="accent1"/>
          </a:solidFill>
        </p:spPr>
        <p:txBody>
          <a:bodyPr wrap="square">
            <a:noAutofit/>
          </a:bodyPr>
          <a:lstStyle>
            <a:lvl1pPr>
              <a:defRPr sz="100">
                <a:solidFill>
                  <a:schemeClr val="accent1">
                    <a:alpha val="0"/>
                  </a:schemeClr>
                </a:solidFill>
              </a:defRPr>
            </a:lvl1pPr>
          </a:lstStyle>
          <a:p>
            <a:pPr lvl="0"/>
            <a:endParaRPr lang="en-US"/>
          </a:p>
        </p:txBody>
      </p:sp>
      <p:sp>
        <p:nvSpPr>
          <p:cNvPr id="8" name="Text Placeholder 11">
            <a:extLst>
              <a:ext uri="{FF2B5EF4-FFF2-40B4-BE49-F238E27FC236}">
                <a16:creationId xmlns:a16="http://schemas.microsoft.com/office/drawing/2014/main" id="{AE8A415E-7C9B-B784-6A45-EA3F4860F4D7}"/>
              </a:ext>
            </a:extLst>
          </p:cNvPr>
          <p:cNvSpPr>
            <a:spLocks noGrp="1"/>
          </p:cNvSpPr>
          <p:nvPr>
            <p:ph type="body" sz="quarter" idx="31"/>
          </p:nvPr>
        </p:nvSpPr>
        <p:spPr>
          <a:xfrm flipV="1">
            <a:off x="4317048" y="2148298"/>
            <a:ext cx="1230311" cy="1230311"/>
          </a:xfrm>
          <a:custGeom>
            <a:avLst/>
            <a:gdLst>
              <a:gd name="connsiteX0" fmla="*/ 1688307 w 3376614"/>
              <a:gd name="connsiteY0" fmla="*/ 0 h 3376614"/>
              <a:gd name="connsiteX1" fmla="*/ 3376614 w 3376614"/>
              <a:gd name="connsiteY1" fmla="*/ 1688307 h 3376614"/>
              <a:gd name="connsiteX2" fmla="*/ 1688307 w 3376614"/>
              <a:gd name="connsiteY2" fmla="*/ 3376614 h 3376614"/>
              <a:gd name="connsiteX3" fmla="*/ 1 w 3376614"/>
              <a:gd name="connsiteY3" fmla="*/ 1688307 h 3376614"/>
              <a:gd name="connsiteX4" fmla="*/ 0 w 3376614"/>
              <a:gd name="connsiteY4" fmla="*/ 1688307 h 3376614"/>
              <a:gd name="connsiteX5" fmla="*/ 0 w 3376614"/>
              <a:gd name="connsiteY5" fmla="*/ 1 h 3376614"/>
              <a:gd name="connsiteX6" fmla="*/ 1686573 w 3376614"/>
              <a:gd name="connsiteY6" fmla="*/ 1 h 3376614"/>
              <a:gd name="connsiteX7" fmla="*/ 1686573 w 3376614"/>
              <a:gd name="connsiteY7" fmla="*/ 44 h 33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6614" h="3376614">
                <a:moveTo>
                  <a:pt x="1688307" y="0"/>
                </a:moveTo>
                <a:cubicBezTo>
                  <a:pt x="2620733" y="0"/>
                  <a:pt x="3376614" y="755881"/>
                  <a:pt x="3376614" y="1688307"/>
                </a:cubicBezTo>
                <a:cubicBezTo>
                  <a:pt x="3376614" y="2620733"/>
                  <a:pt x="2620733" y="3376614"/>
                  <a:pt x="1688307" y="3376614"/>
                </a:cubicBezTo>
                <a:cubicBezTo>
                  <a:pt x="755881" y="3376614"/>
                  <a:pt x="1" y="2620733"/>
                  <a:pt x="1" y="1688307"/>
                </a:cubicBezTo>
                <a:lnTo>
                  <a:pt x="0" y="1688307"/>
                </a:lnTo>
                <a:lnTo>
                  <a:pt x="0" y="1"/>
                </a:lnTo>
                <a:lnTo>
                  <a:pt x="1686573" y="1"/>
                </a:lnTo>
                <a:lnTo>
                  <a:pt x="1686573" y="44"/>
                </a:lnTo>
                <a:close/>
              </a:path>
            </a:pathLst>
          </a:custGeom>
          <a:solidFill>
            <a:schemeClr val="accent2"/>
          </a:solidFill>
        </p:spPr>
        <p:txBody>
          <a:bodyPr wrap="square">
            <a:noAutofit/>
          </a:bodyPr>
          <a:lstStyle>
            <a:lvl1pPr>
              <a:defRPr sz="100">
                <a:solidFill>
                  <a:schemeClr val="accent1">
                    <a:alpha val="0"/>
                  </a:schemeClr>
                </a:solidFill>
              </a:defRPr>
            </a:lvl1pPr>
          </a:lstStyle>
          <a:p>
            <a:pPr lvl="0"/>
            <a:endParaRPr lang="en-US"/>
          </a:p>
        </p:txBody>
      </p:sp>
      <p:sp>
        <p:nvSpPr>
          <p:cNvPr id="11" name="Text Placeholder 11">
            <a:extLst>
              <a:ext uri="{FF2B5EF4-FFF2-40B4-BE49-F238E27FC236}">
                <a16:creationId xmlns:a16="http://schemas.microsoft.com/office/drawing/2014/main" id="{017E6676-4C2F-2224-A739-0189330C31F1}"/>
              </a:ext>
            </a:extLst>
          </p:cNvPr>
          <p:cNvSpPr>
            <a:spLocks noGrp="1"/>
          </p:cNvSpPr>
          <p:nvPr>
            <p:ph type="body" sz="quarter" idx="32"/>
          </p:nvPr>
        </p:nvSpPr>
        <p:spPr>
          <a:xfrm flipV="1">
            <a:off x="8137208" y="2148298"/>
            <a:ext cx="1230311" cy="1230311"/>
          </a:xfrm>
          <a:custGeom>
            <a:avLst/>
            <a:gdLst>
              <a:gd name="connsiteX0" fmla="*/ 1688307 w 3376614"/>
              <a:gd name="connsiteY0" fmla="*/ 0 h 3376614"/>
              <a:gd name="connsiteX1" fmla="*/ 3376614 w 3376614"/>
              <a:gd name="connsiteY1" fmla="*/ 1688307 h 3376614"/>
              <a:gd name="connsiteX2" fmla="*/ 1688307 w 3376614"/>
              <a:gd name="connsiteY2" fmla="*/ 3376614 h 3376614"/>
              <a:gd name="connsiteX3" fmla="*/ 1 w 3376614"/>
              <a:gd name="connsiteY3" fmla="*/ 1688307 h 3376614"/>
              <a:gd name="connsiteX4" fmla="*/ 0 w 3376614"/>
              <a:gd name="connsiteY4" fmla="*/ 1688307 h 3376614"/>
              <a:gd name="connsiteX5" fmla="*/ 0 w 3376614"/>
              <a:gd name="connsiteY5" fmla="*/ 1 h 3376614"/>
              <a:gd name="connsiteX6" fmla="*/ 1686573 w 3376614"/>
              <a:gd name="connsiteY6" fmla="*/ 1 h 3376614"/>
              <a:gd name="connsiteX7" fmla="*/ 1686573 w 3376614"/>
              <a:gd name="connsiteY7" fmla="*/ 44 h 33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6614" h="3376614">
                <a:moveTo>
                  <a:pt x="1688307" y="0"/>
                </a:moveTo>
                <a:cubicBezTo>
                  <a:pt x="2620733" y="0"/>
                  <a:pt x="3376614" y="755881"/>
                  <a:pt x="3376614" y="1688307"/>
                </a:cubicBezTo>
                <a:cubicBezTo>
                  <a:pt x="3376614" y="2620733"/>
                  <a:pt x="2620733" y="3376614"/>
                  <a:pt x="1688307" y="3376614"/>
                </a:cubicBezTo>
                <a:cubicBezTo>
                  <a:pt x="755881" y="3376614"/>
                  <a:pt x="1" y="2620733"/>
                  <a:pt x="1" y="1688307"/>
                </a:cubicBezTo>
                <a:lnTo>
                  <a:pt x="0" y="1688307"/>
                </a:lnTo>
                <a:lnTo>
                  <a:pt x="0" y="1"/>
                </a:lnTo>
                <a:lnTo>
                  <a:pt x="1686573" y="1"/>
                </a:lnTo>
                <a:lnTo>
                  <a:pt x="1686573" y="44"/>
                </a:lnTo>
                <a:close/>
              </a:path>
            </a:pathLst>
          </a:custGeom>
          <a:solidFill>
            <a:schemeClr val="accent5"/>
          </a:solidFill>
        </p:spPr>
        <p:txBody>
          <a:bodyPr wrap="square">
            <a:noAutofit/>
          </a:bodyPr>
          <a:lstStyle>
            <a:lvl1pPr>
              <a:defRPr sz="100">
                <a:solidFill>
                  <a:schemeClr val="accent1">
                    <a:alpha val="0"/>
                  </a:schemeClr>
                </a:solidFill>
              </a:defRPr>
            </a:lvl1pPr>
          </a:lstStyle>
          <a:p>
            <a:pPr lvl="0"/>
            <a:endParaRPr lang="en-US"/>
          </a:p>
        </p:txBody>
      </p:sp>
      <p:sp>
        <p:nvSpPr>
          <p:cNvPr id="13" name="Text Placeholder 12">
            <a:extLst>
              <a:ext uri="{FF2B5EF4-FFF2-40B4-BE49-F238E27FC236}">
                <a16:creationId xmlns:a16="http://schemas.microsoft.com/office/drawing/2014/main" id="{354350E9-7A33-CBBE-FE9F-81E2DAC3EF0D}"/>
              </a:ext>
            </a:extLst>
          </p:cNvPr>
          <p:cNvSpPr>
            <a:spLocks noGrp="1"/>
          </p:cNvSpPr>
          <p:nvPr>
            <p:ph type="body" sz="quarter" idx="33" hasCustomPrompt="1"/>
          </p:nvPr>
        </p:nvSpPr>
        <p:spPr>
          <a:xfrm>
            <a:off x="1846862" y="2763453"/>
            <a:ext cx="2100105" cy="605588"/>
          </a:xfrm>
        </p:spPr>
        <p:txBody>
          <a:bodyPr anchor="b" anchorCtr="0"/>
          <a:lstStyle>
            <a:lvl1pPr>
              <a:defRPr b="0">
                <a:solidFill>
                  <a:schemeClr val="tx1"/>
                </a:solidFill>
              </a:defRPr>
            </a:lvl1pPr>
            <a:lvl2pPr marL="6350" indent="0">
              <a:buNone/>
              <a:defRPr/>
            </a:lvl2pPr>
          </a:lstStyle>
          <a:p>
            <a:pPr lvl="0"/>
            <a:r>
              <a:rPr lang="en-US" dirty="0"/>
              <a:t>Click to add title</a:t>
            </a:r>
          </a:p>
        </p:txBody>
      </p:sp>
      <p:sp>
        <p:nvSpPr>
          <p:cNvPr id="14" name="Text Placeholder 12">
            <a:extLst>
              <a:ext uri="{FF2B5EF4-FFF2-40B4-BE49-F238E27FC236}">
                <a16:creationId xmlns:a16="http://schemas.microsoft.com/office/drawing/2014/main" id="{F229932A-BA91-8D79-005E-0119F2938FE5}"/>
              </a:ext>
            </a:extLst>
          </p:cNvPr>
          <p:cNvSpPr>
            <a:spLocks noGrp="1"/>
          </p:cNvSpPr>
          <p:nvPr>
            <p:ph type="body" sz="quarter" idx="34" hasCustomPrompt="1"/>
          </p:nvPr>
        </p:nvSpPr>
        <p:spPr>
          <a:xfrm>
            <a:off x="9464875" y="2763453"/>
            <a:ext cx="2100105" cy="605588"/>
          </a:xfrm>
        </p:spPr>
        <p:txBody>
          <a:bodyPr anchor="b" anchorCtr="0"/>
          <a:lstStyle>
            <a:lvl1pPr>
              <a:defRPr b="0">
                <a:solidFill>
                  <a:schemeClr val="tx1"/>
                </a:solidFill>
              </a:defRPr>
            </a:lvl1pPr>
            <a:lvl2pPr marL="6350" indent="0">
              <a:buNone/>
              <a:defRPr/>
            </a:lvl2pPr>
          </a:lstStyle>
          <a:p>
            <a:pPr lvl="0"/>
            <a:r>
              <a:rPr lang="en-US"/>
              <a:t>Click to add title</a:t>
            </a:r>
          </a:p>
        </p:txBody>
      </p:sp>
      <p:sp>
        <p:nvSpPr>
          <p:cNvPr id="15" name="Text Placeholder 12">
            <a:extLst>
              <a:ext uri="{FF2B5EF4-FFF2-40B4-BE49-F238E27FC236}">
                <a16:creationId xmlns:a16="http://schemas.microsoft.com/office/drawing/2014/main" id="{1362BEF4-D13A-13E5-ECA0-638680D69C80}"/>
              </a:ext>
            </a:extLst>
          </p:cNvPr>
          <p:cNvSpPr>
            <a:spLocks noGrp="1"/>
          </p:cNvSpPr>
          <p:nvPr>
            <p:ph type="body" sz="quarter" idx="35" hasCustomPrompt="1"/>
          </p:nvPr>
        </p:nvSpPr>
        <p:spPr>
          <a:xfrm>
            <a:off x="5644715" y="2763453"/>
            <a:ext cx="2100105" cy="605588"/>
          </a:xfrm>
        </p:spPr>
        <p:txBody>
          <a:bodyPr anchor="b" anchorCtr="0"/>
          <a:lstStyle>
            <a:lvl1pPr>
              <a:defRPr b="0">
                <a:solidFill>
                  <a:schemeClr val="tx1"/>
                </a:solidFill>
              </a:defRPr>
            </a:lvl1pPr>
            <a:lvl2pPr marL="6350" indent="0">
              <a:buNone/>
              <a:defRPr/>
            </a:lvl2pPr>
          </a:lstStyle>
          <a:p>
            <a:pPr lvl="0"/>
            <a:r>
              <a:rPr lang="en-US"/>
              <a:t>Click to add title</a:t>
            </a:r>
          </a:p>
        </p:txBody>
      </p:sp>
      <p:sp>
        <p:nvSpPr>
          <p:cNvPr id="16" name="Content Placeholder 2">
            <a:extLst>
              <a:ext uri="{FF2B5EF4-FFF2-40B4-BE49-F238E27FC236}">
                <a16:creationId xmlns:a16="http://schemas.microsoft.com/office/drawing/2014/main" id="{2B8AC5EC-6DCB-11BA-8FF8-D1C438E7107C}"/>
              </a:ext>
            </a:extLst>
          </p:cNvPr>
          <p:cNvSpPr>
            <a:spLocks noGrp="1"/>
          </p:cNvSpPr>
          <p:nvPr>
            <p:ph idx="36"/>
          </p:nvPr>
        </p:nvSpPr>
        <p:spPr>
          <a:xfrm>
            <a:off x="4294740" y="3532044"/>
            <a:ext cx="3450079" cy="1328813"/>
          </a:xfrm>
        </p:spPr>
        <p:txBody>
          <a:bodyPr/>
          <a:lstStyle>
            <a:lvl1pPr>
              <a:lnSpc>
                <a:spcPct val="100000"/>
              </a:lnSpc>
              <a:spcBef>
                <a:spcPts val="1200"/>
              </a:spcBef>
              <a:defRPr sz="1400" b="0">
                <a:solidFill>
                  <a:schemeClr val="tx1"/>
                </a:solidFill>
              </a:defRPr>
            </a:lvl1pPr>
            <a:lvl2pPr>
              <a:lnSpc>
                <a:spcPct val="100000"/>
              </a:lnSpc>
              <a:spcBef>
                <a:spcPts val="900"/>
              </a:spcBef>
              <a:defRPr sz="1400">
                <a:solidFill>
                  <a:schemeClr val="tx1"/>
                </a:solidFill>
              </a:defRPr>
            </a:lvl2pPr>
            <a:lvl3pPr marL="346075" indent="-166688">
              <a:spcBef>
                <a:spcPts val="300"/>
              </a:spcBef>
              <a:buFont typeface="System Font Regular"/>
              <a:buChar char="–"/>
              <a:tabLst/>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7006B041-6B07-61EF-4E15-7809E7CDF2E1}"/>
              </a:ext>
            </a:extLst>
          </p:cNvPr>
          <p:cNvSpPr>
            <a:spLocks noGrp="1"/>
          </p:cNvSpPr>
          <p:nvPr>
            <p:ph idx="37"/>
          </p:nvPr>
        </p:nvSpPr>
        <p:spPr>
          <a:xfrm>
            <a:off x="8137207" y="3532044"/>
            <a:ext cx="3450079" cy="1328813"/>
          </a:xfrm>
        </p:spPr>
        <p:txBody>
          <a:bodyPr/>
          <a:lstStyle>
            <a:lvl1pPr>
              <a:spcBef>
                <a:spcPts val="1200"/>
              </a:spcBef>
              <a:defRPr sz="1400" b="0">
                <a:solidFill>
                  <a:schemeClr val="tx1"/>
                </a:solidFill>
              </a:defRPr>
            </a:lvl1pPr>
            <a:lvl2pPr>
              <a:spcBef>
                <a:spcPts val="900"/>
              </a:spcBef>
              <a:defRPr sz="1400">
                <a:solidFill>
                  <a:schemeClr val="tx1"/>
                </a:solidFill>
              </a:defRPr>
            </a:lvl2pPr>
            <a:lvl3pPr marL="346075" indent="-166688">
              <a:spcBef>
                <a:spcPts val="300"/>
              </a:spcBef>
              <a:buFont typeface="System Font Regular"/>
              <a:buChar char="–"/>
              <a:tabLst/>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B9D03234-7462-9C92-8A34-21E95891B453}"/>
              </a:ext>
            </a:extLst>
          </p:cNvPr>
          <p:cNvSpPr>
            <a:spLocks noGrp="1"/>
          </p:cNvSpPr>
          <p:nvPr>
            <p:ph type="pic" sz="quarter" idx="38" hasCustomPrompt="1"/>
          </p:nvPr>
        </p:nvSpPr>
        <p:spPr>
          <a:xfrm>
            <a:off x="705098" y="2418387"/>
            <a:ext cx="754492" cy="753076"/>
          </a:xfrm>
        </p:spPr>
        <p:txBody>
          <a:bodyPr/>
          <a:lstStyle>
            <a:lvl1pPr algn="ctr">
              <a:defRPr sz="1400">
                <a:solidFill>
                  <a:schemeClr val="bg1"/>
                </a:solidFill>
              </a:defRPr>
            </a:lvl1pPr>
          </a:lstStyle>
          <a:p>
            <a:r>
              <a:rPr lang="en-US"/>
              <a:t>icon</a:t>
            </a:r>
          </a:p>
        </p:txBody>
      </p:sp>
      <p:sp>
        <p:nvSpPr>
          <p:cNvPr id="20" name="Picture Placeholder 18">
            <a:extLst>
              <a:ext uri="{FF2B5EF4-FFF2-40B4-BE49-F238E27FC236}">
                <a16:creationId xmlns:a16="http://schemas.microsoft.com/office/drawing/2014/main" id="{D3DBB2B1-5DF5-B47D-45DB-B4FB90920F2C}"/>
              </a:ext>
            </a:extLst>
          </p:cNvPr>
          <p:cNvSpPr>
            <a:spLocks noGrp="1"/>
          </p:cNvSpPr>
          <p:nvPr>
            <p:ph type="pic" sz="quarter" idx="39" hasCustomPrompt="1"/>
          </p:nvPr>
        </p:nvSpPr>
        <p:spPr>
          <a:xfrm>
            <a:off x="4536319" y="2418387"/>
            <a:ext cx="754492" cy="753076"/>
          </a:xfrm>
        </p:spPr>
        <p:txBody>
          <a:bodyPr/>
          <a:lstStyle>
            <a:lvl1pPr algn="ctr">
              <a:defRPr sz="1400">
                <a:solidFill>
                  <a:schemeClr val="tx1"/>
                </a:solidFill>
              </a:defRPr>
            </a:lvl1pPr>
          </a:lstStyle>
          <a:p>
            <a:r>
              <a:rPr lang="en-US"/>
              <a:t>icon</a:t>
            </a:r>
          </a:p>
        </p:txBody>
      </p:sp>
      <p:sp>
        <p:nvSpPr>
          <p:cNvPr id="21" name="Picture Placeholder 18">
            <a:extLst>
              <a:ext uri="{FF2B5EF4-FFF2-40B4-BE49-F238E27FC236}">
                <a16:creationId xmlns:a16="http://schemas.microsoft.com/office/drawing/2014/main" id="{6E7EA183-4D15-1789-BA29-3FC7F0A2E945}"/>
              </a:ext>
            </a:extLst>
          </p:cNvPr>
          <p:cNvSpPr>
            <a:spLocks noGrp="1"/>
          </p:cNvSpPr>
          <p:nvPr>
            <p:ph type="pic" sz="quarter" idx="40" hasCustomPrompt="1"/>
          </p:nvPr>
        </p:nvSpPr>
        <p:spPr>
          <a:xfrm>
            <a:off x="8367539" y="2418387"/>
            <a:ext cx="754492" cy="753076"/>
          </a:xfrm>
        </p:spPr>
        <p:txBody>
          <a:bodyPr/>
          <a:lstStyle>
            <a:lvl1pPr algn="ctr">
              <a:defRPr sz="1400">
                <a:solidFill>
                  <a:schemeClr val="tx1"/>
                </a:solidFill>
              </a:defRPr>
            </a:lvl1pPr>
          </a:lstStyle>
          <a:p>
            <a:r>
              <a:rPr lang="en-US"/>
              <a:t>icon</a:t>
            </a:r>
          </a:p>
        </p:txBody>
      </p:sp>
      <p:sp>
        <p:nvSpPr>
          <p:cNvPr id="28" name="Footer Placeholder 27">
            <a:extLst>
              <a:ext uri="{FF2B5EF4-FFF2-40B4-BE49-F238E27FC236}">
                <a16:creationId xmlns:a16="http://schemas.microsoft.com/office/drawing/2014/main" id="{385169FC-0033-DBEF-C36C-595D27C0B355}"/>
              </a:ext>
            </a:extLst>
          </p:cNvPr>
          <p:cNvSpPr>
            <a:spLocks noGrp="1"/>
          </p:cNvSpPr>
          <p:nvPr>
            <p:ph type="ftr" sz="quarter" idx="42"/>
          </p:nvPr>
        </p:nvSpPr>
        <p:spPr/>
        <p:txBody>
          <a:bodyPr/>
          <a:lstStyle/>
          <a:p>
            <a:r>
              <a:rPr lang="en-US"/>
              <a:t>© Teladoc Health, Inc. All rights reserved.</a:t>
            </a:r>
          </a:p>
        </p:txBody>
      </p:sp>
      <p:sp>
        <p:nvSpPr>
          <p:cNvPr id="29" name="Slide Number Placeholder 28">
            <a:extLst>
              <a:ext uri="{FF2B5EF4-FFF2-40B4-BE49-F238E27FC236}">
                <a16:creationId xmlns:a16="http://schemas.microsoft.com/office/drawing/2014/main" id="{E32297AA-5435-588E-802D-5E341730FD0E}"/>
              </a:ext>
            </a:extLst>
          </p:cNvPr>
          <p:cNvSpPr>
            <a:spLocks noGrp="1"/>
          </p:cNvSpPr>
          <p:nvPr>
            <p:ph type="sldNum" sz="quarter" idx="43"/>
          </p:nvPr>
        </p:nvSpPr>
        <p:spPr/>
        <p:txBody>
          <a:bodyPr/>
          <a:lstStyle/>
          <a:p>
            <a:fld id="{A82C3BC0-3EBF-3C4C-A3D8-795624EBC6AA}" type="slidenum">
              <a:rPr lang="en-US" smtClean="0"/>
              <a:pPr/>
              <a:t>‹#›</a:t>
            </a:fld>
            <a:endParaRPr lang="en-US"/>
          </a:p>
        </p:txBody>
      </p:sp>
      <p:pic>
        <p:nvPicPr>
          <p:cNvPr id="5" name="Graphic 4">
            <a:extLst>
              <a:ext uri="{FF2B5EF4-FFF2-40B4-BE49-F238E27FC236}">
                <a16:creationId xmlns:a16="http://schemas.microsoft.com/office/drawing/2014/main" id="{568807A2-8FA6-A928-567B-4BF3355B5AE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369912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pic>
        <p:nvPicPr>
          <p:cNvPr id="5" name="Graphic 4">
            <a:extLst>
              <a:ext uri="{FF2B5EF4-FFF2-40B4-BE49-F238E27FC236}">
                <a16:creationId xmlns:a16="http://schemas.microsoft.com/office/drawing/2014/main" id="{DBB344F6-D3FB-F817-A1A5-A6F8542B56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9" name="Text Placeholder 8">
            <a:extLst>
              <a:ext uri="{FF2B5EF4-FFF2-40B4-BE49-F238E27FC236}">
                <a16:creationId xmlns:a16="http://schemas.microsoft.com/office/drawing/2014/main" id="{5B94951D-1118-65F4-525B-41646DACA1FD}"/>
              </a:ext>
            </a:extLst>
          </p:cNvPr>
          <p:cNvSpPr>
            <a:spLocks noGrp="1"/>
          </p:cNvSpPr>
          <p:nvPr>
            <p:ph type="body" sz="quarter" idx="17"/>
          </p:nvPr>
        </p:nvSpPr>
        <p:spPr>
          <a:xfrm>
            <a:off x="496888" y="1771983"/>
            <a:ext cx="9767887" cy="41954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869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pic>
        <p:nvPicPr>
          <p:cNvPr id="5" name="Graphic 4">
            <a:extLst>
              <a:ext uri="{FF2B5EF4-FFF2-40B4-BE49-F238E27FC236}">
                <a16:creationId xmlns:a16="http://schemas.microsoft.com/office/drawing/2014/main" id="{DBB344F6-D3FB-F817-A1A5-A6F8542B56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9" name="Text Placeholder 8">
            <a:extLst>
              <a:ext uri="{FF2B5EF4-FFF2-40B4-BE49-F238E27FC236}">
                <a16:creationId xmlns:a16="http://schemas.microsoft.com/office/drawing/2014/main" id="{5B94951D-1118-65F4-525B-41646DACA1FD}"/>
              </a:ext>
            </a:extLst>
          </p:cNvPr>
          <p:cNvSpPr>
            <a:spLocks noGrp="1"/>
          </p:cNvSpPr>
          <p:nvPr>
            <p:ph type="body" sz="quarter" idx="17"/>
          </p:nvPr>
        </p:nvSpPr>
        <p:spPr>
          <a:xfrm>
            <a:off x="496888" y="1771983"/>
            <a:ext cx="9767887" cy="41954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37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and subhead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pic>
        <p:nvPicPr>
          <p:cNvPr id="5" name="Graphic 4">
            <a:extLst>
              <a:ext uri="{FF2B5EF4-FFF2-40B4-BE49-F238E27FC236}">
                <a16:creationId xmlns:a16="http://schemas.microsoft.com/office/drawing/2014/main" id="{DBB344F6-D3FB-F817-A1A5-A6F8542B56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38957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6888" y="1772233"/>
            <a:ext cx="5034644" cy="4351338"/>
          </a:xfrm>
        </p:spPr>
        <p:txBody>
          <a:bodyPr/>
          <a:lstStyle>
            <a:lvl1pP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47012" y="1772233"/>
            <a:ext cx="5034644" cy="4351338"/>
          </a:xfrm>
        </p:spPr>
        <p:txBody>
          <a:bodyPr/>
          <a:lstStyle>
            <a:lvl1pP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35919024-0037-F289-343E-4094F149605E}"/>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F219DD77-AF51-CD62-473E-58FFAD6A370B}"/>
              </a:ext>
            </a:extLst>
          </p:cNvPr>
          <p:cNvSpPr>
            <a:spLocks noGrp="1"/>
          </p:cNvSpPr>
          <p:nvPr>
            <p:ph type="sldNum" sz="quarter" idx="16"/>
          </p:nvPr>
        </p:nvSpPr>
        <p:spPr/>
        <p:txBody>
          <a:bodyPr/>
          <a:lstStyle/>
          <a:p>
            <a:fld id="{A82C3BC0-3EBF-3C4C-A3D8-795624EBC6AA}" type="slidenum">
              <a:rPr lang="en-US" smtClean="0"/>
              <a:pPr/>
              <a:t>‹#›</a:t>
            </a:fld>
            <a:endParaRPr lang="en-US"/>
          </a:p>
        </p:txBody>
      </p:sp>
      <p:pic>
        <p:nvPicPr>
          <p:cNvPr id="8" name="Graphic 7">
            <a:extLst>
              <a:ext uri="{FF2B5EF4-FFF2-40B4-BE49-F238E27FC236}">
                <a16:creationId xmlns:a16="http://schemas.microsoft.com/office/drawing/2014/main" id="{6922397A-1EE9-6DAB-D008-D1B6535FA9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136499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6888" y="1772233"/>
            <a:ext cx="5049383" cy="4351338"/>
          </a:xfrm>
        </p:spPr>
        <p:txBody>
          <a:bodyPr/>
          <a:lstStyle>
            <a:lvl1pP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4"/>
          </p:nvPr>
        </p:nvSpPr>
        <p:spPr>
          <a:xfrm>
            <a:off x="6043159" y="1772233"/>
            <a:ext cx="5049383" cy="4351338"/>
          </a:xfrm>
        </p:spPr>
        <p:txBody>
          <a:bodyPr/>
          <a:lstStyle>
            <a:lvl1pP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D9945EED-3B44-AA4B-B55E-1EC4EF808908}"/>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8" name="Footer Placeholder 17">
            <a:extLst>
              <a:ext uri="{FF2B5EF4-FFF2-40B4-BE49-F238E27FC236}">
                <a16:creationId xmlns:a16="http://schemas.microsoft.com/office/drawing/2014/main" id="{498583FC-B0F5-6A30-A42B-7ED0E1EA47D2}"/>
              </a:ext>
            </a:extLst>
          </p:cNvPr>
          <p:cNvSpPr>
            <a:spLocks noGrp="1"/>
          </p:cNvSpPr>
          <p:nvPr>
            <p:ph type="ftr" sz="quarter" idx="16"/>
          </p:nvPr>
        </p:nvSpPr>
        <p:spPr/>
        <p:txBody>
          <a:bodyPr/>
          <a:lstStyle/>
          <a:p>
            <a:r>
              <a:rPr lang="en-US"/>
              <a:t>© Teladoc Health, Inc. All rights reserved.</a:t>
            </a:r>
          </a:p>
        </p:txBody>
      </p:sp>
      <p:sp>
        <p:nvSpPr>
          <p:cNvPr id="19" name="Slide Number Placeholder 18">
            <a:extLst>
              <a:ext uri="{FF2B5EF4-FFF2-40B4-BE49-F238E27FC236}">
                <a16:creationId xmlns:a16="http://schemas.microsoft.com/office/drawing/2014/main" id="{81BA4FF9-6115-5DA5-6C70-D76C6A569EB2}"/>
              </a:ext>
            </a:extLst>
          </p:cNvPr>
          <p:cNvSpPr>
            <a:spLocks noGrp="1"/>
          </p:cNvSpPr>
          <p:nvPr>
            <p:ph type="sldNum" sz="quarter" idx="17"/>
          </p:nvPr>
        </p:nvSpPr>
        <p:spPr/>
        <p:txBody>
          <a:bodyPr/>
          <a:lstStyle/>
          <a:p>
            <a:fld id="{A82C3BC0-3EBF-3C4C-A3D8-795624EBC6AA}" type="slidenum">
              <a:rPr lang="en-US" smtClean="0"/>
              <a:pPr/>
              <a:t>‹#›</a:t>
            </a:fld>
            <a:endParaRPr lang="en-US"/>
          </a:p>
        </p:txBody>
      </p:sp>
      <p:pic>
        <p:nvPicPr>
          <p:cNvPr id="7" name="Graphic 6">
            <a:extLst>
              <a:ext uri="{FF2B5EF4-FFF2-40B4-BE49-F238E27FC236}">
                <a16:creationId xmlns:a16="http://schemas.microsoft.com/office/drawing/2014/main" id="{D6444750-9160-7D6B-F48F-DB8074D885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6479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artnership layout">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5FEB554-A0F3-244A-0F58-10F9B9644338}"/>
              </a:ext>
            </a:extLst>
          </p:cNvPr>
          <p:cNvGrpSpPr/>
          <p:nvPr userDrawn="1"/>
        </p:nvGrpSpPr>
        <p:grpSpPr>
          <a:xfrm>
            <a:off x="5236049" y="1699878"/>
            <a:ext cx="1709029" cy="1722853"/>
            <a:chOff x="6449715" y="5461328"/>
            <a:chExt cx="263102" cy="265230"/>
          </a:xfrm>
        </p:grpSpPr>
        <p:sp>
          <p:nvSpPr>
            <p:cNvPr id="22" name="Freeform 21">
              <a:extLst>
                <a:ext uri="{FF2B5EF4-FFF2-40B4-BE49-F238E27FC236}">
                  <a16:creationId xmlns:a16="http://schemas.microsoft.com/office/drawing/2014/main" id="{F753B499-0D49-3B1D-9B66-D3DDE331680C}"/>
                </a:ext>
              </a:extLst>
            </p:cNvPr>
            <p:cNvSpPr/>
            <p:nvPr userDrawn="1"/>
          </p:nvSpPr>
          <p:spPr>
            <a:xfrm>
              <a:off x="6449715" y="5461338"/>
              <a:ext cx="150209" cy="265220"/>
            </a:xfrm>
            <a:custGeom>
              <a:avLst/>
              <a:gdLst>
                <a:gd name="connsiteX0" fmla="*/ 131796 w 150209"/>
                <a:gd name="connsiteY0" fmla="*/ 0 h 265220"/>
                <a:gd name="connsiteX1" fmla="*/ 150209 w 150209"/>
                <a:gd name="connsiteY1" fmla="*/ 31942 h 265220"/>
                <a:gd name="connsiteX2" fmla="*/ 131796 w 150209"/>
                <a:gd name="connsiteY2" fmla="*/ 63885 h 265220"/>
                <a:gd name="connsiteX3" fmla="*/ 62991 w 150209"/>
                <a:gd name="connsiteY3" fmla="*/ 132610 h 265220"/>
                <a:gd name="connsiteX4" fmla="*/ 131796 w 150209"/>
                <a:gd name="connsiteY4" fmla="*/ 201335 h 265220"/>
                <a:gd name="connsiteX5" fmla="*/ 113383 w 150209"/>
                <a:gd name="connsiteY5" fmla="*/ 233277 h 265220"/>
                <a:gd name="connsiteX6" fmla="*/ 131796 w 150209"/>
                <a:gd name="connsiteY6" fmla="*/ 265220 h 265220"/>
                <a:gd name="connsiteX7" fmla="*/ 0 w 150209"/>
                <a:gd name="connsiteY7" fmla="*/ 131642 h 265220"/>
                <a:gd name="connsiteX8" fmla="*/ 131796 w 150209"/>
                <a:gd name="connsiteY8" fmla="*/ 0 h 26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09" h="265220">
                  <a:moveTo>
                    <a:pt x="131796" y="0"/>
                  </a:moveTo>
                  <a:cubicBezTo>
                    <a:pt x="142456" y="6776"/>
                    <a:pt x="150209" y="18391"/>
                    <a:pt x="150209" y="31942"/>
                  </a:cubicBezTo>
                  <a:cubicBezTo>
                    <a:pt x="150209" y="45494"/>
                    <a:pt x="142456" y="58077"/>
                    <a:pt x="131796" y="63885"/>
                  </a:cubicBezTo>
                  <a:cubicBezTo>
                    <a:pt x="94002" y="63885"/>
                    <a:pt x="62991" y="94860"/>
                    <a:pt x="62991" y="132610"/>
                  </a:cubicBezTo>
                  <a:cubicBezTo>
                    <a:pt x="62991" y="170360"/>
                    <a:pt x="94002" y="201335"/>
                    <a:pt x="131796" y="201335"/>
                  </a:cubicBezTo>
                  <a:cubicBezTo>
                    <a:pt x="121136" y="208111"/>
                    <a:pt x="113383" y="219726"/>
                    <a:pt x="113383" y="233277"/>
                  </a:cubicBezTo>
                  <a:cubicBezTo>
                    <a:pt x="113383" y="246829"/>
                    <a:pt x="121136" y="259412"/>
                    <a:pt x="131796" y="265220"/>
                  </a:cubicBezTo>
                  <a:cubicBezTo>
                    <a:pt x="59115" y="265220"/>
                    <a:pt x="0" y="204239"/>
                    <a:pt x="0" y="131642"/>
                  </a:cubicBezTo>
                  <a:cubicBezTo>
                    <a:pt x="0" y="59045"/>
                    <a:pt x="59115" y="0"/>
                    <a:pt x="1317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25" name="Freeform 24">
              <a:extLst>
                <a:ext uri="{FF2B5EF4-FFF2-40B4-BE49-F238E27FC236}">
                  <a16:creationId xmlns:a16="http://schemas.microsoft.com/office/drawing/2014/main" id="{5AB57F0E-4A1D-16FB-6EB2-879002170DB2}"/>
                </a:ext>
              </a:extLst>
            </p:cNvPr>
            <p:cNvSpPr/>
            <p:nvPr userDrawn="1"/>
          </p:nvSpPr>
          <p:spPr>
            <a:xfrm>
              <a:off x="6562609" y="5461328"/>
              <a:ext cx="150208" cy="265220"/>
            </a:xfrm>
            <a:custGeom>
              <a:avLst/>
              <a:gdLst>
                <a:gd name="connsiteX0" fmla="*/ 18413 w 150208"/>
                <a:gd name="connsiteY0" fmla="*/ 0 h 265220"/>
                <a:gd name="connsiteX1" fmla="*/ 150208 w 150208"/>
                <a:gd name="connsiteY1" fmla="*/ 133578 h 265220"/>
                <a:gd name="connsiteX2" fmla="*/ 18413 w 150208"/>
                <a:gd name="connsiteY2" fmla="*/ 265220 h 265220"/>
                <a:gd name="connsiteX3" fmla="*/ 0 w 150208"/>
                <a:gd name="connsiteY3" fmla="*/ 233277 h 265220"/>
                <a:gd name="connsiteX4" fmla="*/ 18413 w 150208"/>
                <a:gd name="connsiteY4" fmla="*/ 201335 h 265220"/>
                <a:gd name="connsiteX5" fmla="*/ 87218 w 150208"/>
                <a:gd name="connsiteY5" fmla="*/ 132610 h 265220"/>
                <a:gd name="connsiteX6" fmla="*/ 18413 w 150208"/>
                <a:gd name="connsiteY6" fmla="*/ 63885 h 265220"/>
                <a:gd name="connsiteX7" fmla="*/ 36825 w 150208"/>
                <a:gd name="connsiteY7" fmla="*/ 31943 h 265220"/>
                <a:gd name="connsiteX8" fmla="*/ 18413 w 150208"/>
                <a:gd name="connsiteY8" fmla="*/ 0 h 26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08" h="265220">
                  <a:moveTo>
                    <a:pt x="18413" y="0"/>
                  </a:moveTo>
                  <a:cubicBezTo>
                    <a:pt x="92063" y="0"/>
                    <a:pt x="150208" y="60981"/>
                    <a:pt x="150208" y="133578"/>
                  </a:cubicBezTo>
                  <a:cubicBezTo>
                    <a:pt x="150208" y="206175"/>
                    <a:pt x="91094" y="265220"/>
                    <a:pt x="18413" y="265220"/>
                  </a:cubicBezTo>
                  <a:cubicBezTo>
                    <a:pt x="7753" y="258444"/>
                    <a:pt x="0" y="246829"/>
                    <a:pt x="0" y="233277"/>
                  </a:cubicBezTo>
                  <a:cubicBezTo>
                    <a:pt x="0" y="219726"/>
                    <a:pt x="7753" y="207143"/>
                    <a:pt x="18413" y="201335"/>
                  </a:cubicBezTo>
                  <a:cubicBezTo>
                    <a:pt x="56207" y="201335"/>
                    <a:pt x="87218" y="170360"/>
                    <a:pt x="87218" y="132610"/>
                  </a:cubicBezTo>
                  <a:cubicBezTo>
                    <a:pt x="87218" y="94860"/>
                    <a:pt x="56207" y="63885"/>
                    <a:pt x="18413" y="63885"/>
                  </a:cubicBezTo>
                  <a:cubicBezTo>
                    <a:pt x="29072" y="57109"/>
                    <a:pt x="36825" y="45494"/>
                    <a:pt x="36825" y="31943"/>
                  </a:cubicBezTo>
                  <a:cubicBezTo>
                    <a:pt x="36825" y="18391"/>
                    <a:pt x="29072" y="5808"/>
                    <a:pt x="1841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grpSp>
      <p:sp>
        <p:nvSpPr>
          <p:cNvPr id="2" name="Title 1"/>
          <p:cNvSpPr>
            <a:spLocks noGrp="1"/>
          </p:cNvSpPr>
          <p:nvPr>
            <p:ph type="title" hasCustomPrompt="1"/>
          </p:nvPr>
        </p:nvSpPr>
        <p:spPr/>
        <p:txBody>
          <a:bodyPr/>
          <a:lstStyle/>
          <a:p>
            <a:r>
              <a:rPr lang="en-US"/>
              <a:t>Our partnership with</a:t>
            </a:r>
          </a:p>
        </p:txBody>
      </p:sp>
      <p:sp>
        <p:nvSpPr>
          <p:cNvPr id="3" name="Content Placeholder 2"/>
          <p:cNvSpPr>
            <a:spLocks noGrp="1"/>
          </p:cNvSpPr>
          <p:nvPr>
            <p:ph idx="1" hasCustomPrompt="1"/>
          </p:nvPr>
        </p:nvSpPr>
        <p:spPr>
          <a:xfrm>
            <a:off x="496888" y="1772233"/>
            <a:ext cx="4526280" cy="4351338"/>
          </a:xfrm>
        </p:spPr>
        <p:txBody>
          <a:bodyPr/>
          <a:lstStyle>
            <a:lvl1pPr>
              <a:defRPr b="0">
                <a:solidFill>
                  <a:schemeClr val="accent1"/>
                </a:solidFill>
              </a:defRPr>
            </a:lvl1pPr>
            <a:lvl2pPr>
              <a:defRPr>
                <a:solidFill>
                  <a:schemeClr val="tx1"/>
                </a:solidFill>
              </a:defRPr>
            </a:lvl2pPr>
            <a:lvl3pPr marL="350838" indent="-176213">
              <a:buFont typeface="System Font Regular"/>
              <a:buChar char="–"/>
              <a:tabLst/>
              <a:defRPr>
                <a:solidFill>
                  <a:schemeClr val="tx1"/>
                </a:solidFill>
              </a:defRPr>
            </a:lvl3pPr>
            <a:lvl4pPr marL="517525" indent="-166688">
              <a:spcBef>
                <a:spcPts val="600"/>
              </a:spcBef>
              <a:buFont typeface="Arial" panose="020B0604020202020204" pitchFamily="34" charset="0"/>
              <a:buChar char="•"/>
              <a:tabLst/>
              <a:defRPr>
                <a:solidFill>
                  <a:schemeClr val="tx1"/>
                </a:solidFill>
              </a:defRPr>
            </a:lvl4pPr>
            <a:lvl5pPr marL="517525" indent="-166688">
              <a:spcBef>
                <a:spcPts val="600"/>
              </a:spcBef>
              <a:buFont typeface="Arial" panose="020B0604020202020204" pitchFamily="34" charset="0"/>
              <a:buChar char="•"/>
              <a:tabLst/>
              <a:defRPr>
                <a:solidFill>
                  <a:schemeClr val="tx1"/>
                </a:solidFill>
              </a:defRPr>
            </a:lvl5pPr>
          </a:lstStyle>
          <a:p>
            <a:pPr lvl="0"/>
            <a:r>
              <a:rPr lang="en-US" dirty="0"/>
              <a:t>Click to edit </a:t>
            </a:r>
            <a:br>
              <a:rPr lang="en-US" dirty="0"/>
            </a:br>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hasCustomPrompt="1"/>
          </p:nvPr>
        </p:nvSpPr>
        <p:spPr>
          <a:xfrm>
            <a:off x="7165075" y="1772233"/>
            <a:ext cx="4530037" cy="4351338"/>
          </a:xfrm>
        </p:spPr>
        <p:txBody>
          <a:bodyPr/>
          <a:lstStyle>
            <a:lvl1pPr>
              <a:defRPr b="0">
                <a:solidFill>
                  <a:schemeClr val="accent1"/>
                </a:solidFill>
              </a:defRPr>
            </a:lvl1pPr>
            <a:lvl2pPr>
              <a:defRPr>
                <a:solidFill>
                  <a:schemeClr val="tx1"/>
                </a:solidFill>
              </a:defRPr>
            </a:lvl2pPr>
            <a:lvl3pPr marL="460375" indent="-285750">
              <a:defRPr lang="en-US" sz="1400" kern="1200" dirty="0">
                <a:solidFill>
                  <a:schemeClr val="tx1"/>
                </a:solidFill>
                <a:latin typeface="Century Gothic" panose="020B0502020202020204" pitchFamily="34" charset="0"/>
                <a:ea typeface="+mn-ea"/>
                <a:cs typeface="+mn-cs"/>
              </a:defRPr>
            </a:lvl3pPr>
            <a:lvl4pPr marL="522287" indent="-171450">
              <a:spcBef>
                <a:spcPts val="600"/>
              </a:spcBef>
              <a:defRPr lang="en-US" sz="1200" kern="1200" dirty="0">
                <a:solidFill>
                  <a:schemeClr val="tx1"/>
                </a:solidFill>
                <a:latin typeface="Century Gothic" panose="020B0502020202020204" pitchFamily="34" charset="0"/>
                <a:ea typeface="+mn-ea"/>
                <a:cs typeface="+mn-cs"/>
              </a:defRPr>
            </a:lvl4pPr>
            <a:lvl5pPr marL="522287" indent="-171450">
              <a:defRPr/>
            </a:lvl5pPr>
          </a:lstStyle>
          <a:p>
            <a:pPr lvl="0"/>
            <a:r>
              <a:rPr lang="en-US" dirty="0"/>
              <a:t>Click to edit </a:t>
            </a:r>
            <a:br>
              <a:rPr lang="en-US" dirty="0"/>
            </a:br>
            <a:r>
              <a:rPr lang="en-US" dirty="0"/>
              <a:t>Master text styles</a:t>
            </a:r>
          </a:p>
          <a:p>
            <a:pPr lvl="1"/>
            <a:r>
              <a:rPr lang="en-US" dirty="0"/>
              <a:t>Second level</a:t>
            </a:r>
          </a:p>
          <a:p>
            <a:pPr marL="350838" lvl="2" indent="-176213" algn="l" defTabSz="914400" rtl="0" eaLnBrk="1" latinLnBrk="0" hangingPunct="1">
              <a:lnSpc>
                <a:spcPct val="100000"/>
              </a:lnSpc>
              <a:spcBef>
                <a:spcPts val="900"/>
              </a:spcBef>
              <a:buFont typeface="System Font Regular"/>
              <a:buChar char="–"/>
              <a:tabLst/>
            </a:pPr>
            <a:r>
              <a:rPr lang="en-US" dirty="0"/>
              <a:t>Third level</a:t>
            </a:r>
          </a:p>
          <a:p>
            <a:pPr marL="517525" lvl="3" indent="-166688" algn="l" defTabSz="914400" rtl="0" eaLnBrk="1" latinLnBrk="0" hangingPunct="1">
              <a:lnSpc>
                <a:spcPct val="100000"/>
              </a:lnSpc>
              <a:spcBef>
                <a:spcPts val="300"/>
              </a:spcBef>
              <a:buFont typeface="Arial" panose="020B0604020202020204" pitchFamily="34" charset="0"/>
              <a:buChar char="•"/>
              <a:tabLst/>
            </a:pPr>
            <a:r>
              <a:rPr lang="en-US" dirty="0"/>
              <a:t>Fourth level</a:t>
            </a:r>
          </a:p>
          <a:p>
            <a:pPr marL="517525" lvl="3" indent="-166688" algn="l" defTabSz="914400" rtl="0" eaLnBrk="1" latinLnBrk="0" hangingPunct="1">
              <a:lnSpc>
                <a:spcPct val="100000"/>
              </a:lnSpc>
              <a:spcBef>
                <a:spcPts val="300"/>
              </a:spcBef>
              <a:buFont typeface="Arial" panose="020B0604020202020204" pitchFamily="34" charset="0"/>
              <a:buChar char="•"/>
              <a:tabLst/>
            </a:pPr>
            <a:r>
              <a:rPr lang="en-US" dirty="0"/>
              <a:t>Fifth level</a:t>
            </a:r>
          </a:p>
        </p:txBody>
      </p:sp>
      <p:sp>
        <p:nvSpPr>
          <p:cNvPr id="9" name="Text Placeholder 7">
            <a:extLst>
              <a:ext uri="{FF2B5EF4-FFF2-40B4-BE49-F238E27FC236}">
                <a16:creationId xmlns:a16="http://schemas.microsoft.com/office/drawing/2014/main" id="{D9945EED-3B44-AA4B-B55E-1EC4EF808908}"/>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8" name="Footer Placeholder 17">
            <a:extLst>
              <a:ext uri="{FF2B5EF4-FFF2-40B4-BE49-F238E27FC236}">
                <a16:creationId xmlns:a16="http://schemas.microsoft.com/office/drawing/2014/main" id="{498583FC-B0F5-6A30-A42B-7ED0E1EA47D2}"/>
              </a:ext>
            </a:extLst>
          </p:cNvPr>
          <p:cNvSpPr>
            <a:spLocks noGrp="1"/>
          </p:cNvSpPr>
          <p:nvPr>
            <p:ph type="ftr" sz="quarter" idx="16"/>
          </p:nvPr>
        </p:nvSpPr>
        <p:spPr/>
        <p:txBody>
          <a:bodyPr/>
          <a:lstStyle/>
          <a:p>
            <a:r>
              <a:rPr lang="en-US" dirty="0"/>
              <a:t>© Teladoc Health, Inc. All rights reserved.</a:t>
            </a:r>
          </a:p>
        </p:txBody>
      </p:sp>
      <p:sp>
        <p:nvSpPr>
          <p:cNvPr id="19" name="Slide Number Placeholder 18">
            <a:extLst>
              <a:ext uri="{FF2B5EF4-FFF2-40B4-BE49-F238E27FC236}">
                <a16:creationId xmlns:a16="http://schemas.microsoft.com/office/drawing/2014/main" id="{81BA4FF9-6115-5DA5-6C70-D76C6A569EB2}"/>
              </a:ext>
            </a:extLst>
          </p:cNvPr>
          <p:cNvSpPr>
            <a:spLocks noGrp="1"/>
          </p:cNvSpPr>
          <p:nvPr>
            <p:ph type="sldNum" sz="quarter" idx="17"/>
          </p:nvPr>
        </p:nvSpPr>
        <p:spPr/>
        <p:txBody>
          <a:bodyPr/>
          <a:lstStyle/>
          <a:p>
            <a:fld id="{A82C3BC0-3EBF-3C4C-A3D8-795624EBC6AA}" type="slidenum">
              <a:rPr lang="en-US" smtClean="0"/>
              <a:pPr/>
              <a:t>‹#›</a:t>
            </a:fld>
            <a:endParaRPr lang="en-US"/>
          </a:p>
        </p:txBody>
      </p:sp>
      <p:pic>
        <p:nvPicPr>
          <p:cNvPr id="7" name="Graphic 6">
            <a:extLst>
              <a:ext uri="{FF2B5EF4-FFF2-40B4-BE49-F238E27FC236}">
                <a16:creationId xmlns:a16="http://schemas.microsoft.com/office/drawing/2014/main" id="{D6444750-9160-7D6B-F48F-DB8074D885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
        <p:nvSpPr>
          <p:cNvPr id="27" name="Text Placeholder 74">
            <a:extLst>
              <a:ext uri="{FF2B5EF4-FFF2-40B4-BE49-F238E27FC236}">
                <a16:creationId xmlns:a16="http://schemas.microsoft.com/office/drawing/2014/main" id="{18B91A60-A807-7E5C-01D2-73817B1CCE5C}"/>
              </a:ext>
            </a:extLst>
          </p:cNvPr>
          <p:cNvSpPr>
            <a:spLocks noGrp="1"/>
          </p:cNvSpPr>
          <p:nvPr>
            <p:ph type="body" sz="quarter" idx="49"/>
          </p:nvPr>
        </p:nvSpPr>
        <p:spPr>
          <a:xfrm>
            <a:off x="496888" y="2552131"/>
            <a:ext cx="4526280"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
        <p:nvSpPr>
          <p:cNvPr id="28" name="Text Placeholder 74">
            <a:extLst>
              <a:ext uri="{FF2B5EF4-FFF2-40B4-BE49-F238E27FC236}">
                <a16:creationId xmlns:a16="http://schemas.microsoft.com/office/drawing/2014/main" id="{4F87D4F7-4557-A535-3269-4B75BC11ABA0}"/>
              </a:ext>
            </a:extLst>
          </p:cNvPr>
          <p:cNvSpPr>
            <a:spLocks noGrp="1"/>
          </p:cNvSpPr>
          <p:nvPr>
            <p:ph type="body" sz="quarter" idx="50"/>
          </p:nvPr>
        </p:nvSpPr>
        <p:spPr>
          <a:xfrm>
            <a:off x="7162959" y="2552131"/>
            <a:ext cx="4526280" cy="9144"/>
          </a:xfrm>
          <a:custGeom>
            <a:avLst/>
            <a:gdLst>
              <a:gd name="connsiteX0" fmla="*/ 0 w 2016880"/>
              <a:gd name="connsiteY0" fmla="*/ 0 h 9144"/>
              <a:gd name="connsiteX1" fmla="*/ 2016880 w 2016880"/>
              <a:gd name="connsiteY1" fmla="*/ 0 h 9144"/>
              <a:gd name="connsiteX2" fmla="*/ 2016880 w 2016880"/>
              <a:gd name="connsiteY2" fmla="*/ 9144 h 9144"/>
              <a:gd name="connsiteX3" fmla="*/ 0 w 2016880"/>
              <a:gd name="connsiteY3" fmla="*/ 9144 h 9144"/>
            </a:gdLst>
            <a:ahLst/>
            <a:cxnLst>
              <a:cxn ang="0">
                <a:pos x="connsiteX0" y="connsiteY0"/>
              </a:cxn>
              <a:cxn ang="0">
                <a:pos x="connsiteX1" y="connsiteY1"/>
              </a:cxn>
              <a:cxn ang="0">
                <a:pos x="connsiteX2" y="connsiteY2"/>
              </a:cxn>
              <a:cxn ang="0">
                <a:pos x="connsiteX3" y="connsiteY3"/>
              </a:cxn>
            </a:cxnLst>
            <a:rect l="l" t="t" r="r" b="b"/>
            <a:pathLst>
              <a:path w="2016880" h="9144">
                <a:moveTo>
                  <a:pt x="0" y="0"/>
                </a:moveTo>
                <a:lnTo>
                  <a:pt x="2016880" y="0"/>
                </a:lnTo>
                <a:lnTo>
                  <a:pt x="2016880" y="9144"/>
                </a:lnTo>
                <a:lnTo>
                  <a:pt x="0" y="9144"/>
                </a:lnTo>
                <a:close/>
              </a:path>
            </a:pathLst>
          </a:custGeom>
          <a:solidFill>
            <a:schemeClr val="tx1">
              <a:alpha val="49645"/>
            </a:schemeClr>
          </a:solidFill>
        </p:spPr>
        <p:txBody>
          <a:bodyPr wrap="square">
            <a:noAutofit/>
          </a:bodyPr>
          <a:lstStyle>
            <a:lvl1pPr>
              <a:defRPr sz="100">
                <a:solidFill>
                  <a:schemeClr val="accent5">
                    <a:alpha val="0"/>
                  </a:schemeClr>
                </a:solidFill>
              </a:defRPr>
            </a:lvl1pPr>
          </a:lstStyle>
          <a:p>
            <a:pPr lvl="0"/>
            <a:endParaRPr lang="en-US"/>
          </a:p>
        </p:txBody>
      </p:sp>
    </p:spTree>
    <p:extLst>
      <p:ext uri="{BB962C8B-B14F-4D97-AF65-F5344CB8AC3E}">
        <p14:creationId xmlns:p14="http://schemas.microsoft.com/office/powerpoint/2010/main" val="407382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96888" y="1772233"/>
            <a:ext cx="3390902" cy="4351338"/>
          </a:xfrm>
        </p:spPr>
        <p:txBody>
          <a:bodyPr/>
          <a:lstStyle>
            <a:lvl1pP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hasCustomPrompt="1"/>
          </p:nvPr>
        </p:nvSpPr>
        <p:spPr>
          <a:xfrm>
            <a:off x="4400549" y="1772233"/>
            <a:ext cx="3390902" cy="4351338"/>
          </a:xfrm>
        </p:spPr>
        <p:txBody>
          <a:bodyPr/>
          <a:lstStyle>
            <a:lvl1pP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4" hasCustomPrompt="1"/>
          </p:nvPr>
        </p:nvSpPr>
        <p:spPr>
          <a:xfrm>
            <a:off x="8288339" y="1772233"/>
            <a:ext cx="3390902" cy="4351338"/>
          </a:xfrm>
        </p:spPr>
        <p:txBody>
          <a:bodyPr/>
          <a:lstStyle>
            <a:lvl1pP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18" name="Footer Placeholder 17">
            <a:extLst>
              <a:ext uri="{FF2B5EF4-FFF2-40B4-BE49-F238E27FC236}">
                <a16:creationId xmlns:a16="http://schemas.microsoft.com/office/drawing/2014/main" id="{5A5CE6B4-9644-8BD2-5D1E-A46998E2A8CD}"/>
              </a:ext>
            </a:extLst>
          </p:cNvPr>
          <p:cNvSpPr>
            <a:spLocks noGrp="1"/>
          </p:cNvSpPr>
          <p:nvPr>
            <p:ph type="ftr" sz="quarter" idx="16"/>
          </p:nvPr>
        </p:nvSpPr>
        <p:spPr/>
        <p:txBody>
          <a:bodyPr/>
          <a:lstStyle/>
          <a:p>
            <a:r>
              <a:rPr lang="en-US" dirty="0"/>
              <a:t>© Teladoc Health, Inc. All rights reserved.</a:t>
            </a:r>
          </a:p>
        </p:txBody>
      </p:sp>
      <p:sp>
        <p:nvSpPr>
          <p:cNvPr id="19" name="Slide Number Placeholder 18">
            <a:extLst>
              <a:ext uri="{FF2B5EF4-FFF2-40B4-BE49-F238E27FC236}">
                <a16:creationId xmlns:a16="http://schemas.microsoft.com/office/drawing/2014/main" id="{FA0C02B3-7194-51E7-B064-651643139AD5}"/>
              </a:ext>
            </a:extLst>
          </p:cNvPr>
          <p:cNvSpPr>
            <a:spLocks noGrp="1"/>
          </p:cNvSpPr>
          <p:nvPr>
            <p:ph type="sldNum" sz="quarter" idx="17"/>
          </p:nvPr>
        </p:nvSpPr>
        <p:spPr/>
        <p:txBody>
          <a:bodyPr/>
          <a:lstStyle/>
          <a:p>
            <a:fld id="{A82C3BC0-3EBF-3C4C-A3D8-795624EBC6AA}" type="slidenum">
              <a:rPr lang="en-US" smtClean="0"/>
              <a:pPr/>
              <a:t>‹#›</a:t>
            </a:fld>
            <a:endParaRPr lang="en-US"/>
          </a:p>
        </p:txBody>
      </p:sp>
      <p:pic>
        <p:nvPicPr>
          <p:cNvPr id="8" name="Graphic 7">
            <a:extLst>
              <a:ext uri="{FF2B5EF4-FFF2-40B4-BE49-F238E27FC236}">
                <a16:creationId xmlns:a16="http://schemas.microsoft.com/office/drawing/2014/main" id="{1DBA1D54-171B-76A3-3204-9AFAE77121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19703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96889" y="1772233"/>
            <a:ext cx="3390902" cy="4351338"/>
          </a:xfrm>
        </p:spPr>
        <p:txBody>
          <a:bodyPr/>
          <a:lstStyle>
            <a:lvl1pP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hasCustomPrompt="1"/>
          </p:nvPr>
        </p:nvSpPr>
        <p:spPr>
          <a:xfrm>
            <a:off x="4397557" y="1772233"/>
            <a:ext cx="3406773" cy="4351338"/>
          </a:xfrm>
        </p:spPr>
        <p:txBody>
          <a:bodyPr/>
          <a:lstStyle>
            <a:lvl1pP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5" hasCustomPrompt="1"/>
          </p:nvPr>
        </p:nvSpPr>
        <p:spPr>
          <a:xfrm>
            <a:off x="8288339" y="1772233"/>
            <a:ext cx="3406773" cy="4351338"/>
          </a:xfrm>
        </p:spPr>
        <p:txBody>
          <a:bodyPr/>
          <a:lstStyle>
            <a:lvl1pP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26C7C83B-CEAA-B449-8F73-836F12D97BC5}"/>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9" name="Footer Placeholder 18">
            <a:extLst>
              <a:ext uri="{FF2B5EF4-FFF2-40B4-BE49-F238E27FC236}">
                <a16:creationId xmlns:a16="http://schemas.microsoft.com/office/drawing/2014/main" id="{2552864C-4AFA-6E4E-4961-0C104E8651D6}"/>
              </a:ext>
            </a:extLst>
          </p:cNvPr>
          <p:cNvSpPr>
            <a:spLocks noGrp="1"/>
          </p:cNvSpPr>
          <p:nvPr>
            <p:ph type="ftr" sz="quarter" idx="17"/>
          </p:nvPr>
        </p:nvSpPr>
        <p:spPr/>
        <p:txBody>
          <a:bodyPr/>
          <a:lstStyle/>
          <a:p>
            <a:r>
              <a:rPr lang="en-US"/>
              <a:t>© Teladoc Health, Inc. All rights reserved.</a:t>
            </a:r>
          </a:p>
        </p:txBody>
      </p:sp>
      <p:sp>
        <p:nvSpPr>
          <p:cNvPr id="20" name="Slide Number Placeholder 19">
            <a:extLst>
              <a:ext uri="{FF2B5EF4-FFF2-40B4-BE49-F238E27FC236}">
                <a16:creationId xmlns:a16="http://schemas.microsoft.com/office/drawing/2014/main" id="{D150E6A2-CE5B-A08D-89E9-777059A9F7FF}"/>
              </a:ext>
            </a:extLst>
          </p:cNvPr>
          <p:cNvSpPr>
            <a:spLocks noGrp="1"/>
          </p:cNvSpPr>
          <p:nvPr>
            <p:ph type="sldNum" sz="quarter" idx="18"/>
          </p:nvPr>
        </p:nvSpPr>
        <p:spPr/>
        <p:txBody>
          <a:bodyPr/>
          <a:lstStyle/>
          <a:p>
            <a:fld id="{A82C3BC0-3EBF-3C4C-A3D8-795624EBC6AA}" type="slidenum">
              <a:rPr lang="en-US" smtClean="0"/>
              <a:pPr/>
              <a:t>‹#›</a:t>
            </a:fld>
            <a:endParaRPr lang="en-US"/>
          </a:p>
        </p:txBody>
      </p:sp>
      <p:pic>
        <p:nvPicPr>
          <p:cNvPr id="7" name="Graphic 6">
            <a:extLst>
              <a:ext uri="{FF2B5EF4-FFF2-40B4-BE49-F238E27FC236}">
                <a16:creationId xmlns:a16="http://schemas.microsoft.com/office/drawing/2014/main" id="{9C29B70A-289E-A6FC-9EC4-57825F4A26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78853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7A58253D-D594-9BF3-6CC3-E5B7E02989FD}"/>
              </a:ext>
            </a:extLst>
          </p:cNvPr>
          <p:cNvSpPr>
            <a:spLocks noGrp="1"/>
          </p:cNvSpPr>
          <p:nvPr>
            <p:ph type="ftr" sz="quarter" idx="11"/>
          </p:nvPr>
        </p:nvSpPr>
        <p:spPr/>
        <p:txBody>
          <a:bodyPr/>
          <a:lstStyle/>
          <a:p>
            <a:r>
              <a:rPr lang="en-US"/>
              <a:t>© Teladoc Health, Inc. All rights reserved.</a:t>
            </a:r>
          </a:p>
        </p:txBody>
      </p:sp>
      <p:sp>
        <p:nvSpPr>
          <p:cNvPr id="8" name="Slide Number Placeholder 7">
            <a:extLst>
              <a:ext uri="{FF2B5EF4-FFF2-40B4-BE49-F238E27FC236}">
                <a16:creationId xmlns:a16="http://schemas.microsoft.com/office/drawing/2014/main" id="{055802CB-1E1D-CFC9-2E83-F69CCE086A38}"/>
              </a:ext>
            </a:extLst>
          </p:cNvPr>
          <p:cNvSpPr>
            <a:spLocks noGrp="1"/>
          </p:cNvSpPr>
          <p:nvPr>
            <p:ph type="sldNum" sz="quarter" idx="12"/>
          </p:nvPr>
        </p:nvSpPr>
        <p:spPr/>
        <p:txBody>
          <a:bodyPr/>
          <a:lstStyle/>
          <a:p>
            <a:fld id="{A82C3BC0-3EBF-3C4C-A3D8-795624EBC6AA}" type="slidenum">
              <a:rPr lang="en-US" smtClean="0"/>
              <a:pPr/>
              <a:t>‹#›</a:t>
            </a:fld>
            <a:endParaRPr lang="en-US"/>
          </a:p>
        </p:txBody>
      </p:sp>
      <p:pic>
        <p:nvPicPr>
          <p:cNvPr id="12" name="Graphic 11">
            <a:extLst>
              <a:ext uri="{FF2B5EF4-FFF2-40B4-BE49-F238E27FC236}">
                <a16:creationId xmlns:a16="http://schemas.microsoft.com/office/drawing/2014/main" id="{4B09A7A6-857D-3E0A-D647-21572B8F3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21557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4442" y="1772233"/>
            <a:ext cx="5350671" cy="4195430"/>
          </a:xfrm>
        </p:spPr>
        <p:txBody>
          <a:bodyPr/>
          <a:lstStyle>
            <a:lvl1pPr>
              <a:defRPr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9" name="Chart Placeholder 8">
            <a:extLst>
              <a:ext uri="{FF2B5EF4-FFF2-40B4-BE49-F238E27FC236}">
                <a16:creationId xmlns:a16="http://schemas.microsoft.com/office/drawing/2014/main" id="{63AF7AAA-FC11-C9AD-E289-B547450C6C4B}"/>
              </a:ext>
            </a:extLst>
          </p:cNvPr>
          <p:cNvSpPr>
            <a:spLocks noGrp="1"/>
          </p:cNvSpPr>
          <p:nvPr>
            <p:ph type="chart" sz="quarter" idx="17"/>
          </p:nvPr>
        </p:nvSpPr>
        <p:spPr>
          <a:xfrm>
            <a:off x="496887" y="1771493"/>
            <a:ext cx="5350668" cy="4195920"/>
          </a:xfrm>
        </p:spPr>
        <p:txBody>
          <a:bodyPr/>
          <a:lstStyle/>
          <a:p>
            <a:endParaRPr lang="en-US"/>
          </a:p>
        </p:txBody>
      </p:sp>
      <p:pic>
        <p:nvPicPr>
          <p:cNvPr id="5" name="Graphic 4">
            <a:extLst>
              <a:ext uri="{FF2B5EF4-FFF2-40B4-BE49-F238E27FC236}">
                <a16:creationId xmlns:a16="http://schemas.microsoft.com/office/drawing/2014/main" id="{D349E4A9-B007-AFD8-EEEB-EFA0E168FC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419875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grpSp>
        <p:nvGrpSpPr>
          <p:cNvPr id="6" name="Group 5">
            <a:extLst>
              <a:ext uri="{FF2B5EF4-FFF2-40B4-BE49-F238E27FC236}">
                <a16:creationId xmlns:a16="http://schemas.microsoft.com/office/drawing/2014/main" id="{78A7D76D-4DB9-C83C-1159-2358081AFBEF}"/>
              </a:ext>
            </a:extLst>
          </p:cNvPr>
          <p:cNvGrpSpPr/>
          <p:nvPr userDrawn="1"/>
        </p:nvGrpSpPr>
        <p:grpSpPr>
          <a:xfrm>
            <a:off x="0" y="6826678"/>
            <a:ext cx="12198096" cy="0"/>
            <a:chOff x="0" y="6826678"/>
            <a:chExt cx="12198096" cy="0"/>
          </a:xfrm>
        </p:grpSpPr>
        <p:cxnSp>
          <p:nvCxnSpPr>
            <p:cNvPr id="8" name="Straight Connector 7">
              <a:extLst>
                <a:ext uri="{FF2B5EF4-FFF2-40B4-BE49-F238E27FC236}">
                  <a16:creationId xmlns:a16="http://schemas.microsoft.com/office/drawing/2014/main" id="{724FBEE0-1BD7-B9CF-E95B-6CE033FD06C4}"/>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6144A0-EBA2-6F57-F2E3-BD429B100C6A}"/>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D8F071-745C-256A-9795-FB045AF51925}"/>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3F11C8-BAAC-2300-D62C-9B17D0AFB05A}"/>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3356AD-520C-25B7-F946-E8B65AA0BEA4}"/>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5" name="Picture Placeholder 4">
            <a:extLst>
              <a:ext uri="{FF2B5EF4-FFF2-40B4-BE49-F238E27FC236}">
                <a16:creationId xmlns:a16="http://schemas.microsoft.com/office/drawing/2014/main" id="{D9DDAF8D-F9CE-61C3-20CD-DB835BB6D667}"/>
              </a:ext>
            </a:extLst>
          </p:cNvPr>
          <p:cNvSpPr>
            <a:spLocks noGrp="1"/>
          </p:cNvSpPr>
          <p:nvPr>
            <p:ph type="pic" sz="quarter" idx="17" hasCustomPrompt="1"/>
          </p:nvPr>
        </p:nvSpPr>
        <p:spPr>
          <a:xfrm>
            <a:off x="973541" y="1719037"/>
            <a:ext cx="3130228" cy="3130226"/>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10" name="Picture Placeholder 4">
            <a:extLst>
              <a:ext uri="{FF2B5EF4-FFF2-40B4-BE49-F238E27FC236}">
                <a16:creationId xmlns:a16="http://schemas.microsoft.com/office/drawing/2014/main" id="{F1CEC5E8-7D1D-5129-2EA8-F10DFBFF1DE7}"/>
              </a:ext>
            </a:extLst>
          </p:cNvPr>
          <p:cNvSpPr>
            <a:spLocks noGrp="1"/>
          </p:cNvSpPr>
          <p:nvPr>
            <p:ph type="pic" sz="quarter" idx="18" hasCustomPrompt="1"/>
          </p:nvPr>
        </p:nvSpPr>
        <p:spPr>
          <a:xfrm>
            <a:off x="4544534" y="1719037"/>
            <a:ext cx="3130228" cy="3130226"/>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19" name="Picture Placeholder 4">
            <a:extLst>
              <a:ext uri="{FF2B5EF4-FFF2-40B4-BE49-F238E27FC236}">
                <a16:creationId xmlns:a16="http://schemas.microsoft.com/office/drawing/2014/main" id="{E45FAAD7-23D0-E72C-B17C-D1813AA688AD}"/>
              </a:ext>
            </a:extLst>
          </p:cNvPr>
          <p:cNvSpPr>
            <a:spLocks noGrp="1"/>
          </p:cNvSpPr>
          <p:nvPr>
            <p:ph type="pic" sz="quarter" idx="19" hasCustomPrompt="1"/>
          </p:nvPr>
        </p:nvSpPr>
        <p:spPr>
          <a:xfrm>
            <a:off x="8115527" y="1719037"/>
            <a:ext cx="3130228" cy="3130226"/>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21" name="Text Placeholder 20">
            <a:extLst>
              <a:ext uri="{FF2B5EF4-FFF2-40B4-BE49-F238E27FC236}">
                <a16:creationId xmlns:a16="http://schemas.microsoft.com/office/drawing/2014/main" id="{63A29091-8325-657A-35A6-A1FD1B09508E}"/>
              </a:ext>
            </a:extLst>
          </p:cNvPr>
          <p:cNvSpPr>
            <a:spLocks noGrp="1"/>
          </p:cNvSpPr>
          <p:nvPr>
            <p:ph type="body" sz="quarter" idx="20" hasCustomPrompt="1"/>
          </p:nvPr>
        </p:nvSpPr>
        <p:spPr>
          <a:xfrm>
            <a:off x="1187697" y="5091113"/>
            <a:ext cx="2701916"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dirty="0" err="1"/>
              <a:t>Firstname</a:t>
            </a:r>
            <a:r>
              <a:rPr lang="en-US" dirty="0"/>
              <a:t> Lastname</a:t>
            </a:r>
          </a:p>
          <a:p>
            <a:pPr lvl="1"/>
            <a:r>
              <a:rPr lang="en-US" dirty="0"/>
              <a:t>Job title </a:t>
            </a:r>
          </a:p>
        </p:txBody>
      </p:sp>
      <p:sp>
        <p:nvSpPr>
          <p:cNvPr id="22" name="Text Placeholder 20">
            <a:extLst>
              <a:ext uri="{FF2B5EF4-FFF2-40B4-BE49-F238E27FC236}">
                <a16:creationId xmlns:a16="http://schemas.microsoft.com/office/drawing/2014/main" id="{77A25714-364D-E6D1-F6E8-0C0951B6B976}"/>
              </a:ext>
            </a:extLst>
          </p:cNvPr>
          <p:cNvSpPr>
            <a:spLocks noGrp="1"/>
          </p:cNvSpPr>
          <p:nvPr>
            <p:ph type="body" sz="quarter" idx="21" hasCustomPrompt="1"/>
          </p:nvPr>
        </p:nvSpPr>
        <p:spPr>
          <a:xfrm>
            <a:off x="4758690" y="5091113"/>
            <a:ext cx="2701916"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3" name="Text Placeholder 20">
            <a:extLst>
              <a:ext uri="{FF2B5EF4-FFF2-40B4-BE49-F238E27FC236}">
                <a16:creationId xmlns:a16="http://schemas.microsoft.com/office/drawing/2014/main" id="{43E5F929-AF82-8E8B-1E14-079E7017D086}"/>
              </a:ext>
            </a:extLst>
          </p:cNvPr>
          <p:cNvSpPr>
            <a:spLocks noGrp="1"/>
          </p:cNvSpPr>
          <p:nvPr>
            <p:ph type="body" sz="quarter" idx="22" hasCustomPrompt="1"/>
          </p:nvPr>
        </p:nvSpPr>
        <p:spPr>
          <a:xfrm>
            <a:off x="8329683" y="5091113"/>
            <a:ext cx="2701916"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pic>
        <p:nvPicPr>
          <p:cNvPr id="3" name="Graphic 2">
            <a:extLst>
              <a:ext uri="{FF2B5EF4-FFF2-40B4-BE49-F238E27FC236}">
                <a16:creationId xmlns:a16="http://schemas.microsoft.com/office/drawing/2014/main" id="{23F54296-A4E5-C433-B2F7-92B770C355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364424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grpSp>
        <p:nvGrpSpPr>
          <p:cNvPr id="6" name="Group 5">
            <a:extLst>
              <a:ext uri="{FF2B5EF4-FFF2-40B4-BE49-F238E27FC236}">
                <a16:creationId xmlns:a16="http://schemas.microsoft.com/office/drawing/2014/main" id="{78A7D76D-4DB9-C83C-1159-2358081AFBEF}"/>
              </a:ext>
            </a:extLst>
          </p:cNvPr>
          <p:cNvGrpSpPr/>
          <p:nvPr userDrawn="1"/>
        </p:nvGrpSpPr>
        <p:grpSpPr>
          <a:xfrm>
            <a:off x="0" y="6826678"/>
            <a:ext cx="12198096" cy="0"/>
            <a:chOff x="0" y="6826678"/>
            <a:chExt cx="12198096" cy="0"/>
          </a:xfrm>
        </p:grpSpPr>
        <p:cxnSp>
          <p:nvCxnSpPr>
            <p:cNvPr id="8" name="Straight Connector 7">
              <a:extLst>
                <a:ext uri="{FF2B5EF4-FFF2-40B4-BE49-F238E27FC236}">
                  <a16:creationId xmlns:a16="http://schemas.microsoft.com/office/drawing/2014/main" id="{724FBEE0-1BD7-B9CF-E95B-6CE033FD06C4}"/>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6144A0-EBA2-6F57-F2E3-BD429B100C6A}"/>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D8F071-745C-256A-9795-FB045AF51925}"/>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3F11C8-BAAC-2300-D62C-9B17D0AFB05A}"/>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3356AD-520C-25B7-F946-E8B65AA0BEA4}"/>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5" name="Picture Placeholder 4">
            <a:extLst>
              <a:ext uri="{FF2B5EF4-FFF2-40B4-BE49-F238E27FC236}">
                <a16:creationId xmlns:a16="http://schemas.microsoft.com/office/drawing/2014/main" id="{D9DDAF8D-F9CE-61C3-20CD-DB835BB6D667}"/>
              </a:ext>
            </a:extLst>
          </p:cNvPr>
          <p:cNvSpPr>
            <a:spLocks noGrp="1"/>
          </p:cNvSpPr>
          <p:nvPr>
            <p:ph type="pic" sz="quarter" idx="17" hasCustomPrompt="1"/>
          </p:nvPr>
        </p:nvSpPr>
        <p:spPr>
          <a:xfrm>
            <a:off x="496888" y="2013459"/>
            <a:ext cx="2457180" cy="2457178"/>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10" name="Picture Placeholder 4">
            <a:extLst>
              <a:ext uri="{FF2B5EF4-FFF2-40B4-BE49-F238E27FC236}">
                <a16:creationId xmlns:a16="http://schemas.microsoft.com/office/drawing/2014/main" id="{F1CEC5E8-7D1D-5129-2EA8-F10DFBFF1DE7}"/>
              </a:ext>
            </a:extLst>
          </p:cNvPr>
          <p:cNvSpPr>
            <a:spLocks noGrp="1"/>
          </p:cNvSpPr>
          <p:nvPr>
            <p:ph type="pic" sz="quarter" idx="18" hasCustomPrompt="1"/>
          </p:nvPr>
        </p:nvSpPr>
        <p:spPr>
          <a:xfrm>
            <a:off x="3410569" y="2013459"/>
            <a:ext cx="2457180" cy="2457178"/>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19" name="Picture Placeholder 4">
            <a:extLst>
              <a:ext uri="{FF2B5EF4-FFF2-40B4-BE49-F238E27FC236}">
                <a16:creationId xmlns:a16="http://schemas.microsoft.com/office/drawing/2014/main" id="{E45FAAD7-23D0-E72C-B17C-D1813AA688AD}"/>
              </a:ext>
            </a:extLst>
          </p:cNvPr>
          <p:cNvSpPr>
            <a:spLocks noGrp="1"/>
          </p:cNvSpPr>
          <p:nvPr>
            <p:ph type="pic" sz="quarter" idx="19" hasCustomPrompt="1"/>
          </p:nvPr>
        </p:nvSpPr>
        <p:spPr>
          <a:xfrm>
            <a:off x="6324250" y="2013459"/>
            <a:ext cx="2457180" cy="2457178"/>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21" name="Text Placeholder 20">
            <a:extLst>
              <a:ext uri="{FF2B5EF4-FFF2-40B4-BE49-F238E27FC236}">
                <a16:creationId xmlns:a16="http://schemas.microsoft.com/office/drawing/2014/main" id="{63A29091-8325-657A-35A6-A1FD1B09508E}"/>
              </a:ext>
            </a:extLst>
          </p:cNvPr>
          <p:cNvSpPr>
            <a:spLocks noGrp="1"/>
          </p:cNvSpPr>
          <p:nvPr>
            <p:ph type="body" sz="quarter" idx="20" hasCustomPrompt="1"/>
          </p:nvPr>
        </p:nvSpPr>
        <p:spPr>
          <a:xfrm>
            <a:off x="496889" y="4721094"/>
            <a:ext cx="2457180"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2" name="Text Placeholder 20">
            <a:extLst>
              <a:ext uri="{FF2B5EF4-FFF2-40B4-BE49-F238E27FC236}">
                <a16:creationId xmlns:a16="http://schemas.microsoft.com/office/drawing/2014/main" id="{77A25714-364D-E6D1-F6E8-0C0951B6B976}"/>
              </a:ext>
            </a:extLst>
          </p:cNvPr>
          <p:cNvSpPr>
            <a:spLocks noGrp="1"/>
          </p:cNvSpPr>
          <p:nvPr>
            <p:ph type="body" sz="quarter" idx="21" hasCustomPrompt="1"/>
          </p:nvPr>
        </p:nvSpPr>
        <p:spPr>
          <a:xfrm>
            <a:off x="3410570" y="4721094"/>
            <a:ext cx="2457180"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3" name="Text Placeholder 20">
            <a:extLst>
              <a:ext uri="{FF2B5EF4-FFF2-40B4-BE49-F238E27FC236}">
                <a16:creationId xmlns:a16="http://schemas.microsoft.com/office/drawing/2014/main" id="{43E5F929-AF82-8E8B-1E14-079E7017D086}"/>
              </a:ext>
            </a:extLst>
          </p:cNvPr>
          <p:cNvSpPr>
            <a:spLocks noGrp="1"/>
          </p:cNvSpPr>
          <p:nvPr>
            <p:ph type="body" sz="quarter" idx="22" hasCustomPrompt="1"/>
          </p:nvPr>
        </p:nvSpPr>
        <p:spPr>
          <a:xfrm>
            <a:off x="6324251" y="4721094"/>
            <a:ext cx="2457180"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 name="Picture Placeholder 4">
            <a:extLst>
              <a:ext uri="{FF2B5EF4-FFF2-40B4-BE49-F238E27FC236}">
                <a16:creationId xmlns:a16="http://schemas.microsoft.com/office/drawing/2014/main" id="{17EE70A7-7DBC-63CC-776D-21FE3A80E7AC}"/>
              </a:ext>
            </a:extLst>
          </p:cNvPr>
          <p:cNvSpPr>
            <a:spLocks noGrp="1"/>
          </p:cNvSpPr>
          <p:nvPr>
            <p:ph type="pic" sz="quarter" idx="23" hasCustomPrompt="1"/>
          </p:nvPr>
        </p:nvSpPr>
        <p:spPr>
          <a:xfrm>
            <a:off x="9237932" y="2013459"/>
            <a:ext cx="2457180" cy="2457178"/>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3" name="Text Placeholder 20">
            <a:extLst>
              <a:ext uri="{FF2B5EF4-FFF2-40B4-BE49-F238E27FC236}">
                <a16:creationId xmlns:a16="http://schemas.microsoft.com/office/drawing/2014/main" id="{B48A4596-AE79-E809-7D0F-70CA50F7D3AA}"/>
              </a:ext>
            </a:extLst>
          </p:cNvPr>
          <p:cNvSpPr>
            <a:spLocks noGrp="1"/>
          </p:cNvSpPr>
          <p:nvPr>
            <p:ph type="body" sz="quarter" idx="24" hasCustomPrompt="1"/>
          </p:nvPr>
        </p:nvSpPr>
        <p:spPr>
          <a:xfrm>
            <a:off x="9237932" y="4721094"/>
            <a:ext cx="2457180"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pic>
        <p:nvPicPr>
          <p:cNvPr id="15" name="Graphic 14">
            <a:extLst>
              <a:ext uri="{FF2B5EF4-FFF2-40B4-BE49-F238E27FC236}">
                <a16:creationId xmlns:a16="http://schemas.microsoft.com/office/drawing/2014/main" id="{01D2B6F4-DCAA-2792-0A2D-D3B00E2DE4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85607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and subhead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pic>
        <p:nvPicPr>
          <p:cNvPr id="5" name="Graphic 4">
            <a:extLst>
              <a:ext uri="{FF2B5EF4-FFF2-40B4-BE49-F238E27FC236}">
                <a16:creationId xmlns:a16="http://schemas.microsoft.com/office/drawing/2014/main" id="{DBB344F6-D3FB-F817-A1A5-A6F8542B56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29082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grpSp>
        <p:nvGrpSpPr>
          <p:cNvPr id="6" name="Group 5">
            <a:extLst>
              <a:ext uri="{FF2B5EF4-FFF2-40B4-BE49-F238E27FC236}">
                <a16:creationId xmlns:a16="http://schemas.microsoft.com/office/drawing/2014/main" id="{78A7D76D-4DB9-C83C-1159-2358081AFBEF}"/>
              </a:ext>
            </a:extLst>
          </p:cNvPr>
          <p:cNvGrpSpPr/>
          <p:nvPr userDrawn="1"/>
        </p:nvGrpSpPr>
        <p:grpSpPr>
          <a:xfrm>
            <a:off x="0" y="6826678"/>
            <a:ext cx="12198096" cy="0"/>
            <a:chOff x="0" y="6826678"/>
            <a:chExt cx="12198096" cy="0"/>
          </a:xfrm>
        </p:grpSpPr>
        <p:cxnSp>
          <p:nvCxnSpPr>
            <p:cNvPr id="8" name="Straight Connector 7">
              <a:extLst>
                <a:ext uri="{FF2B5EF4-FFF2-40B4-BE49-F238E27FC236}">
                  <a16:creationId xmlns:a16="http://schemas.microsoft.com/office/drawing/2014/main" id="{724FBEE0-1BD7-B9CF-E95B-6CE033FD06C4}"/>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6144A0-EBA2-6F57-F2E3-BD429B100C6A}"/>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D8F071-745C-256A-9795-FB045AF51925}"/>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3F11C8-BAAC-2300-D62C-9B17D0AFB05A}"/>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3356AD-520C-25B7-F946-E8B65AA0BEA4}"/>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5" name="Picture Placeholder 4">
            <a:extLst>
              <a:ext uri="{FF2B5EF4-FFF2-40B4-BE49-F238E27FC236}">
                <a16:creationId xmlns:a16="http://schemas.microsoft.com/office/drawing/2014/main" id="{D9DDAF8D-F9CE-61C3-20CD-DB835BB6D667}"/>
              </a:ext>
            </a:extLst>
          </p:cNvPr>
          <p:cNvSpPr>
            <a:spLocks noGrp="1"/>
          </p:cNvSpPr>
          <p:nvPr>
            <p:ph type="pic" sz="quarter" idx="17" hasCustomPrompt="1"/>
          </p:nvPr>
        </p:nvSpPr>
        <p:spPr>
          <a:xfrm>
            <a:off x="496888" y="2081699"/>
            <a:ext cx="2141679" cy="2141677"/>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10" name="Picture Placeholder 4">
            <a:extLst>
              <a:ext uri="{FF2B5EF4-FFF2-40B4-BE49-F238E27FC236}">
                <a16:creationId xmlns:a16="http://schemas.microsoft.com/office/drawing/2014/main" id="{F1CEC5E8-7D1D-5129-2EA8-F10DFBFF1DE7}"/>
              </a:ext>
            </a:extLst>
          </p:cNvPr>
          <p:cNvSpPr>
            <a:spLocks noGrp="1"/>
          </p:cNvSpPr>
          <p:nvPr>
            <p:ph type="pic" sz="quarter" idx="18" hasCustomPrompt="1"/>
          </p:nvPr>
        </p:nvSpPr>
        <p:spPr>
          <a:xfrm>
            <a:off x="2761024" y="2081699"/>
            <a:ext cx="2141679" cy="2141677"/>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19" name="Picture Placeholder 4">
            <a:extLst>
              <a:ext uri="{FF2B5EF4-FFF2-40B4-BE49-F238E27FC236}">
                <a16:creationId xmlns:a16="http://schemas.microsoft.com/office/drawing/2014/main" id="{E45FAAD7-23D0-E72C-B17C-D1813AA688AD}"/>
              </a:ext>
            </a:extLst>
          </p:cNvPr>
          <p:cNvSpPr>
            <a:spLocks noGrp="1"/>
          </p:cNvSpPr>
          <p:nvPr>
            <p:ph type="pic" sz="quarter" idx="19" hasCustomPrompt="1"/>
          </p:nvPr>
        </p:nvSpPr>
        <p:spPr>
          <a:xfrm>
            <a:off x="5025160" y="2081699"/>
            <a:ext cx="2141679" cy="2141677"/>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21" name="Text Placeholder 20">
            <a:extLst>
              <a:ext uri="{FF2B5EF4-FFF2-40B4-BE49-F238E27FC236}">
                <a16:creationId xmlns:a16="http://schemas.microsoft.com/office/drawing/2014/main" id="{63A29091-8325-657A-35A6-A1FD1B09508E}"/>
              </a:ext>
            </a:extLst>
          </p:cNvPr>
          <p:cNvSpPr>
            <a:spLocks noGrp="1"/>
          </p:cNvSpPr>
          <p:nvPr>
            <p:ph type="body" sz="quarter" idx="20" hasCustomPrompt="1"/>
          </p:nvPr>
        </p:nvSpPr>
        <p:spPr>
          <a:xfrm>
            <a:off x="496888" y="4516374"/>
            <a:ext cx="2141679"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2" name="Text Placeholder 20">
            <a:extLst>
              <a:ext uri="{FF2B5EF4-FFF2-40B4-BE49-F238E27FC236}">
                <a16:creationId xmlns:a16="http://schemas.microsoft.com/office/drawing/2014/main" id="{77A25714-364D-E6D1-F6E8-0C0951B6B976}"/>
              </a:ext>
            </a:extLst>
          </p:cNvPr>
          <p:cNvSpPr>
            <a:spLocks noGrp="1"/>
          </p:cNvSpPr>
          <p:nvPr>
            <p:ph type="body" sz="quarter" idx="21" hasCustomPrompt="1"/>
          </p:nvPr>
        </p:nvSpPr>
        <p:spPr>
          <a:xfrm>
            <a:off x="2761024" y="4516374"/>
            <a:ext cx="2141679"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3" name="Text Placeholder 20">
            <a:extLst>
              <a:ext uri="{FF2B5EF4-FFF2-40B4-BE49-F238E27FC236}">
                <a16:creationId xmlns:a16="http://schemas.microsoft.com/office/drawing/2014/main" id="{43E5F929-AF82-8E8B-1E14-079E7017D086}"/>
              </a:ext>
            </a:extLst>
          </p:cNvPr>
          <p:cNvSpPr>
            <a:spLocks noGrp="1"/>
          </p:cNvSpPr>
          <p:nvPr>
            <p:ph type="body" sz="quarter" idx="22" hasCustomPrompt="1"/>
          </p:nvPr>
        </p:nvSpPr>
        <p:spPr>
          <a:xfrm>
            <a:off x="5025160" y="4516374"/>
            <a:ext cx="2141679"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 name="Picture Placeholder 4">
            <a:extLst>
              <a:ext uri="{FF2B5EF4-FFF2-40B4-BE49-F238E27FC236}">
                <a16:creationId xmlns:a16="http://schemas.microsoft.com/office/drawing/2014/main" id="{17EE70A7-7DBC-63CC-776D-21FE3A80E7AC}"/>
              </a:ext>
            </a:extLst>
          </p:cNvPr>
          <p:cNvSpPr>
            <a:spLocks noGrp="1"/>
          </p:cNvSpPr>
          <p:nvPr>
            <p:ph type="pic" sz="quarter" idx="23" hasCustomPrompt="1"/>
          </p:nvPr>
        </p:nvSpPr>
        <p:spPr>
          <a:xfrm>
            <a:off x="7289296" y="2081699"/>
            <a:ext cx="2141679" cy="2141677"/>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3" name="Text Placeholder 20">
            <a:extLst>
              <a:ext uri="{FF2B5EF4-FFF2-40B4-BE49-F238E27FC236}">
                <a16:creationId xmlns:a16="http://schemas.microsoft.com/office/drawing/2014/main" id="{B48A4596-AE79-E809-7D0F-70CA50F7D3AA}"/>
              </a:ext>
            </a:extLst>
          </p:cNvPr>
          <p:cNvSpPr>
            <a:spLocks noGrp="1"/>
          </p:cNvSpPr>
          <p:nvPr>
            <p:ph type="body" sz="quarter" idx="24" hasCustomPrompt="1"/>
          </p:nvPr>
        </p:nvSpPr>
        <p:spPr>
          <a:xfrm>
            <a:off x="9553432" y="4516374"/>
            <a:ext cx="2141679"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9" name="Picture Placeholder 4">
            <a:extLst>
              <a:ext uri="{FF2B5EF4-FFF2-40B4-BE49-F238E27FC236}">
                <a16:creationId xmlns:a16="http://schemas.microsoft.com/office/drawing/2014/main" id="{7D1D2C02-8AC1-2B5C-E9E2-4ADF37ABAF38}"/>
              </a:ext>
            </a:extLst>
          </p:cNvPr>
          <p:cNvSpPr>
            <a:spLocks noGrp="1"/>
          </p:cNvSpPr>
          <p:nvPr>
            <p:ph type="pic" sz="quarter" idx="25" hasCustomPrompt="1"/>
          </p:nvPr>
        </p:nvSpPr>
        <p:spPr>
          <a:xfrm>
            <a:off x="9553433" y="2081699"/>
            <a:ext cx="2141679" cy="2141677"/>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400">
                <a:solidFill>
                  <a:schemeClr val="accent1"/>
                </a:solidFill>
              </a:defRPr>
            </a:lvl1pPr>
          </a:lstStyle>
          <a:p>
            <a:r>
              <a:rPr lang="en-US"/>
              <a:t>Drag and drop speaker photo here</a:t>
            </a:r>
          </a:p>
        </p:txBody>
      </p:sp>
      <p:sp>
        <p:nvSpPr>
          <p:cNvPr id="20" name="Text Placeholder 20">
            <a:extLst>
              <a:ext uri="{FF2B5EF4-FFF2-40B4-BE49-F238E27FC236}">
                <a16:creationId xmlns:a16="http://schemas.microsoft.com/office/drawing/2014/main" id="{DB1A67A8-0F7B-AAE1-B00C-0880E3C8364B}"/>
              </a:ext>
            </a:extLst>
          </p:cNvPr>
          <p:cNvSpPr>
            <a:spLocks noGrp="1"/>
          </p:cNvSpPr>
          <p:nvPr>
            <p:ph type="body" sz="quarter" idx="26" hasCustomPrompt="1"/>
          </p:nvPr>
        </p:nvSpPr>
        <p:spPr>
          <a:xfrm>
            <a:off x="7289296" y="4516374"/>
            <a:ext cx="2141679" cy="558677"/>
          </a:xfrm>
        </p:spPr>
        <p:txBody>
          <a:bodyPr/>
          <a:lstStyle>
            <a:lvl1pPr algn="ctr">
              <a:defRPr sz="14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pic>
        <p:nvPicPr>
          <p:cNvPr id="15" name="Graphic 14">
            <a:extLst>
              <a:ext uri="{FF2B5EF4-FFF2-40B4-BE49-F238E27FC236}">
                <a16:creationId xmlns:a16="http://schemas.microsoft.com/office/drawing/2014/main" id="{0860FEA3-64A4-DDFB-B073-513EB9AE30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405247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5 (Executive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grpSp>
        <p:nvGrpSpPr>
          <p:cNvPr id="6" name="Group 5">
            <a:extLst>
              <a:ext uri="{FF2B5EF4-FFF2-40B4-BE49-F238E27FC236}">
                <a16:creationId xmlns:a16="http://schemas.microsoft.com/office/drawing/2014/main" id="{78A7D76D-4DB9-C83C-1159-2358081AFBEF}"/>
              </a:ext>
            </a:extLst>
          </p:cNvPr>
          <p:cNvGrpSpPr/>
          <p:nvPr userDrawn="1"/>
        </p:nvGrpSpPr>
        <p:grpSpPr>
          <a:xfrm>
            <a:off x="0" y="6826678"/>
            <a:ext cx="12198096" cy="0"/>
            <a:chOff x="0" y="6826678"/>
            <a:chExt cx="12198096" cy="0"/>
          </a:xfrm>
        </p:grpSpPr>
        <p:cxnSp>
          <p:nvCxnSpPr>
            <p:cNvPr id="8" name="Straight Connector 7">
              <a:extLst>
                <a:ext uri="{FF2B5EF4-FFF2-40B4-BE49-F238E27FC236}">
                  <a16:creationId xmlns:a16="http://schemas.microsoft.com/office/drawing/2014/main" id="{724FBEE0-1BD7-B9CF-E95B-6CE033FD06C4}"/>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6144A0-EBA2-6F57-F2E3-BD429B100C6A}"/>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D8F071-745C-256A-9795-FB045AF51925}"/>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3F11C8-BAAC-2300-D62C-9B17D0AFB05A}"/>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3356AD-520C-25B7-F946-E8B65AA0BEA4}"/>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5" name="Picture Placeholder 4">
            <a:extLst>
              <a:ext uri="{FF2B5EF4-FFF2-40B4-BE49-F238E27FC236}">
                <a16:creationId xmlns:a16="http://schemas.microsoft.com/office/drawing/2014/main" id="{D9DDAF8D-F9CE-61C3-20CD-DB835BB6D667}"/>
              </a:ext>
            </a:extLst>
          </p:cNvPr>
          <p:cNvSpPr>
            <a:spLocks noGrp="1"/>
          </p:cNvSpPr>
          <p:nvPr>
            <p:ph type="pic" sz="quarter" idx="17" hasCustomPrompt="1"/>
          </p:nvPr>
        </p:nvSpPr>
        <p:spPr>
          <a:xfrm>
            <a:off x="987559" y="1316224"/>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10" name="Picture Placeholder 4">
            <a:extLst>
              <a:ext uri="{FF2B5EF4-FFF2-40B4-BE49-F238E27FC236}">
                <a16:creationId xmlns:a16="http://schemas.microsoft.com/office/drawing/2014/main" id="{F1CEC5E8-7D1D-5129-2EA8-F10DFBFF1DE7}"/>
              </a:ext>
            </a:extLst>
          </p:cNvPr>
          <p:cNvSpPr>
            <a:spLocks noGrp="1"/>
          </p:cNvSpPr>
          <p:nvPr>
            <p:ph type="pic" sz="quarter" idx="18" hasCustomPrompt="1"/>
          </p:nvPr>
        </p:nvSpPr>
        <p:spPr>
          <a:xfrm>
            <a:off x="3337851" y="1316224"/>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19" name="Picture Placeholder 4">
            <a:extLst>
              <a:ext uri="{FF2B5EF4-FFF2-40B4-BE49-F238E27FC236}">
                <a16:creationId xmlns:a16="http://schemas.microsoft.com/office/drawing/2014/main" id="{E45FAAD7-23D0-E72C-B17C-D1813AA688AD}"/>
              </a:ext>
            </a:extLst>
          </p:cNvPr>
          <p:cNvSpPr>
            <a:spLocks noGrp="1"/>
          </p:cNvSpPr>
          <p:nvPr>
            <p:ph type="pic" sz="quarter" idx="19" hasCustomPrompt="1"/>
          </p:nvPr>
        </p:nvSpPr>
        <p:spPr>
          <a:xfrm>
            <a:off x="5688143" y="1316224"/>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21" name="Text Placeholder 20">
            <a:extLst>
              <a:ext uri="{FF2B5EF4-FFF2-40B4-BE49-F238E27FC236}">
                <a16:creationId xmlns:a16="http://schemas.microsoft.com/office/drawing/2014/main" id="{63A29091-8325-657A-35A6-A1FD1B09508E}"/>
              </a:ext>
            </a:extLst>
          </p:cNvPr>
          <p:cNvSpPr>
            <a:spLocks noGrp="1"/>
          </p:cNvSpPr>
          <p:nvPr>
            <p:ph type="body" sz="quarter" idx="20" hasCustomPrompt="1"/>
          </p:nvPr>
        </p:nvSpPr>
        <p:spPr>
          <a:xfrm>
            <a:off x="496888" y="2223319"/>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2" name="Text Placeholder 20">
            <a:extLst>
              <a:ext uri="{FF2B5EF4-FFF2-40B4-BE49-F238E27FC236}">
                <a16:creationId xmlns:a16="http://schemas.microsoft.com/office/drawing/2014/main" id="{77A25714-364D-E6D1-F6E8-0C0951B6B976}"/>
              </a:ext>
            </a:extLst>
          </p:cNvPr>
          <p:cNvSpPr>
            <a:spLocks noGrp="1"/>
          </p:cNvSpPr>
          <p:nvPr>
            <p:ph type="body" sz="quarter" idx="21" hasCustomPrompt="1"/>
          </p:nvPr>
        </p:nvSpPr>
        <p:spPr>
          <a:xfrm>
            <a:off x="2847180" y="2223319"/>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3" name="Text Placeholder 20">
            <a:extLst>
              <a:ext uri="{FF2B5EF4-FFF2-40B4-BE49-F238E27FC236}">
                <a16:creationId xmlns:a16="http://schemas.microsoft.com/office/drawing/2014/main" id="{43E5F929-AF82-8E8B-1E14-079E7017D086}"/>
              </a:ext>
            </a:extLst>
          </p:cNvPr>
          <p:cNvSpPr>
            <a:spLocks noGrp="1"/>
          </p:cNvSpPr>
          <p:nvPr>
            <p:ph type="body" sz="quarter" idx="22" hasCustomPrompt="1"/>
          </p:nvPr>
        </p:nvSpPr>
        <p:spPr>
          <a:xfrm>
            <a:off x="5197472" y="2223319"/>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 name="Picture Placeholder 4">
            <a:extLst>
              <a:ext uri="{FF2B5EF4-FFF2-40B4-BE49-F238E27FC236}">
                <a16:creationId xmlns:a16="http://schemas.microsoft.com/office/drawing/2014/main" id="{17EE70A7-7DBC-63CC-776D-21FE3A80E7AC}"/>
              </a:ext>
            </a:extLst>
          </p:cNvPr>
          <p:cNvSpPr>
            <a:spLocks noGrp="1"/>
          </p:cNvSpPr>
          <p:nvPr>
            <p:ph type="pic" sz="quarter" idx="23" hasCustomPrompt="1"/>
          </p:nvPr>
        </p:nvSpPr>
        <p:spPr>
          <a:xfrm>
            <a:off x="8038435" y="1316224"/>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3" name="Text Placeholder 20">
            <a:extLst>
              <a:ext uri="{FF2B5EF4-FFF2-40B4-BE49-F238E27FC236}">
                <a16:creationId xmlns:a16="http://schemas.microsoft.com/office/drawing/2014/main" id="{B48A4596-AE79-E809-7D0F-70CA50F7D3AA}"/>
              </a:ext>
            </a:extLst>
          </p:cNvPr>
          <p:cNvSpPr>
            <a:spLocks noGrp="1"/>
          </p:cNvSpPr>
          <p:nvPr>
            <p:ph type="body" sz="quarter" idx="24" hasCustomPrompt="1"/>
          </p:nvPr>
        </p:nvSpPr>
        <p:spPr>
          <a:xfrm>
            <a:off x="9898057" y="2223319"/>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9" name="Picture Placeholder 4">
            <a:extLst>
              <a:ext uri="{FF2B5EF4-FFF2-40B4-BE49-F238E27FC236}">
                <a16:creationId xmlns:a16="http://schemas.microsoft.com/office/drawing/2014/main" id="{7D1D2C02-8AC1-2B5C-E9E2-4ADF37ABAF38}"/>
              </a:ext>
            </a:extLst>
          </p:cNvPr>
          <p:cNvSpPr>
            <a:spLocks noGrp="1"/>
          </p:cNvSpPr>
          <p:nvPr>
            <p:ph type="pic" sz="quarter" idx="25" hasCustomPrompt="1"/>
          </p:nvPr>
        </p:nvSpPr>
        <p:spPr>
          <a:xfrm>
            <a:off x="10388728" y="1316224"/>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20" name="Text Placeholder 20">
            <a:extLst>
              <a:ext uri="{FF2B5EF4-FFF2-40B4-BE49-F238E27FC236}">
                <a16:creationId xmlns:a16="http://schemas.microsoft.com/office/drawing/2014/main" id="{DB1A67A8-0F7B-AAE1-B00C-0880E3C8364B}"/>
              </a:ext>
            </a:extLst>
          </p:cNvPr>
          <p:cNvSpPr>
            <a:spLocks noGrp="1"/>
          </p:cNvSpPr>
          <p:nvPr>
            <p:ph type="body" sz="quarter" idx="26" hasCustomPrompt="1"/>
          </p:nvPr>
        </p:nvSpPr>
        <p:spPr>
          <a:xfrm>
            <a:off x="7547764" y="2223319"/>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15" name="Picture Placeholder 4">
            <a:extLst>
              <a:ext uri="{FF2B5EF4-FFF2-40B4-BE49-F238E27FC236}">
                <a16:creationId xmlns:a16="http://schemas.microsoft.com/office/drawing/2014/main" id="{6E341FA0-1E23-C4D8-7FA9-92243BD58EA7}"/>
              </a:ext>
            </a:extLst>
          </p:cNvPr>
          <p:cNvSpPr>
            <a:spLocks noGrp="1"/>
          </p:cNvSpPr>
          <p:nvPr>
            <p:ph type="pic" sz="quarter" idx="27" hasCustomPrompt="1"/>
          </p:nvPr>
        </p:nvSpPr>
        <p:spPr>
          <a:xfrm>
            <a:off x="987559" y="2966221"/>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25" name="Picture Placeholder 4">
            <a:extLst>
              <a:ext uri="{FF2B5EF4-FFF2-40B4-BE49-F238E27FC236}">
                <a16:creationId xmlns:a16="http://schemas.microsoft.com/office/drawing/2014/main" id="{8CB61151-6B9E-9A27-28E2-222F2EF17A31}"/>
              </a:ext>
            </a:extLst>
          </p:cNvPr>
          <p:cNvSpPr>
            <a:spLocks noGrp="1"/>
          </p:cNvSpPr>
          <p:nvPr>
            <p:ph type="pic" sz="quarter" idx="28" hasCustomPrompt="1"/>
          </p:nvPr>
        </p:nvSpPr>
        <p:spPr>
          <a:xfrm>
            <a:off x="3337851" y="2966221"/>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26" name="Picture Placeholder 4">
            <a:extLst>
              <a:ext uri="{FF2B5EF4-FFF2-40B4-BE49-F238E27FC236}">
                <a16:creationId xmlns:a16="http://schemas.microsoft.com/office/drawing/2014/main" id="{0204E686-0ECA-AA7D-F42C-B1A1F73BB271}"/>
              </a:ext>
            </a:extLst>
          </p:cNvPr>
          <p:cNvSpPr>
            <a:spLocks noGrp="1"/>
          </p:cNvSpPr>
          <p:nvPr>
            <p:ph type="pic" sz="quarter" idx="29" hasCustomPrompt="1"/>
          </p:nvPr>
        </p:nvSpPr>
        <p:spPr>
          <a:xfrm>
            <a:off x="5688143" y="2966221"/>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27" name="Text Placeholder 20">
            <a:extLst>
              <a:ext uri="{FF2B5EF4-FFF2-40B4-BE49-F238E27FC236}">
                <a16:creationId xmlns:a16="http://schemas.microsoft.com/office/drawing/2014/main" id="{437D5FF0-BA09-E8BA-6214-ECAA871E260D}"/>
              </a:ext>
            </a:extLst>
          </p:cNvPr>
          <p:cNvSpPr>
            <a:spLocks noGrp="1"/>
          </p:cNvSpPr>
          <p:nvPr>
            <p:ph type="body" sz="quarter" idx="30" hasCustomPrompt="1"/>
          </p:nvPr>
        </p:nvSpPr>
        <p:spPr>
          <a:xfrm>
            <a:off x="496888" y="3873316"/>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8" name="Text Placeholder 20">
            <a:extLst>
              <a:ext uri="{FF2B5EF4-FFF2-40B4-BE49-F238E27FC236}">
                <a16:creationId xmlns:a16="http://schemas.microsoft.com/office/drawing/2014/main" id="{B25A08E2-2F0A-3EEF-ED0F-174E27A0344E}"/>
              </a:ext>
            </a:extLst>
          </p:cNvPr>
          <p:cNvSpPr>
            <a:spLocks noGrp="1"/>
          </p:cNvSpPr>
          <p:nvPr>
            <p:ph type="body" sz="quarter" idx="31" hasCustomPrompt="1"/>
          </p:nvPr>
        </p:nvSpPr>
        <p:spPr>
          <a:xfrm>
            <a:off x="2847180" y="3873316"/>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9" name="Text Placeholder 20">
            <a:extLst>
              <a:ext uri="{FF2B5EF4-FFF2-40B4-BE49-F238E27FC236}">
                <a16:creationId xmlns:a16="http://schemas.microsoft.com/office/drawing/2014/main" id="{6CCB2926-9F0B-B6B7-4291-6DD6348F63F5}"/>
              </a:ext>
            </a:extLst>
          </p:cNvPr>
          <p:cNvSpPr>
            <a:spLocks noGrp="1"/>
          </p:cNvSpPr>
          <p:nvPr>
            <p:ph type="body" sz="quarter" idx="32" hasCustomPrompt="1"/>
          </p:nvPr>
        </p:nvSpPr>
        <p:spPr>
          <a:xfrm>
            <a:off x="5197472" y="3873316"/>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30" name="Picture Placeholder 4">
            <a:extLst>
              <a:ext uri="{FF2B5EF4-FFF2-40B4-BE49-F238E27FC236}">
                <a16:creationId xmlns:a16="http://schemas.microsoft.com/office/drawing/2014/main" id="{BD6B6E14-A8C3-3288-122E-D9D1C3469900}"/>
              </a:ext>
            </a:extLst>
          </p:cNvPr>
          <p:cNvSpPr>
            <a:spLocks noGrp="1"/>
          </p:cNvSpPr>
          <p:nvPr>
            <p:ph type="pic" sz="quarter" idx="33" hasCustomPrompt="1"/>
          </p:nvPr>
        </p:nvSpPr>
        <p:spPr>
          <a:xfrm>
            <a:off x="8038435" y="2966221"/>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31" name="Text Placeholder 20">
            <a:extLst>
              <a:ext uri="{FF2B5EF4-FFF2-40B4-BE49-F238E27FC236}">
                <a16:creationId xmlns:a16="http://schemas.microsoft.com/office/drawing/2014/main" id="{37F89184-5749-CC23-A3D5-80C885B741D0}"/>
              </a:ext>
            </a:extLst>
          </p:cNvPr>
          <p:cNvSpPr>
            <a:spLocks noGrp="1"/>
          </p:cNvSpPr>
          <p:nvPr>
            <p:ph type="body" sz="quarter" idx="34" hasCustomPrompt="1"/>
          </p:nvPr>
        </p:nvSpPr>
        <p:spPr>
          <a:xfrm>
            <a:off x="9898057" y="3873316"/>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32" name="Picture Placeholder 4">
            <a:extLst>
              <a:ext uri="{FF2B5EF4-FFF2-40B4-BE49-F238E27FC236}">
                <a16:creationId xmlns:a16="http://schemas.microsoft.com/office/drawing/2014/main" id="{0FCEFCCF-1DB6-8166-EA16-406FC245EBAE}"/>
              </a:ext>
            </a:extLst>
          </p:cNvPr>
          <p:cNvSpPr>
            <a:spLocks noGrp="1"/>
          </p:cNvSpPr>
          <p:nvPr>
            <p:ph type="pic" sz="quarter" idx="35" hasCustomPrompt="1"/>
          </p:nvPr>
        </p:nvSpPr>
        <p:spPr>
          <a:xfrm>
            <a:off x="10388728" y="2966221"/>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33" name="Text Placeholder 20">
            <a:extLst>
              <a:ext uri="{FF2B5EF4-FFF2-40B4-BE49-F238E27FC236}">
                <a16:creationId xmlns:a16="http://schemas.microsoft.com/office/drawing/2014/main" id="{7234317D-19CD-D5A7-4CCD-038E2382EC19}"/>
              </a:ext>
            </a:extLst>
          </p:cNvPr>
          <p:cNvSpPr>
            <a:spLocks noGrp="1"/>
          </p:cNvSpPr>
          <p:nvPr>
            <p:ph type="body" sz="quarter" idx="36" hasCustomPrompt="1"/>
          </p:nvPr>
        </p:nvSpPr>
        <p:spPr>
          <a:xfrm>
            <a:off x="7547764" y="3873316"/>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44" name="Picture Placeholder 4">
            <a:extLst>
              <a:ext uri="{FF2B5EF4-FFF2-40B4-BE49-F238E27FC236}">
                <a16:creationId xmlns:a16="http://schemas.microsoft.com/office/drawing/2014/main" id="{CD0A1590-DEB6-A6E1-AA12-E3AD582D247A}"/>
              </a:ext>
            </a:extLst>
          </p:cNvPr>
          <p:cNvSpPr>
            <a:spLocks noGrp="1"/>
          </p:cNvSpPr>
          <p:nvPr>
            <p:ph type="pic" sz="quarter" idx="37" hasCustomPrompt="1"/>
          </p:nvPr>
        </p:nvSpPr>
        <p:spPr>
          <a:xfrm>
            <a:off x="987559" y="4617448"/>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45" name="Picture Placeholder 4">
            <a:extLst>
              <a:ext uri="{FF2B5EF4-FFF2-40B4-BE49-F238E27FC236}">
                <a16:creationId xmlns:a16="http://schemas.microsoft.com/office/drawing/2014/main" id="{2C28FD9F-F253-4536-9B68-A3E073FEBA6D}"/>
              </a:ext>
            </a:extLst>
          </p:cNvPr>
          <p:cNvSpPr>
            <a:spLocks noGrp="1"/>
          </p:cNvSpPr>
          <p:nvPr>
            <p:ph type="pic" sz="quarter" idx="38" hasCustomPrompt="1"/>
          </p:nvPr>
        </p:nvSpPr>
        <p:spPr>
          <a:xfrm>
            <a:off x="3337851" y="4617448"/>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46" name="Picture Placeholder 4">
            <a:extLst>
              <a:ext uri="{FF2B5EF4-FFF2-40B4-BE49-F238E27FC236}">
                <a16:creationId xmlns:a16="http://schemas.microsoft.com/office/drawing/2014/main" id="{3D3CC935-7C7C-E800-B74B-0DCE39EDF4AD}"/>
              </a:ext>
            </a:extLst>
          </p:cNvPr>
          <p:cNvSpPr>
            <a:spLocks noGrp="1"/>
          </p:cNvSpPr>
          <p:nvPr>
            <p:ph type="pic" sz="quarter" idx="39" hasCustomPrompt="1"/>
          </p:nvPr>
        </p:nvSpPr>
        <p:spPr>
          <a:xfrm>
            <a:off x="5688143" y="4617448"/>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47" name="Text Placeholder 20">
            <a:extLst>
              <a:ext uri="{FF2B5EF4-FFF2-40B4-BE49-F238E27FC236}">
                <a16:creationId xmlns:a16="http://schemas.microsoft.com/office/drawing/2014/main" id="{61F76074-516D-5E4A-C93B-C5BD44512F12}"/>
              </a:ext>
            </a:extLst>
          </p:cNvPr>
          <p:cNvSpPr>
            <a:spLocks noGrp="1"/>
          </p:cNvSpPr>
          <p:nvPr>
            <p:ph type="body" sz="quarter" idx="40" hasCustomPrompt="1"/>
          </p:nvPr>
        </p:nvSpPr>
        <p:spPr>
          <a:xfrm>
            <a:off x="496888" y="5524543"/>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48" name="Text Placeholder 20">
            <a:extLst>
              <a:ext uri="{FF2B5EF4-FFF2-40B4-BE49-F238E27FC236}">
                <a16:creationId xmlns:a16="http://schemas.microsoft.com/office/drawing/2014/main" id="{08BB84AF-1151-5DC1-C1F1-C419DA026A1E}"/>
              </a:ext>
            </a:extLst>
          </p:cNvPr>
          <p:cNvSpPr>
            <a:spLocks noGrp="1"/>
          </p:cNvSpPr>
          <p:nvPr>
            <p:ph type="body" sz="quarter" idx="41" hasCustomPrompt="1"/>
          </p:nvPr>
        </p:nvSpPr>
        <p:spPr>
          <a:xfrm>
            <a:off x="2847180" y="5524543"/>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49" name="Text Placeholder 20">
            <a:extLst>
              <a:ext uri="{FF2B5EF4-FFF2-40B4-BE49-F238E27FC236}">
                <a16:creationId xmlns:a16="http://schemas.microsoft.com/office/drawing/2014/main" id="{CB442CA4-9A4A-B7E6-F6E7-D039AFB34A85}"/>
              </a:ext>
            </a:extLst>
          </p:cNvPr>
          <p:cNvSpPr>
            <a:spLocks noGrp="1"/>
          </p:cNvSpPr>
          <p:nvPr>
            <p:ph type="body" sz="quarter" idx="42" hasCustomPrompt="1"/>
          </p:nvPr>
        </p:nvSpPr>
        <p:spPr>
          <a:xfrm>
            <a:off x="5197472" y="5524543"/>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50" name="Picture Placeholder 4">
            <a:extLst>
              <a:ext uri="{FF2B5EF4-FFF2-40B4-BE49-F238E27FC236}">
                <a16:creationId xmlns:a16="http://schemas.microsoft.com/office/drawing/2014/main" id="{A98D84F9-4B0E-4033-D879-9668D27BC6D9}"/>
              </a:ext>
            </a:extLst>
          </p:cNvPr>
          <p:cNvSpPr>
            <a:spLocks noGrp="1"/>
          </p:cNvSpPr>
          <p:nvPr>
            <p:ph type="pic" sz="quarter" idx="43" hasCustomPrompt="1"/>
          </p:nvPr>
        </p:nvSpPr>
        <p:spPr>
          <a:xfrm>
            <a:off x="8038435" y="4617448"/>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51" name="Text Placeholder 20">
            <a:extLst>
              <a:ext uri="{FF2B5EF4-FFF2-40B4-BE49-F238E27FC236}">
                <a16:creationId xmlns:a16="http://schemas.microsoft.com/office/drawing/2014/main" id="{D33F1AA9-5B1E-52B6-D049-57BB0AE0CA73}"/>
              </a:ext>
            </a:extLst>
          </p:cNvPr>
          <p:cNvSpPr>
            <a:spLocks noGrp="1"/>
          </p:cNvSpPr>
          <p:nvPr>
            <p:ph type="body" sz="quarter" idx="44" hasCustomPrompt="1"/>
          </p:nvPr>
        </p:nvSpPr>
        <p:spPr>
          <a:xfrm>
            <a:off x="9898057" y="5524543"/>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52" name="Picture Placeholder 4">
            <a:extLst>
              <a:ext uri="{FF2B5EF4-FFF2-40B4-BE49-F238E27FC236}">
                <a16:creationId xmlns:a16="http://schemas.microsoft.com/office/drawing/2014/main" id="{1C538189-592C-32C6-308D-A5F8112E879F}"/>
              </a:ext>
            </a:extLst>
          </p:cNvPr>
          <p:cNvSpPr>
            <a:spLocks noGrp="1"/>
          </p:cNvSpPr>
          <p:nvPr>
            <p:ph type="pic" sz="quarter" idx="45" hasCustomPrompt="1"/>
          </p:nvPr>
        </p:nvSpPr>
        <p:spPr>
          <a:xfrm>
            <a:off x="10388728" y="4617448"/>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53" name="Text Placeholder 20">
            <a:extLst>
              <a:ext uri="{FF2B5EF4-FFF2-40B4-BE49-F238E27FC236}">
                <a16:creationId xmlns:a16="http://schemas.microsoft.com/office/drawing/2014/main" id="{6C9FA263-F6A7-CDBB-A2DB-91B831042FC6}"/>
              </a:ext>
            </a:extLst>
          </p:cNvPr>
          <p:cNvSpPr>
            <a:spLocks noGrp="1"/>
          </p:cNvSpPr>
          <p:nvPr>
            <p:ph type="body" sz="quarter" idx="46" hasCustomPrompt="1"/>
          </p:nvPr>
        </p:nvSpPr>
        <p:spPr>
          <a:xfrm>
            <a:off x="7547764" y="5524543"/>
            <a:ext cx="1797055"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pic>
        <p:nvPicPr>
          <p:cNvPr id="57" name="Graphic 56">
            <a:extLst>
              <a:ext uri="{FF2B5EF4-FFF2-40B4-BE49-F238E27FC236}">
                <a16:creationId xmlns:a16="http://schemas.microsoft.com/office/drawing/2014/main" id="{F96D418C-D76A-727A-8680-9CC8465858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28458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grpSp>
        <p:nvGrpSpPr>
          <p:cNvPr id="6" name="Group 5">
            <a:extLst>
              <a:ext uri="{FF2B5EF4-FFF2-40B4-BE49-F238E27FC236}">
                <a16:creationId xmlns:a16="http://schemas.microsoft.com/office/drawing/2014/main" id="{78A7D76D-4DB9-C83C-1159-2358081AFBEF}"/>
              </a:ext>
            </a:extLst>
          </p:cNvPr>
          <p:cNvGrpSpPr/>
          <p:nvPr userDrawn="1"/>
        </p:nvGrpSpPr>
        <p:grpSpPr>
          <a:xfrm>
            <a:off x="0" y="6826678"/>
            <a:ext cx="12198096" cy="0"/>
            <a:chOff x="0" y="6826678"/>
            <a:chExt cx="12198096" cy="0"/>
          </a:xfrm>
        </p:grpSpPr>
        <p:cxnSp>
          <p:nvCxnSpPr>
            <p:cNvPr id="8" name="Straight Connector 7">
              <a:extLst>
                <a:ext uri="{FF2B5EF4-FFF2-40B4-BE49-F238E27FC236}">
                  <a16:creationId xmlns:a16="http://schemas.microsoft.com/office/drawing/2014/main" id="{724FBEE0-1BD7-B9CF-E95B-6CE033FD06C4}"/>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6144A0-EBA2-6F57-F2E3-BD429B100C6A}"/>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D8F071-745C-256A-9795-FB045AF51925}"/>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3F11C8-BAAC-2300-D62C-9B17D0AFB05A}"/>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3356AD-520C-25B7-F946-E8B65AA0BEA4}"/>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5" name="Picture Placeholder 4">
            <a:extLst>
              <a:ext uri="{FF2B5EF4-FFF2-40B4-BE49-F238E27FC236}">
                <a16:creationId xmlns:a16="http://schemas.microsoft.com/office/drawing/2014/main" id="{D9DDAF8D-F9CE-61C3-20CD-DB835BB6D667}"/>
              </a:ext>
            </a:extLst>
          </p:cNvPr>
          <p:cNvSpPr>
            <a:spLocks noGrp="1"/>
          </p:cNvSpPr>
          <p:nvPr>
            <p:ph type="pic" sz="quarter" idx="17" hasCustomPrompt="1"/>
          </p:nvPr>
        </p:nvSpPr>
        <p:spPr>
          <a:xfrm>
            <a:off x="987559" y="1316224"/>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10" name="Picture Placeholder 4">
            <a:extLst>
              <a:ext uri="{FF2B5EF4-FFF2-40B4-BE49-F238E27FC236}">
                <a16:creationId xmlns:a16="http://schemas.microsoft.com/office/drawing/2014/main" id="{F1CEC5E8-7D1D-5129-2EA8-F10DFBFF1DE7}"/>
              </a:ext>
            </a:extLst>
          </p:cNvPr>
          <p:cNvSpPr>
            <a:spLocks noGrp="1"/>
          </p:cNvSpPr>
          <p:nvPr>
            <p:ph type="pic" sz="quarter" idx="18" hasCustomPrompt="1"/>
          </p:nvPr>
        </p:nvSpPr>
        <p:spPr>
          <a:xfrm>
            <a:off x="2882906" y="1316224"/>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19" name="Picture Placeholder 4">
            <a:extLst>
              <a:ext uri="{FF2B5EF4-FFF2-40B4-BE49-F238E27FC236}">
                <a16:creationId xmlns:a16="http://schemas.microsoft.com/office/drawing/2014/main" id="{E45FAAD7-23D0-E72C-B17C-D1813AA688AD}"/>
              </a:ext>
            </a:extLst>
          </p:cNvPr>
          <p:cNvSpPr>
            <a:spLocks noGrp="1"/>
          </p:cNvSpPr>
          <p:nvPr>
            <p:ph type="pic" sz="quarter" idx="19" hasCustomPrompt="1"/>
          </p:nvPr>
        </p:nvSpPr>
        <p:spPr>
          <a:xfrm>
            <a:off x="4778253" y="1316224"/>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21" name="Text Placeholder 20">
            <a:extLst>
              <a:ext uri="{FF2B5EF4-FFF2-40B4-BE49-F238E27FC236}">
                <a16:creationId xmlns:a16="http://schemas.microsoft.com/office/drawing/2014/main" id="{63A29091-8325-657A-35A6-A1FD1B09508E}"/>
              </a:ext>
            </a:extLst>
          </p:cNvPr>
          <p:cNvSpPr>
            <a:spLocks noGrp="1"/>
          </p:cNvSpPr>
          <p:nvPr>
            <p:ph type="body" sz="quarter" idx="20" hasCustomPrompt="1"/>
          </p:nvPr>
        </p:nvSpPr>
        <p:spPr>
          <a:xfrm>
            <a:off x="578946" y="2223319"/>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2" name="Text Placeholder 20">
            <a:extLst>
              <a:ext uri="{FF2B5EF4-FFF2-40B4-BE49-F238E27FC236}">
                <a16:creationId xmlns:a16="http://schemas.microsoft.com/office/drawing/2014/main" id="{77A25714-364D-E6D1-F6E8-0C0951B6B976}"/>
              </a:ext>
            </a:extLst>
          </p:cNvPr>
          <p:cNvSpPr>
            <a:spLocks noGrp="1"/>
          </p:cNvSpPr>
          <p:nvPr>
            <p:ph type="body" sz="quarter" idx="21" hasCustomPrompt="1"/>
          </p:nvPr>
        </p:nvSpPr>
        <p:spPr>
          <a:xfrm>
            <a:off x="2472995" y="2223319"/>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3" name="Text Placeholder 20">
            <a:extLst>
              <a:ext uri="{FF2B5EF4-FFF2-40B4-BE49-F238E27FC236}">
                <a16:creationId xmlns:a16="http://schemas.microsoft.com/office/drawing/2014/main" id="{43E5F929-AF82-8E8B-1E14-079E7017D086}"/>
              </a:ext>
            </a:extLst>
          </p:cNvPr>
          <p:cNvSpPr>
            <a:spLocks noGrp="1"/>
          </p:cNvSpPr>
          <p:nvPr>
            <p:ph type="body" sz="quarter" idx="22" hasCustomPrompt="1"/>
          </p:nvPr>
        </p:nvSpPr>
        <p:spPr>
          <a:xfrm>
            <a:off x="4367044" y="2223319"/>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 name="Picture Placeholder 4">
            <a:extLst>
              <a:ext uri="{FF2B5EF4-FFF2-40B4-BE49-F238E27FC236}">
                <a16:creationId xmlns:a16="http://schemas.microsoft.com/office/drawing/2014/main" id="{17EE70A7-7DBC-63CC-776D-21FE3A80E7AC}"/>
              </a:ext>
            </a:extLst>
          </p:cNvPr>
          <p:cNvSpPr>
            <a:spLocks noGrp="1"/>
          </p:cNvSpPr>
          <p:nvPr>
            <p:ph type="pic" sz="quarter" idx="23" hasCustomPrompt="1"/>
          </p:nvPr>
        </p:nvSpPr>
        <p:spPr>
          <a:xfrm>
            <a:off x="6673600" y="1316224"/>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3" name="Text Placeholder 20">
            <a:extLst>
              <a:ext uri="{FF2B5EF4-FFF2-40B4-BE49-F238E27FC236}">
                <a16:creationId xmlns:a16="http://schemas.microsoft.com/office/drawing/2014/main" id="{B48A4596-AE79-E809-7D0F-70CA50F7D3AA}"/>
              </a:ext>
            </a:extLst>
          </p:cNvPr>
          <p:cNvSpPr>
            <a:spLocks noGrp="1"/>
          </p:cNvSpPr>
          <p:nvPr>
            <p:ph type="body" sz="quarter" idx="24" hasCustomPrompt="1"/>
          </p:nvPr>
        </p:nvSpPr>
        <p:spPr>
          <a:xfrm>
            <a:off x="8155142" y="2223319"/>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9" name="Picture Placeholder 4">
            <a:extLst>
              <a:ext uri="{FF2B5EF4-FFF2-40B4-BE49-F238E27FC236}">
                <a16:creationId xmlns:a16="http://schemas.microsoft.com/office/drawing/2014/main" id="{7D1D2C02-8AC1-2B5C-E9E2-4ADF37ABAF38}"/>
              </a:ext>
            </a:extLst>
          </p:cNvPr>
          <p:cNvSpPr>
            <a:spLocks noGrp="1"/>
          </p:cNvSpPr>
          <p:nvPr>
            <p:ph type="pic" sz="quarter" idx="25" hasCustomPrompt="1"/>
          </p:nvPr>
        </p:nvSpPr>
        <p:spPr>
          <a:xfrm>
            <a:off x="8568947" y="1316224"/>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20" name="Text Placeholder 20">
            <a:extLst>
              <a:ext uri="{FF2B5EF4-FFF2-40B4-BE49-F238E27FC236}">
                <a16:creationId xmlns:a16="http://schemas.microsoft.com/office/drawing/2014/main" id="{DB1A67A8-0F7B-AAE1-B00C-0880E3C8364B}"/>
              </a:ext>
            </a:extLst>
          </p:cNvPr>
          <p:cNvSpPr>
            <a:spLocks noGrp="1"/>
          </p:cNvSpPr>
          <p:nvPr>
            <p:ph type="body" sz="quarter" idx="26" hasCustomPrompt="1"/>
          </p:nvPr>
        </p:nvSpPr>
        <p:spPr>
          <a:xfrm>
            <a:off x="6261093" y="2223319"/>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15" name="Picture Placeholder 4">
            <a:extLst>
              <a:ext uri="{FF2B5EF4-FFF2-40B4-BE49-F238E27FC236}">
                <a16:creationId xmlns:a16="http://schemas.microsoft.com/office/drawing/2014/main" id="{6E341FA0-1E23-C4D8-7FA9-92243BD58EA7}"/>
              </a:ext>
            </a:extLst>
          </p:cNvPr>
          <p:cNvSpPr>
            <a:spLocks noGrp="1"/>
          </p:cNvSpPr>
          <p:nvPr>
            <p:ph type="pic" sz="quarter" idx="27" hasCustomPrompt="1"/>
          </p:nvPr>
        </p:nvSpPr>
        <p:spPr>
          <a:xfrm>
            <a:off x="987559" y="2966221"/>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25" name="Picture Placeholder 4">
            <a:extLst>
              <a:ext uri="{FF2B5EF4-FFF2-40B4-BE49-F238E27FC236}">
                <a16:creationId xmlns:a16="http://schemas.microsoft.com/office/drawing/2014/main" id="{8CB61151-6B9E-9A27-28E2-222F2EF17A31}"/>
              </a:ext>
            </a:extLst>
          </p:cNvPr>
          <p:cNvSpPr>
            <a:spLocks noGrp="1"/>
          </p:cNvSpPr>
          <p:nvPr>
            <p:ph type="pic" sz="quarter" idx="28" hasCustomPrompt="1"/>
          </p:nvPr>
        </p:nvSpPr>
        <p:spPr>
          <a:xfrm>
            <a:off x="2882906" y="2966221"/>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26" name="Picture Placeholder 4">
            <a:extLst>
              <a:ext uri="{FF2B5EF4-FFF2-40B4-BE49-F238E27FC236}">
                <a16:creationId xmlns:a16="http://schemas.microsoft.com/office/drawing/2014/main" id="{0204E686-0ECA-AA7D-F42C-B1A1F73BB271}"/>
              </a:ext>
            </a:extLst>
          </p:cNvPr>
          <p:cNvSpPr>
            <a:spLocks noGrp="1"/>
          </p:cNvSpPr>
          <p:nvPr>
            <p:ph type="pic" sz="quarter" idx="29" hasCustomPrompt="1"/>
          </p:nvPr>
        </p:nvSpPr>
        <p:spPr>
          <a:xfrm>
            <a:off x="4778253" y="2966221"/>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27" name="Text Placeholder 20">
            <a:extLst>
              <a:ext uri="{FF2B5EF4-FFF2-40B4-BE49-F238E27FC236}">
                <a16:creationId xmlns:a16="http://schemas.microsoft.com/office/drawing/2014/main" id="{437D5FF0-BA09-E8BA-6214-ECAA871E260D}"/>
              </a:ext>
            </a:extLst>
          </p:cNvPr>
          <p:cNvSpPr>
            <a:spLocks noGrp="1"/>
          </p:cNvSpPr>
          <p:nvPr>
            <p:ph type="body" sz="quarter" idx="30" hasCustomPrompt="1"/>
          </p:nvPr>
        </p:nvSpPr>
        <p:spPr>
          <a:xfrm>
            <a:off x="578946" y="3873316"/>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8" name="Text Placeholder 20">
            <a:extLst>
              <a:ext uri="{FF2B5EF4-FFF2-40B4-BE49-F238E27FC236}">
                <a16:creationId xmlns:a16="http://schemas.microsoft.com/office/drawing/2014/main" id="{B25A08E2-2F0A-3EEF-ED0F-174E27A0344E}"/>
              </a:ext>
            </a:extLst>
          </p:cNvPr>
          <p:cNvSpPr>
            <a:spLocks noGrp="1"/>
          </p:cNvSpPr>
          <p:nvPr>
            <p:ph type="body" sz="quarter" idx="31" hasCustomPrompt="1"/>
          </p:nvPr>
        </p:nvSpPr>
        <p:spPr>
          <a:xfrm>
            <a:off x="2472995" y="3873316"/>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29" name="Text Placeholder 20">
            <a:extLst>
              <a:ext uri="{FF2B5EF4-FFF2-40B4-BE49-F238E27FC236}">
                <a16:creationId xmlns:a16="http://schemas.microsoft.com/office/drawing/2014/main" id="{6CCB2926-9F0B-B6B7-4291-6DD6348F63F5}"/>
              </a:ext>
            </a:extLst>
          </p:cNvPr>
          <p:cNvSpPr>
            <a:spLocks noGrp="1"/>
          </p:cNvSpPr>
          <p:nvPr>
            <p:ph type="body" sz="quarter" idx="32" hasCustomPrompt="1"/>
          </p:nvPr>
        </p:nvSpPr>
        <p:spPr>
          <a:xfrm>
            <a:off x="4367044" y="3873316"/>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30" name="Picture Placeholder 4">
            <a:extLst>
              <a:ext uri="{FF2B5EF4-FFF2-40B4-BE49-F238E27FC236}">
                <a16:creationId xmlns:a16="http://schemas.microsoft.com/office/drawing/2014/main" id="{BD6B6E14-A8C3-3288-122E-D9D1C3469900}"/>
              </a:ext>
            </a:extLst>
          </p:cNvPr>
          <p:cNvSpPr>
            <a:spLocks noGrp="1"/>
          </p:cNvSpPr>
          <p:nvPr>
            <p:ph type="pic" sz="quarter" idx="33" hasCustomPrompt="1"/>
          </p:nvPr>
        </p:nvSpPr>
        <p:spPr>
          <a:xfrm>
            <a:off x="6673600" y="2966221"/>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31" name="Text Placeholder 20">
            <a:extLst>
              <a:ext uri="{FF2B5EF4-FFF2-40B4-BE49-F238E27FC236}">
                <a16:creationId xmlns:a16="http://schemas.microsoft.com/office/drawing/2014/main" id="{37F89184-5749-CC23-A3D5-80C885B741D0}"/>
              </a:ext>
            </a:extLst>
          </p:cNvPr>
          <p:cNvSpPr>
            <a:spLocks noGrp="1"/>
          </p:cNvSpPr>
          <p:nvPr>
            <p:ph type="body" sz="quarter" idx="34" hasCustomPrompt="1"/>
          </p:nvPr>
        </p:nvSpPr>
        <p:spPr>
          <a:xfrm>
            <a:off x="8155142" y="3873316"/>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32" name="Picture Placeholder 4">
            <a:extLst>
              <a:ext uri="{FF2B5EF4-FFF2-40B4-BE49-F238E27FC236}">
                <a16:creationId xmlns:a16="http://schemas.microsoft.com/office/drawing/2014/main" id="{0FCEFCCF-1DB6-8166-EA16-406FC245EBAE}"/>
              </a:ext>
            </a:extLst>
          </p:cNvPr>
          <p:cNvSpPr>
            <a:spLocks noGrp="1"/>
          </p:cNvSpPr>
          <p:nvPr>
            <p:ph type="pic" sz="quarter" idx="35" hasCustomPrompt="1"/>
          </p:nvPr>
        </p:nvSpPr>
        <p:spPr>
          <a:xfrm>
            <a:off x="8568947" y="2966221"/>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33" name="Text Placeholder 20">
            <a:extLst>
              <a:ext uri="{FF2B5EF4-FFF2-40B4-BE49-F238E27FC236}">
                <a16:creationId xmlns:a16="http://schemas.microsoft.com/office/drawing/2014/main" id="{7234317D-19CD-D5A7-4CCD-038E2382EC19}"/>
              </a:ext>
            </a:extLst>
          </p:cNvPr>
          <p:cNvSpPr>
            <a:spLocks noGrp="1"/>
          </p:cNvSpPr>
          <p:nvPr>
            <p:ph type="body" sz="quarter" idx="36" hasCustomPrompt="1"/>
          </p:nvPr>
        </p:nvSpPr>
        <p:spPr>
          <a:xfrm>
            <a:off x="6261093" y="3873316"/>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44" name="Picture Placeholder 4">
            <a:extLst>
              <a:ext uri="{FF2B5EF4-FFF2-40B4-BE49-F238E27FC236}">
                <a16:creationId xmlns:a16="http://schemas.microsoft.com/office/drawing/2014/main" id="{CD0A1590-DEB6-A6E1-AA12-E3AD582D247A}"/>
              </a:ext>
            </a:extLst>
          </p:cNvPr>
          <p:cNvSpPr>
            <a:spLocks noGrp="1"/>
          </p:cNvSpPr>
          <p:nvPr>
            <p:ph type="pic" sz="quarter" idx="37" hasCustomPrompt="1"/>
          </p:nvPr>
        </p:nvSpPr>
        <p:spPr>
          <a:xfrm>
            <a:off x="987559" y="4617448"/>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45" name="Picture Placeholder 4">
            <a:extLst>
              <a:ext uri="{FF2B5EF4-FFF2-40B4-BE49-F238E27FC236}">
                <a16:creationId xmlns:a16="http://schemas.microsoft.com/office/drawing/2014/main" id="{2C28FD9F-F253-4536-9B68-A3E073FEBA6D}"/>
              </a:ext>
            </a:extLst>
          </p:cNvPr>
          <p:cNvSpPr>
            <a:spLocks noGrp="1"/>
          </p:cNvSpPr>
          <p:nvPr>
            <p:ph type="pic" sz="quarter" idx="38" hasCustomPrompt="1"/>
          </p:nvPr>
        </p:nvSpPr>
        <p:spPr>
          <a:xfrm>
            <a:off x="2882906" y="4617448"/>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46" name="Picture Placeholder 4">
            <a:extLst>
              <a:ext uri="{FF2B5EF4-FFF2-40B4-BE49-F238E27FC236}">
                <a16:creationId xmlns:a16="http://schemas.microsoft.com/office/drawing/2014/main" id="{3D3CC935-7C7C-E800-B74B-0DCE39EDF4AD}"/>
              </a:ext>
            </a:extLst>
          </p:cNvPr>
          <p:cNvSpPr>
            <a:spLocks noGrp="1"/>
          </p:cNvSpPr>
          <p:nvPr>
            <p:ph type="pic" sz="quarter" idx="39" hasCustomPrompt="1"/>
          </p:nvPr>
        </p:nvSpPr>
        <p:spPr>
          <a:xfrm>
            <a:off x="4778253" y="4617448"/>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47" name="Text Placeholder 20">
            <a:extLst>
              <a:ext uri="{FF2B5EF4-FFF2-40B4-BE49-F238E27FC236}">
                <a16:creationId xmlns:a16="http://schemas.microsoft.com/office/drawing/2014/main" id="{61F76074-516D-5E4A-C93B-C5BD44512F12}"/>
              </a:ext>
            </a:extLst>
          </p:cNvPr>
          <p:cNvSpPr>
            <a:spLocks noGrp="1"/>
          </p:cNvSpPr>
          <p:nvPr>
            <p:ph type="body" sz="quarter" idx="40" hasCustomPrompt="1"/>
          </p:nvPr>
        </p:nvSpPr>
        <p:spPr>
          <a:xfrm>
            <a:off x="578946" y="5524543"/>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48" name="Text Placeholder 20">
            <a:extLst>
              <a:ext uri="{FF2B5EF4-FFF2-40B4-BE49-F238E27FC236}">
                <a16:creationId xmlns:a16="http://schemas.microsoft.com/office/drawing/2014/main" id="{08BB84AF-1151-5DC1-C1F1-C419DA026A1E}"/>
              </a:ext>
            </a:extLst>
          </p:cNvPr>
          <p:cNvSpPr>
            <a:spLocks noGrp="1"/>
          </p:cNvSpPr>
          <p:nvPr>
            <p:ph type="body" sz="quarter" idx="41" hasCustomPrompt="1"/>
          </p:nvPr>
        </p:nvSpPr>
        <p:spPr>
          <a:xfrm>
            <a:off x="2472995" y="5524543"/>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49" name="Text Placeholder 20">
            <a:extLst>
              <a:ext uri="{FF2B5EF4-FFF2-40B4-BE49-F238E27FC236}">
                <a16:creationId xmlns:a16="http://schemas.microsoft.com/office/drawing/2014/main" id="{CB442CA4-9A4A-B7E6-F6E7-D039AFB34A85}"/>
              </a:ext>
            </a:extLst>
          </p:cNvPr>
          <p:cNvSpPr>
            <a:spLocks noGrp="1"/>
          </p:cNvSpPr>
          <p:nvPr>
            <p:ph type="body" sz="quarter" idx="42" hasCustomPrompt="1"/>
          </p:nvPr>
        </p:nvSpPr>
        <p:spPr>
          <a:xfrm>
            <a:off x="4367044" y="5524543"/>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50" name="Picture Placeholder 4">
            <a:extLst>
              <a:ext uri="{FF2B5EF4-FFF2-40B4-BE49-F238E27FC236}">
                <a16:creationId xmlns:a16="http://schemas.microsoft.com/office/drawing/2014/main" id="{A98D84F9-4B0E-4033-D879-9668D27BC6D9}"/>
              </a:ext>
            </a:extLst>
          </p:cNvPr>
          <p:cNvSpPr>
            <a:spLocks noGrp="1"/>
          </p:cNvSpPr>
          <p:nvPr>
            <p:ph type="pic" sz="quarter" idx="43" hasCustomPrompt="1"/>
          </p:nvPr>
        </p:nvSpPr>
        <p:spPr>
          <a:xfrm>
            <a:off x="6673600" y="4617448"/>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51" name="Text Placeholder 20">
            <a:extLst>
              <a:ext uri="{FF2B5EF4-FFF2-40B4-BE49-F238E27FC236}">
                <a16:creationId xmlns:a16="http://schemas.microsoft.com/office/drawing/2014/main" id="{D33F1AA9-5B1E-52B6-D049-57BB0AE0CA73}"/>
              </a:ext>
            </a:extLst>
          </p:cNvPr>
          <p:cNvSpPr>
            <a:spLocks noGrp="1"/>
          </p:cNvSpPr>
          <p:nvPr>
            <p:ph type="body" sz="quarter" idx="44" hasCustomPrompt="1"/>
          </p:nvPr>
        </p:nvSpPr>
        <p:spPr>
          <a:xfrm>
            <a:off x="8155142" y="5524543"/>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52" name="Picture Placeholder 4">
            <a:extLst>
              <a:ext uri="{FF2B5EF4-FFF2-40B4-BE49-F238E27FC236}">
                <a16:creationId xmlns:a16="http://schemas.microsoft.com/office/drawing/2014/main" id="{1C538189-592C-32C6-308D-A5F8112E879F}"/>
              </a:ext>
            </a:extLst>
          </p:cNvPr>
          <p:cNvSpPr>
            <a:spLocks noGrp="1"/>
          </p:cNvSpPr>
          <p:nvPr>
            <p:ph type="pic" sz="quarter" idx="45" hasCustomPrompt="1"/>
          </p:nvPr>
        </p:nvSpPr>
        <p:spPr>
          <a:xfrm>
            <a:off x="8568947" y="4617448"/>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53" name="Text Placeholder 20">
            <a:extLst>
              <a:ext uri="{FF2B5EF4-FFF2-40B4-BE49-F238E27FC236}">
                <a16:creationId xmlns:a16="http://schemas.microsoft.com/office/drawing/2014/main" id="{6C9FA263-F6A7-CDBB-A2DB-91B831042FC6}"/>
              </a:ext>
            </a:extLst>
          </p:cNvPr>
          <p:cNvSpPr>
            <a:spLocks noGrp="1"/>
          </p:cNvSpPr>
          <p:nvPr>
            <p:ph type="body" sz="quarter" idx="46" hasCustomPrompt="1"/>
          </p:nvPr>
        </p:nvSpPr>
        <p:spPr>
          <a:xfrm>
            <a:off x="6261093" y="5524543"/>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35" name="Text Placeholder 20">
            <a:extLst>
              <a:ext uri="{FF2B5EF4-FFF2-40B4-BE49-F238E27FC236}">
                <a16:creationId xmlns:a16="http://schemas.microsoft.com/office/drawing/2014/main" id="{E75036D3-317D-EA55-9E38-10F29C0E436D}"/>
              </a:ext>
            </a:extLst>
          </p:cNvPr>
          <p:cNvSpPr>
            <a:spLocks noGrp="1"/>
          </p:cNvSpPr>
          <p:nvPr>
            <p:ph type="body" sz="quarter" idx="47" hasCustomPrompt="1"/>
          </p:nvPr>
        </p:nvSpPr>
        <p:spPr>
          <a:xfrm>
            <a:off x="10049192" y="2223319"/>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36" name="Picture Placeholder 4">
            <a:extLst>
              <a:ext uri="{FF2B5EF4-FFF2-40B4-BE49-F238E27FC236}">
                <a16:creationId xmlns:a16="http://schemas.microsoft.com/office/drawing/2014/main" id="{2236651A-9519-82DE-162F-8ABEDF4C8E16}"/>
              </a:ext>
            </a:extLst>
          </p:cNvPr>
          <p:cNvSpPr>
            <a:spLocks noGrp="1"/>
          </p:cNvSpPr>
          <p:nvPr>
            <p:ph type="pic" sz="quarter" idx="48" hasCustomPrompt="1"/>
          </p:nvPr>
        </p:nvSpPr>
        <p:spPr>
          <a:xfrm>
            <a:off x="10464296" y="1316224"/>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37" name="Text Placeholder 20">
            <a:extLst>
              <a:ext uri="{FF2B5EF4-FFF2-40B4-BE49-F238E27FC236}">
                <a16:creationId xmlns:a16="http://schemas.microsoft.com/office/drawing/2014/main" id="{6FDC2241-C674-BB3A-23BB-79B232D58047}"/>
              </a:ext>
            </a:extLst>
          </p:cNvPr>
          <p:cNvSpPr>
            <a:spLocks noGrp="1"/>
          </p:cNvSpPr>
          <p:nvPr>
            <p:ph type="body" sz="quarter" idx="49" hasCustomPrompt="1"/>
          </p:nvPr>
        </p:nvSpPr>
        <p:spPr>
          <a:xfrm>
            <a:off x="10049192" y="3873316"/>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38" name="Picture Placeholder 4">
            <a:extLst>
              <a:ext uri="{FF2B5EF4-FFF2-40B4-BE49-F238E27FC236}">
                <a16:creationId xmlns:a16="http://schemas.microsoft.com/office/drawing/2014/main" id="{E952109A-24C1-CA2D-747E-B66EE737BCEF}"/>
              </a:ext>
            </a:extLst>
          </p:cNvPr>
          <p:cNvSpPr>
            <a:spLocks noGrp="1"/>
          </p:cNvSpPr>
          <p:nvPr>
            <p:ph type="pic" sz="quarter" idx="50" hasCustomPrompt="1"/>
          </p:nvPr>
        </p:nvSpPr>
        <p:spPr>
          <a:xfrm>
            <a:off x="10464296" y="2966221"/>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sp>
        <p:nvSpPr>
          <p:cNvPr id="39" name="Text Placeholder 20">
            <a:extLst>
              <a:ext uri="{FF2B5EF4-FFF2-40B4-BE49-F238E27FC236}">
                <a16:creationId xmlns:a16="http://schemas.microsoft.com/office/drawing/2014/main" id="{EB6A2462-DE48-7BCF-DF9B-3ECC3478B631}"/>
              </a:ext>
            </a:extLst>
          </p:cNvPr>
          <p:cNvSpPr>
            <a:spLocks noGrp="1"/>
          </p:cNvSpPr>
          <p:nvPr>
            <p:ph type="body" sz="quarter" idx="51" hasCustomPrompt="1"/>
          </p:nvPr>
        </p:nvSpPr>
        <p:spPr>
          <a:xfrm>
            <a:off x="10049192" y="5524543"/>
            <a:ext cx="1645920" cy="408567"/>
          </a:xfrm>
        </p:spPr>
        <p:txBody>
          <a:bodyPr/>
          <a:lstStyle>
            <a:lvl1pPr algn="ctr">
              <a:defRPr sz="1200">
                <a:solidFill>
                  <a:schemeClr val="tx1"/>
                </a:solidFill>
              </a:defRPr>
            </a:lvl1pPr>
            <a:lvl2pPr marL="6350" indent="0" algn="ctr">
              <a:spcBef>
                <a:spcPts val="300"/>
              </a:spcBef>
              <a:buNone/>
              <a:defRPr sz="1200">
                <a:solidFill>
                  <a:schemeClr val="tx1"/>
                </a:solidFill>
              </a:defRPr>
            </a:lvl2pPr>
          </a:lstStyle>
          <a:p>
            <a:pPr lvl="0"/>
            <a:r>
              <a:rPr lang="en-US"/>
              <a:t>Firstname Lastname</a:t>
            </a:r>
          </a:p>
          <a:p>
            <a:pPr lvl="1"/>
            <a:r>
              <a:rPr lang="en-US"/>
              <a:t>Job title </a:t>
            </a:r>
          </a:p>
        </p:txBody>
      </p:sp>
      <p:sp>
        <p:nvSpPr>
          <p:cNvPr id="40" name="Picture Placeholder 4">
            <a:extLst>
              <a:ext uri="{FF2B5EF4-FFF2-40B4-BE49-F238E27FC236}">
                <a16:creationId xmlns:a16="http://schemas.microsoft.com/office/drawing/2014/main" id="{6D4AD66E-E5BC-5F1D-6A3A-EC54D7273C44}"/>
              </a:ext>
            </a:extLst>
          </p:cNvPr>
          <p:cNvSpPr>
            <a:spLocks noGrp="1"/>
          </p:cNvSpPr>
          <p:nvPr>
            <p:ph type="pic" sz="quarter" idx="52" hasCustomPrompt="1"/>
          </p:nvPr>
        </p:nvSpPr>
        <p:spPr>
          <a:xfrm>
            <a:off x="10464296" y="4617448"/>
            <a:ext cx="815713" cy="815712"/>
          </a:xfrm>
          <a:prstGeom prst="ellipse">
            <a:avLst/>
          </a:prstGeom>
          <a:solidFill>
            <a:schemeClr val="bg1">
              <a:lumMod val="95000"/>
            </a:schemeClr>
          </a:solidFill>
          <a:effectLst>
            <a:outerShdw blurRad="525251" algn="ctr" rotWithShape="0">
              <a:prstClr val="black">
                <a:alpha val="19200"/>
              </a:prstClr>
            </a:outerShdw>
          </a:effectLst>
        </p:spPr>
        <p:txBody>
          <a:bodyPr tIns="365760"/>
          <a:lstStyle>
            <a:lvl1pPr algn="ctr">
              <a:defRPr sz="1200">
                <a:solidFill>
                  <a:schemeClr val="accent1"/>
                </a:solidFill>
              </a:defRPr>
            </a:lvl1pPr>
          </a:lstStyle>
          <a:p>
            <a:r>
              <a:rPr lang="en-US"/>
              <a:t>photo here</a:t>
            </a:r>
          </a:p>
        </p:txBody>
      </p:sp>
      <p:pic>
        <p:nvPicPr>
          <p:cNvPr id="41" name="Graphic 40">
            <a:extLst>
              <a:ext uri="{FF2B5EF4-FFF2-40B4-BE49-F238E27FC236}">
                <a16:creationId xmlns:a16="http://schemas.microsoft.com/office/drawing/2014/main" id="{4AC96D03-2B40-C0FC-6D12-F87E61A5EE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381563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24" name="Text Placeholder 13">
            <a:extLst>
              <a:ext uri="{FF2B5EF4-FFF2-40B4-BE49-F238E27FC236}">
                <a16:creationId xmlns:a16="http://schemas.microsoft.com/office/drawing/2014/main" id="{CF9324D4-E12D-F189-577A-112F81877664}"/>
              </a:ext>
            </a:extLst>
          </p:cNvPr>
          <p:cNvSpPr>
            <a:spLocks noGrp="1"/>
          </p:cNvSpPr>
          <p:nvPr>
            <p:ph type="body" sz="quarter" idx="145"/>
          </p:nvPr>
        </p:nvSpPr>
        <p:spPr>
          <a:xfrm>
            <a:off x="2114159"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25" name="Text Placeholder 13">
            <a:extLst>
              <a:ext uri="{FF2B5EF4-FFF2-40B4-BE49-F238E27FC236}">
                <a16:creationId xmlns:a16="http://schemas.microsoft.com/office/drawing/2014/main" id="{EA57E3F9-D340-43D2-6D2D-3119CDF0D052}"/>
              </a:ext>
            </a:extLst>
          </p:cNvPr>
          <p:cNvSpPr>
            <a:spLocks noGrp="1"/>
          </p:cNvSpPr>
          <p:nvPr>
            <p:ph type="body" sz="quarter" idx="146"/>
          </p:nvPr>
        </p:nvSpPr>
        <p:spPr>
          <a:xfrm>
            <a:off x="2917240"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26" name="Text Placeholder 13">
            <a:extLst>
              <a:ext uri="{FF2B5EF4-FFF2-40B4-BE49-F238E27FC236}">
                <a16:creationId xmlns:a16="http://schemas.microsoft.com/office/drawing/2014/main" id="{E8A3B9CF-37C3-03E5-1308-2872AC32EA70}"/>
              </a:ext>
            </a:extLst>
          </p:cNvPr>
          <p:cNvSpPr>
            <a:spLocks noGrp="1"/>
          </p:cNvSpPr>
          <p:nvPr>
            <p:ph type="body" sz="quarter" idx="147"/>
          </p:nvPr>
        </p:nvSpPr>
        <p:spPr>
          <a:xfrm>
            <a:off x="3720322"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27" name="Text Placeholder 13">
            <a:extLst>
              <a:ext uri="{FF2B5EF4-FFF2-40B4-BE49-F238E27FC236}">
                <a16:creationId xmlns:a16="http://schemas.microsoft.com/office/drawing/2014/main" id="{1A283C6E-890C-C7FD-0D18-5141ADCA4C12}"/>
              </a:ext>
            </a:extLst>
          </p:cNvPr>
          <p:cNvSpPr>
            <a:spLocks noGrp="1"/>
          </p:cNvSpPr>
          <p:nvPr>
            <p:ph type="body" sz="quarter" idx="148"/>
          </p:nvPr>
        </p:nvSpPr>
        <p:spPr>
          <a:xfrm>
            <a:off x="4523403"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28" name="Text Placeholder 13">
            <a:extLst>
              <a:ext uri="{FF2B5EF4-FFF2-40B4-BE49-F238E27FC236}">
                <a16:creationId xmlns:a16="http://schemas.microsoft.com/office/drawing/2014/main" id="{E1AA518D-F9F7-F94F-5D09-4069AFA28A95}"/>
              </a:ext>
            </a:extLst>
          </p:cNvPr>
          <p:cNvSpPr>
            <a:spLocks noGrp="1"/>
          </p:cNvSpPr>
          <p:nvPr>
            <p:ph type="body" sz="quarter" idx="149"/>
          </p:nvPr>
        </p:nvSpPr>
        <p:spPr>
          <a:xfrm>
            <a:off x="6129568"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29" name="Text Placeholder 13">
            <a:extLst>
              <a:ext uri="{FF2B5EF4-FFF2-40B4-BE49-F238E27FC236}">
                <a16:creationId xmlns:a16="http://schemas.microsoft.com/office/drawing/2014/main" id="{1CC2E8A3-9927-3E11-C9CD-AD6678763A42}"/>
              </a:ext>
            </a:extLst>
          </p:cNvPr>
          <p:cNvSpPr>
            <a:spLocks noGrp="1"/>
          </p:cNvSpPr>
          <p:nvPr>
            <p:ph type="body" sz="quarter" idx="150"/>
          </p:nvPr>
        </p:nvSpPr>
        <p:spPr>
          <a:xfrm>
            <a:off x="6932649"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30" name="Text Placeholder 13">
            <a:extLst>
              <a:ext uri="{FF2B5EF4-FFF2-40B4-BE49-F238E27FC236}">
                <a16:creationId xmlns:a16="http://schemas.microsoft.com/office/drawing/2014/main" id="{F4AB96B3-80F1-3483-F25C-0102E56A006C}"/>
              </a:ext>
            </a:extLst>
          </p:cNvPr>
          <p:cNvSpPr>
            <a:spLocks noGrp="1"/>
          </p:cNvSpPr>
          <p:nvPr>
            <p:ph type="body" sz="quarter" idx="151"/>
          </p:nvPr>
        </p:nvSpPr>
        <p:spPr>
          <a:xfrm>
            <a:off x="5326485"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31" name="Text Placeholder 13">
            <a:extLst>
              <a:ext uri="{FF2B5EF4-FFF2-40B4-BE49-F238E27FC236}">
                <a16:creationId xmlns:a16="http://schemas.microsoft.com/office/drawing/2014/main" id="{386F82CA-A3DD-FD26-9905-D06E106CEC5D}"/>
              </a:ext>
            </a:extLst>
          </p:cNvPr>
          <p:cNvSpPr>
            <a:spLocks noGrp="1"/>
          </p:cNvSpPr>
          <p:nvPr>
            <p:ph type="body" sz="quarter" idx="152"/>
          </p:nvPr>
        </p:nvSpPr>
        <p:spPr>
          <a:xfrm>
            <a:off x="8554716"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32" name="Text Placeholder 13">
            <a:extLst>
              <a:ext uri="{FF2B5EF4-FFF2-40B4-BE49-F238E27FC236}">
                <a16:creationId xmlns:a16="http://schemas.microsoft.com/office/drawing/2014/main" id="{F8C76FFC-A321-BEF8-AE3C-19246566DD8B}"/>
              </a:ext>
            </a:extLst>
          </p:cNvPr>
          <p:cNvSpPr>
            <a:spLocks noGrp="1"/>
          </p:cNvSpPr>
          <p:nvPr>
            <p:ph type="body" sz="quarter" idx="153"/>
          </p:nvPr>
        </p:nvSpPr>
        <p:spPr>
          <a:xfrm>
            <a:off x="9357797"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33" name="Text Placeholder 13">
            <a:extLst>
              <a:ext uri="{FF2B5EF4-FFF2-40B4-BE49-F238E27FC236}">
                <a16:creationId xmlns:a16="http://schemas.microsoft.com/office/drawing/2014/main" id="{0A78C6BC-9746-EDC9-D2DF-986AB29D9996}"/>
              </a:ext>
            </a:extLst>
          </p:cNvPr>
          <p:cNvSpPr>
            <a:spLocks noGrp="1"/>
          </p:cNvSpPr>
          <p:nvPr>
            <p:ph type="body" sz="quarter" idx="154"/>
          </p:nvPr>
        </p:nvSpPr>
        <p:spPr>
          <a:xfrm>
            <a:off x="7751633"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34" name="Text Placeholder 13">
            <a:extLst>
              <a:ext uri="{FF2B5EF4-FFF2-40B4-BE49-F238E27FC236}">
                <a16:creationId xmlns:a16="http://schemas.microsoft.com/office/drawing/2014/main" id="{2C1C4197-64E2-2957-DC42-8CDF550E3093}"/>
              </a:ext>
            </a:extLst>
          </p:cNvPr>
          <p:cNvSpPr>
            <a:spLocks noGrp="1"/>
          </p:cNvSpPr>
          <p:nvPr>
            <p:ph type="body" sz="quarter" idx="155"/>
          </p:nvPr>
        </p:nvSpPr>
        <p:spPr>
          <a:xfrm>
            <a:off x="10156690"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35" name="Text Placeholder 13">
            <a:extLst>
              <a:ext uri="{FF2B5EF4-FFF2-40B4-BE49-F238E27FC236}">
                <a16:creationId xmlns:a16="http://schemas.microsoft.com/office/drawing/2014/main" id="{6CE9E587-CD77-074A-FF91-6C56B9735EB8}"/>
              </a:ext>
            </a:extLst>
          </p:cNvPr>
          <p:cNvSpPr>
            <a:spLocks noGrp="1"/>
          </p:cNvSpPr>
          <p:nvPr>
            <p:ph type="body" sz="quarter" idx="156"/>
          </p:nvPr>
        </p:nvSpPr>
        <p:spPr>
          <a:xfrm>
            <a:off x="1315445" y="1431750"/>
            <a:ext cx="9144" cy="4663440"/>
          </a:xfrm>
          <a:solidFill>
            <a:schemeClr val="tx1">
              <a:alpha val="15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36" name="Text Placeholder 2">
            <a:extLst>
              <a:ext uri="{FF2B5EF4-FFF2-40B4-BE49-F238E27FC236}">
                <a16:creationId xmlns:a16="http://schemas.microsoft.com/office/drawing/2014/main" id="{45D6CEE9-805F-391C-7EB5-3D04622970BB}"/>
              </a:ext>
            </a:extLst>
          </p:cNvPr>
          <p:cNvSpPr>
            <a:spLocks noGrp="1"/>
          </p:cNvSpPr>
          <p:nvPr>
            <p:ph type="body" sz="quarter" idx="17" hasCustomPrompt="1"/>
          </p:nvPr>
        </p:nvSpPr>
        <p:spPr>
          <a:xfrm>
            <a:off x="1355271" y="1426948"/>
            <a:ext cx="730539" cy="124474"/>
          </a:xfrm>
        </p:spPr>
        <p:txBody>
          <a:bodyPr anchor="ctr" anchorCtr="0"/>
          <a:lstStyle>
            <a:lvl1pPr algn="ctr">
              <a:defRPr sz="1200" b="0" i="0">
                <a:solidFill>
                  <a:schemeClr val="accent1"/>
                </a:solidFill>
              </a:defRPr>
            </a:lvl1pPr>
          </a:lstStyle>
          <a:p>
            <a:pPr lvl="0"/>
            <a:r>
              <a:rPr lang="en-US"/>
              <a:t>JAN</a:t>
            </a:r>
          </a:p>
        </p:txBody>
      </p:sp>
      <p:sp>
        <p:nvSpPr>
          <p:cNvPr id="37" name="Text Placeholder 2">
            <a:extLst>
              <a:ext uri="{FF2B5EF4-FFF2-40B4-BE49-F238E27FC236}">
                <a16:creationId xmlns:a16="http://schemas.microsoft.com/office/drawing/2014/main" id="{3B4D1CB6-1662-3B92-C780-052F835038F6}"/>
              </a:ext>
            </a:extLst>
          </p:cNvPr>
          <p:cNvSpPr>
            <a:spLocks noGrp="1"/>
          </p:cNvSpPr>
          <p:nvPr>
            <p:ph type="body" sz="quarter" idx="18" hasCustomPrompt="1"/>
          </p:nvPr>
        </p:nvSpPr>
        <p:spPr>
          <a:xfrm>
            <a:off x="2159149" y="1426948"/>
            <a:ext cx="730539" cy="124474"/>
          </a:xfrm>
        </p:spPr>
        <p:txBody>
          <a:bodyPr anchor="ctr" anchorCtr="0"/>
          <a:lstStyle>
            <a:lvl1pPr algn="ctr">
              <a:defRPr sz="1200" b="0" i="0">
                <a:solidFill>
                  <a:schemeClr val="accent1"/>
                </a:solidFill>
              </a:defRPr>
            </a:lvl1pPr>
          </a:lstStyle>
          <a:p>
            <a:pPr lvl="0"/>
            <a:r>
              <a:rPr lang="en-US"/>
              <a:t>FEB</a:t>
            </a:r>
          </a:p>
        </p:txBody>
      </p:sp>
      <p:sp>
        <p:nvSpPr>
          <p:cNvPr id="38" name="Text Placeholder 2">
            <a:extLst>
              <a:ext uri="{FF2B5EF4-FFF2-40B4-BE49-F238E27FC236}">
                <a16:creationId xmlns:a16="http://schemas.microsoft.com/office/drawing/2014/main" id="{F770AE3D-B037-2FC8-066F-22AAECBC6260}"/>
              </a:ext>
            </a:extLst>
          </p:cNvPr>
          <p:cNvSpPr>
            <a:spLocks noGrp="1"/>
          </p:cNvSpPr>
          <p:nvPr>
            <p:ph type="body" sz="quarter" idx="19" hasCustomPrompt="1"/>
          </p:nvPr>
        </p:nvSpPr>
        <p:spPr>
          <a:xfrm>
            <a:off x="2963027" y="1426948"/>
            <a:ext cx="730539" cy="124474"/>
          </a:xfrm>
        </p:spPr>
        <p:txBody>
          <a:bodyPr anchor="ctr" anchorCtr="0"/>
          <a:lstStyle>
            <a:lvl1pPr algn="ctr">
              <a:defRPr sz="1200" b="0" i="0">
                <a:solidFill>
                  <a:schemeClr val="accent1"/>
                </a:solidFill>
              </a:defRPr>
            </a:lvl1pPr>
          </a:lstStyle>
          <a:p>
            <a:pPr lvl="0"/>
            <a:r>
              <a:rPr lang="en-US"/>
              <a:t>MAR</a:t>
            </a:r>
          </a:p>
        </p:txBody>
      </p:sp>
      <p:sp>
        <p:nvSpPr>
          <p:cNvPr id="39" name="Text Placeholder 2">
            <a:extLst>
              <a:ext uri="{FF2B5EF4-FFF2-40B4-BE49-F238E27FC236}">
                <a16:creationId xmlns:a16="http://schemas.microsoft.com/office/drawing/2014/main" id="{217296D7-D557-7501-4666-BE9077E9802A}"/>
              </a:ext>
            </a:extLst>
          </p:cNvPr>
          <p:cNvSpPr>
            <a:spLocks noGrp="1"/>
          </p:cNvSpPr>
          <p:nvPr>
            <p:ph type="body" sz="quarter" idx="20" hasCustomPrompt="1"/>
          </p:nvPr>
        </p:nvSpPr>
        <p:spPr>
          <a:xfrm>
            <a:off x="3766905" y="1426948"/>
            <a:ext cx="730539" cy="124474"/>
          </a:xfrm>
        </p:spPr>
        <p:txBody>
          <a:bodyPr anchor="ctr" anchorCtr="0"/>
          <a:lstStyle>
            <a:lvl1pPr algn="ctr">
              <a:defRPr sz="1200" b="0" i="0">
                <a:solidFill>
                  <a:schemeClr val="accent1"/>
                </a:solidFill>
              </a:defRPr>
            </a:lvl1pPr>
          </a:lstStyle>
          <a:p>
            <a:pPr lvl="0"/>
            <a:r>
              <a:rPr lang="en-US"/>
              <a:t>APR</a:t>
            </a:r>
          </a:p>
        </p:txBody>
      </p:sp>
      <p:sp>
        <p:nvSpPr>
          <p:cNvPr id="40" name="Text Placeholder 2">
            <a:extLst>
              <a:ext uri="{FF2B5EF4-FFF2-40B4-BE49-F238E27FC236}">
                <a16:creationId xmlns:a16="http://schemas.microsoft.com/office/drawing/2014/main" id="{F8F5116B-8FC5-9920-1EB6-82F6BA093594}"/>
              </a:ext>
            </a:extLst>
          </p:cNvPr>
          <p:cNvSpPr>
            <a:spLocks noGrp="1"/>
          </p:cNvSpPr>
          <p:nvPr>
            <p:ph type="body" sz="quarter" idx="21" hasCustomPrompt="1"/>
          </p:nvPr>
        </p:nvSpPr>
        <p:spPr>
          <a:xfrm>
            <a:off x="4570783" y="1426948"/>
            <a:ext cx="730539" cy="124474"/>
          </a:xfrm>
        </p:spPr>
        <p:txBody>
          <a:bodyPr anchor="ctr" anchorCtr="0"/>
          <a:lstStyle>
            <a:lvl1pPr algn="ctr">
              <a:defRPr sz="1200" b="0" i="0">
                <a:solidFill>
                  <a:schemeClr val="accent1"/>
                </a:solidFill>
              </a:defRPr>
            </a:lvl1pPr>
          </a:lstStyle>
          <a:p>
            <a:pPr lvl="0"/>
            <a:r>
              <a:rPr lang="en-US"/>
              <a:t>MAY</a:t>
            </a:r>
          </a:p>
        </p:txBody>
      </p:sp>
      <p:sp>
        <p:nvSpPr>
          <p:cNvPr id="41" name="Text Placeholder 2">
            <a:extLst>
              <a:ext uri="{FF2B5EF4-FFF2-40B4-BE49-F238E27FC236}">
                <a16:creationId xmlns:a16="http://schemas.microsoft.com/office/drawing/2014/main" id="{6F255B45-EE64-2FFA-7935-7814654EB1FC}"/>
              </a:ext>
            </a:extLst>
          </p:cNvPr>
          <p:cNvSpPr>
            <a:spLocks noGrp="1"/>
          </p:cNvSpPr>
          <p:nvPr>
            <p:ph type="body" sz="quarter" idx="22" hasCustomPrompt="1"/>
          </p:nvPr>
        </p:nvSpPr>
        <p:spPr>
          <a:xfrm>
            <a:off x="5374661" y="1426948"/>
            <a:ext cx="730539" cy="124474"/>
          </a:xfrm>
        </p:spPr>
        <p:txBody>
          <a:bodyPr anchor="ctr" anchorCtr="0"/>
          <a:lstStyle>
            <a:lvl1pPr algn="ctr">
              <a:defRPr sz="1200" b="0" i="0">
                <a:solidFill>
                  <a:schemeClr val="accent1"/>
                </a:solidFill>
              </a:defRPr>
            </a:lvl1pPr>
          </a:lstStyle>
          <a:p>
            <a:pPr lvl="0"/>
            <a:r>
              <a:rPr lang="en-US"/>
              <a:t>JUN</a:t>
            </a:r>
          </a:p>
        </p:txBody>
      </p:sp>
      <p:sp>
        <p:nvSpPr>
          <p:cNvPr id="42" name="Text Placeholder 2">
            <a:extLst>
              <a:ext uri="{FF2B5EF4-FFF2-40B4-BE49-F238E27FC236}">
                <a16:creationId xmlns:a16="http://schemas.microsoft.com/office/drawing/2014/main" id="{825E01D2-E753-F838-9C96-881D502C2E3F}"/>
              </a:ext>
            </a:extLst>
          </p:cNvPr>
          <p:cNvSpPr>
            <a:spLocks noGrp="1"/>
          </p:cNvSpPr>
          <p:nvPr>
            <p:ph type="body" sz="quarter" idx="23" hasCustomPrompt="1"/>
          </p:nvPr>
        </p:nvSpPr>
        <p:spPr>
          <a:xfrm>
            <a:off x="6178539" y="1426948"/>
            <a:ext cx="730539" cy="124474"/>
          </a:xfrm>
        </p:spPr>
        <p:txBody>
          <a:bodyPr anchor="ctr" anchorCtr="0"/>
          <a:lstStyle>
            <a:lvl1pPr algn="ctr">
              <a:defRPr sz="1200" b="0" i="0">
                <a:solidFill>
                  <a:schemeClr val="accent1"/>
                </a:solidFill>
              </a:defRPr>
            </a:lvl1pPr>
          </a:lstStyle>
          <a:p>
            <a:pPr lvl="0"/>
            <a:r>
              <a:rPr lang="en-US"/>
              <a:t>JUL</a:t>
            </a:r>
          </a:p>
        </p:txBody>
      </p:sp>
      <p:sp>
        <p:nvSpPr>
          <p:cNvPr id="43" name="Text Placeholder 2">
            <a:extLst>
              <a:ext uri="{FF2B5EF4-FFF2-40B4-BE49-F238E27FC236}">
                <a16:creationId xmlns:a16="http://schemas.microsoft.com/office/drawing/2014/main" id="{8143EEF6-A0CF-4A41-BFE5-8511BBDD9B35}"/>
              </a:ext>
            </a:extLst>
          </p:cNvPr>
          <p:cNvSpPr>
            <a:spLocks noGrp="1"/>
          </p:cNvSpPr>
          <p:nvPr>
            <p:ph type="body" sz="quarter" idx="24" hasCustomPrompt="1"/>
          </p:nvPr>
        </p:nvSpPr>
        <p:spPr>
          <a:xfrm>
            <a:off x="6982417" y="1426948"/>
            <a:ext cx="730539" cy="124474"/>
          </a:xfrm>
        </p:spPr>
        <p:txBody>
          <a:bodyPr anchor="ctr" anchorCtr="0"/>
          <a:lstStyle>
            <a:lvl1pPr algn="ctr">
              <a:defRPr sz="1200" b="0" i="0">
                <a:solidFill>
                  <a:schemeClr val="accent1"/>
                </a:solidFill>
              </a:defRPr>
            </a:lvl1pPr>
          </a:lstStyle>
          <a:p>
            <a:pPr lvl="0"/>
            <a:r>
              <a:rPr lang="en-US"/>
              <a:t>AUG</a:t>
            </a:r>
          </a:p>
        </p:txBody>
      </p:sp>
      <p:sp>
        <p:nvSpPr>
          <p:cNvPr id="44" name="Text Placeholder 2">
            <a:extLst>
              <a:ext uri="{FF2B5EF4-FFF2-40B4-BE49-F238E27FC236}">
                <a16:creationId xmlns:a16="http://schemas.microsoft.com/office/drawing/2014/main" id="{72EC0E08-C593-BA5A-FE19-9ECE4032F861}"/>
              </a:ext>
            </a:extLst>
          </p:cNvPr>
          <p:cNvSpPr>
            <a:spLocks noGrp="1"/>
          </p:cNvSpPr>
          <p:nvPr>
            <p:ph type="body" sz="quarter" idx="25" hasCustomPrompt="1"/>
          </p:nvPr>
        </p:nvSpPr>
        <p:spPr>
          <a:xfrm>
            <a:off x="7786295" y="1426948"/>
            <a:ext cx="730539" cy="124474"/>
          </a:xfrm>
        </p:spPr>
        <p:txBody>
          <a:bodyPr anchor="ctr" anchorCtr="0"/>
          <a:lstStyle>
            <a:lvl1pPr algn="ctr">
              <a:defRPr sz="1200" b="0" i="0">
                <a:solidFill>
                  <a:schemeClr val="accent1"/>
                </a:solidFill>
              </a:defRPr>
            </a:lvl1pPr>
          </a:lstStyle>
          <a:p>
            <a:pPr lvl="0"/>
            <a:r>
              <a:rPr lang="en-US"/>
              <a:t>SEP</a:t>
            </a:r>
          </a:p>
        </p:txBody>
      </p:sp>
      <p:sp>
        <p:nvSpPr>
          <p:cNvPr id="45" name="Text Placeholder 2">
            <a:extLst>
              <a:ext uri="{FF2B5EF4-FFF2-40B4-BE49-F238E27FC236}">
                <a16:creationId xmlns:a16="http://schemas.microsoft.com/office/drawing/2014/main" id="{0465345A-16F2-A033-3666-E9E63CA22497}"/>
              </a:ext>
            </a:extLst>
          </p:cNvPr>
          <p:cNvSpPr>
            <a:spLocks noGrp="1"/>
          </p:cNvSpPr>
          <p:nvPr>
            <p:ph type="body" sz="quarter" idx="26" hasCustomPrompt="1"/>
          </p:nvPr>
        </p:nvSpPr>
        <p:spPr>
          <a:xfrm>
            <a:off x="8590173" y="1426948"/>
            <a:ext cx="730539" cy="124474"/>
          </a:xfrm>
        </p:spPr>
        <p:txBody>
          <a:bodyPr anchor="ctr" anchorCtr="0"/>
          <a:lstStyle>
            <a:lvl1pPr algn="ctr">
              <a:defRPr sz="1200" b="0" i="0">
                <a:solidFill>
                  <a:schemeClr val="accent1"/>
                </a:solidFill>
              </a:defRPr>
            </a:lvl1pPr>
          </a:lstStyle>
          <a:p>
            <a:pPr lvl="0"/>
            <a:r>
              <a:rPr lang="en-US"/>
              <a:t>OCT</a:t>
            </a:r>
          </a:p>
        </p:txBody>
      </p:sp>
      <p:sp>
        <p:nvSpPr>
          <p:cNvPr id="46" name="Text Placeholder 2">
            <a:extLst>
              <a:ext uri="{FF2B5EF4-FFF2-40B4-BE49-F238E27FC236}">
                <a16:creationId xmlns:a16="http://schemas.microsoft.com/office/drawing/2014/main" id="{547ACDCF-2ED7-E1A7-1740-C2343556A576}"/>
              </a:ext>
            </a:extLst>
          </p:cNvPr>
          <p:cNvSpPr>
            <a:spLocks noGrp="1"/>
          </p:cNvSpPr>
          <p:nvPr>
            <p:ph type="body" sz="quarter" idx="27" hasCustomPrompt="1"/>
          </p:nvPr>
        </p:nvSpPr>
        <p:spPr>
          <a:xfrm>
            <a:off x="9394051" y="1426948"/>
            <a:ext cx="730539" cy="124474"/>
          </a:xfrm>
        </p:spPr>
        <p:txBody>
          <a:bodyPr anchor="ctr" anchorCtr="0"/>
          <a:lstStyle>
            <a:lvl1pPr algn="ctr">
              <a:defRPr sz="1200" b="0" i="0">
                <a:solidFill>
                  <a:schemeClr val="accent1"/>
                </a:solidFill>
              </a:defRPr>
            </a:lvl1pPr>
          </a:lstStyle>
          <a:p>
            <a:pPr lvl="0"/>
            <a:r>
              <a:rPr lang="en-US"/>
              <a:t>NOV</a:t>
            </a:r>
          </a:p>
        </p:txBody>
      </p:sp>
      <p:sp>
        <p:nvSpPr>
          <p:cNvPr id="47" name="Text Placeholder 2">
            <a:extLst>
              <a:ext uri="{FF2B5EF4-FFF2-40B4-BE49-F238E27FC236}">
                <a16:creationId xmlns:a16="http://schemas.microsoft.com/office/drawing/2014/main" id="{53A503FB-6D16-D663-51F1-DF86B976EA36}"/>
              </a:ext>
            </a:extLst>
          </p:cNvPr>
          <p:cNvSpPr>
            <a:spLocks noGrp="1"/>
          </p:cNvSpPr>
          <p:nvPr>
            <p:ph type="body" sz="quarter" idx="28" hasCustomPrompt="1"/>
          </p:nvPr>
        </p:nvSpPr>
        <p:spPr>
          <a:xfrm>
            <a:off x="10197934" y="1426948"/>
            <a:ext cx="730539" cy="124474"/>
          </a:xfrm>
        </p:spPr>
        <p:txBody>
          <a:bodyPr anchor="ctr" anchorCtr="0"/>
          <a:lstStyle>
            <a:lvl1pPr algn="ctr">
              <a:defRPr sz="1200" b="0" i="0">
                <a:solidFill>
                  <a:schemeClr val="accent1"/>
                </a:solidFill>
              </a:defRPr>
            </a:lvl1pPr>
          </a:lstStyle>
          <a:p>
            <a:pPr lvl="0"/>
            <a:r>
              <a:rPr lang="en-US"/>
              <a:t>DEC</a:t>
            </a:r>
          </a:p>
        </p:txBody>
      </p:sp>
      <p:sp>
        <p:nvSpPr>
          <p:cNvPr id="48" name="Text Placeholder 2">
            <a:extLst>
              <a:ext uri="{FF2B5EF4-FFF2-40B4-BE49-F238E27FC236}">
                <a16:creationId xmlns:a16="http://schemas.microsoft.com/office/drawing/2014/main" id="{96198E4F-4650-33A2-8142-E52CBE14CDCA}"/>
              </a:ext>
            </a:extLst>
          </p:cNvPr>
          <p:cNvSpPr>
            <a:spLocks noGrp="1"/>
          </p:cNvSpPr>
          <p:nvPr>
            <p:ph type="body" sz="quarter" idx="29" hasCustomPrompt="1"/>
          </p:nvPr>
        </p:nvSpPr>
        <p:spPr>
          <a:xfrm>
            <a:off x="492435" y="1885306"/>
            <a:ext cx="646703" cy="423117"/>
          </a:xfrm>
        </p:spPr>
        <p:txBody>
          <a:bodyPr anchor="t" anchorCtr="0"/>
          <a:lstStyle>
            <a:lvl1pPr algn="l">
              <a:defRPr sz="1200" b="0" i="0">
                <a:solidFill>
                  <a:schemeClr val="tx1"/>
                </a:solidFill>
              </a:defRPr>
            </a:lvl1pPr>
          </a:lstStyle>
          <a:p>
            <a:pPr lvl="0"/>
            <a:r>
              <a:rPr lang="en-US"/>
              <a:t>Track 1</a:t>
            </a:r>
          </a:p>
        </p:txBody>
      </p:sp>
      <p:sp>
        <p:nvSpPr>
          <p:cNvPr id="49" name="Text Placeholder 2">
            <a:extLst>
              <a:ext uri="{FF2B5EF4-FFF2-40B4-BE49-F238E27FC236}">
                <a16:creationId xmlns:a16="http://schemas.microsoft.com/office/drawing/2014/main" id="{025899E0-E846-869D-B029-96C1B387CE87}"/>
              </a:ext>
            </a:extLst>
          </p:cNvPr>
          <p:cNvSpPr>
            <a:spLocks noGrp="1"/>
          </p:cNvSpPr>
          <p:nvPr>
            <p:ph type="body" sz="quarter" idx="30" hasCustomPrompt="1"/>
          </p:nvPr>
        </p:nvSpPr>
        <p:spPr>
          <a:xfrm>
            <a:off x="492435" y="3175299"/>
            <a:ext cx="646703" cy="423117"/>
          </a:xfrm>
        </p:spPr>
        <p:txBody>
          <a:bodyPr anchor="t" anchorCtr="0"/>
          <a:lstStyle>
            <a:lvl1pPr algn="l">
              <a:defRPr sz="1200" b="0" i="0">
                <a:solidFill>
                  <a:schemeClr val="accent1"/>
                </a:solidFill>
              </a:defRPr>
            </a:lvl1pPr>
          </a:lstStyle>
          <a:p>
            <a:pPr lvl="0"/>
            <a:r>
              <a:rPr lang="en-US"/>
              <a:t>Track 2</a:t>
            </a:r>
          </a:p>
        </p:txBody>
      </p:sp>
      <p:sp>
        <p:nvSpPr>
          <p:cNvPr id="50" name="Text Placeholder 2">
            <a:extLst>
              <a:ext uri="{FF2B5EF4-FFF2-40B4-BE49-F238E27FC236}">
                <a16:creationId xmlns:a16="http://schemas.microsoft.com/office/drawing/2014/main" id="{F455FDCC-75A0-1FB5-5B12-CC5C20D40703}"/>
              </a:ext>
            </a:extLst>
          </p:cNvPr>
          <p:cNvSpPr>
            <a:spLocks noGrp="1"/>
          </p:cNvSpPr>
          <p:nvPr>
            <p:ph type="body" sz="quarter" idx="31" hasCustomPrompt="1"/>
          </p:nvPr>
        </p:nvSpPr>
        <p:spPr>
          <a:xfrm>
            <a:off x="492435" y="4425596"/>
            <a:ext cx="646703" cy="423117"/>
          </a:xfrm>
        </p:spPr>
        <p:txBody>
          <a:bodyPr anchor="t" anchorCtr="0"/>
          <a:lstStyle>
            <a:lvl1pPr algn="l">
              <a:defRPr sz="1200" b="0" i="0">
                <a:solidFill>
                  <a:schemeClr val="accent4"/>
                </a:solidFill>
              </a:defRPr>
            </a:lvl1pPr>
          </a:lstStyle>
          <a:p>
            <a:pPr lvl="0"/>
            <a:r>
              <a:rPr lang="en-US"/>
              <a:t>Track 3</a:t>
            </a:r>
          </a:p>
        </p:txBody>
      </p:sp>
      <p:sp>
        <p:nvSpPr>
          <p:cNvPr id="51" name="Text Placeholder 2">
            <a:extLst>
              <a:ext uri="{FF2B5EF4-FFF2-40B4-BE49-F238E27FC236}">
                <a16:creationId xmlns:a16="http://schemas.microsoft.com/office/drawing/2014/main" id="{A00FC58A-B4ED-6A34-DE02-BBF0A37FD57A}"/>
              </a:ext>
            </a:extLst>
          </p:cNvPr>
          <p:cNvSpPr>
            <a:spLocks noGrp="1"/>
          </p:cNvSpPr>
          <p:nvPr>
            <p:ph type="body" sz="quarter" idx="32" hasCustomPrompt="1"/>
          </p:nvPr>
        </p:nvSpPr>
        <p:spPr>
          <a:xfrm>
            <a:off x="492434" y="5388344"/>
            <a:ext cx="646703" cy="423117"/>
          </a:xfrm>
        </p:spPr>
        <p:txBody>
          <a:bodyPr anchor="t" anchorCtr="0"/>
          <a:lstStyle>
            <a:lvl1pPr algn="l">
              <a:defRPr sz="1200" b="0" i="0">
                <a:solidFill>
                  <a:schemeClr val="accent5"/>
                </a:solidFill>
              </a:defRPr>
            </a:lvl1pPr>
          </a:lstStyle>
          <a:p>
            <a:pPr lvl="0"/>
            <a:r>
              <a:rPr lang="en-US"/>
              <a:t>Track 4</a:t>
            </a:r>
          </a:p>
        </p:txBody>
      </p:sp>
      <p:sp>
        <p:nvSpPr>
          <p:cNvPr id="52" name="Text Placeholder 13">
            <a:extLst>
              <a:ext uri="{FF2B5EF4-FFF2-40B4-BE49-F238E27FC236}">
                <a16:creationId xmlns:a16="http://schemas.microsoft.com/office/drawing/2014/main" id="{0220E031-A7A3-3FE4-928B-019A16B2D3B0}"/>
              </a:ext>
            </a:extLst>
          </p:cNvPr>
          <p:cNvSpPr>
            <a:spLocks noGrp="1"/>
          </p:cNvSpPr>
          <p:nvPr>
            <p:ph type="body" sz="quarter" idx="129"/>
          </p:nvPr>
        </p:nvSpPr>
        <p:spPr>
          <a:xfrm rot="16200000">
            <a:off x="5722803" y="-2295154"/>
            <a:ext cx="9144" cy="10469880"/>
          </a:xfrm>
          <a:solidFill>
            <a:schemeClr val="tx1">
              <a:alpha val="50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53" name="Text Placeholder 13">
            <a:extLst>
              <a:ext uri="{FF2B5EF4-FFF2-40B4-BE49-F238E27FC236}">
                <a16:creationId xmlns:a16="http://schemas.microsoft.com/office/drawing/2014/main" id="{A2434458-DB9D-450B-F28E-5C7E6F9CBD08}"/>
              </a:ext>
            </a:extLst>
          </p:cNvPr>
          <p:cNvSpPr>
            <a:spLocks noGrp="1"/>
          </p:cNvSpPr>
          <p:nvPr>
            <p:ph type="body" sz="quarter" idx="130"/>
          </p:nvPr>
        </p:nvSpPr>
        <p:spPr>
          <a:xfrm rot="16200000">
            <a:off x="5722803" y="-3529908"/>
            <a:ext cx="9144" cy="10469880"/>
          </a:xfrm>
          <a:solidFill>
            <a:schemeClr val="tx1">
              <a:alpha val="20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54" name="Text Placeholder 13">
            <a:extLst>
              <a:ext uri="{FF2B5EF4-FFF2-40B4-BE49-F238E27FC236}">
                <a16:creationId xmlns:a16="http://schemas.microsoft.com/office/drawing/2014/main" id="{9DD3962C-9C8B-E67B-B5EA-F5A781721953}"/>
              </a:ext>
            </a:extLst>
          </p:cNvPr>
          <p:cNvSpPr>
            <a:spLocks noGrp="1"/>
          </p:cNvSpPr>
          <p:nvPr>
            <p:ph type="body" sz="quarter" idx="131"/>
          </p:nvPr>
        </p:nvSpPr>
        <p:spPr>
          <a:xfrm rot="16200000">
            <a:off x="5722803" y="-1036872"/>
            <a:ext cx="9144" cy="10469880"/>
          </a:xfrm>
          <a:solidFill>
            <a:schemeClr val="tx1">
              <a:alpha val="50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55" name="Text Placeholder 13">
            <a:extLst>
              <a:ext uri="{FF2B5EF4-FFF2-40B4-BE49-F238E27FC236}">
                <a16:creationId xmlns:a16="http://schemas.microsoft.com/office/drawing/2014/main" id="{CBF17996-CD95-0D14-B567-C91A5F6880CF}"/>
              </a:ext>
            </a:extLst>
          </p:cNvPr>
          <p:cNvSpPr>
            <a:spLocks noGrp="1"/>
          </p:cNvSpPr>
          <p:nvPr>
            <p:ph type="body" sz="quarter" idx="132"/>
          </p:nvPr>
        </p:nvSpPr>
        <p:spPr>
          <a:xfrm rot="16200000">
            <a:off x="5722803" y="-101771"/>
            <a:ext cx="9144" cy="10469880"/>
          </a:xfrm>
          <a:solidFill>
            <a:schemeClr val="tx1">
              <a:alpha val="50000"/>
            </a:schemeClr>
          </a:solidFill>
        </p:spPr>
        <p:txBody>
          <a:bodyPr anchor="ctr" anchorCtr="1"/>
          <a:lstStyle>
            <a:lvl1pPr>
              <a:defRPr sz="1200" b="0" i="0">
                <a:solidFill>
                  <a:schemeClr val="tx1">
                    <a:lumMod val="75000"/>
                    <a:lumOff val="25000"/>
                    <a:alpha val="0"/>
                  </a:schemeClr>
                </a:solidFill>
              </a:defRPr>
            </a:lvl1pPr>
          </a:lstStyle>
          <a:p>
            <a:pPr lvl="0"/>
            <a:endParaRPr lang="en-US"/>
          </a:p>
        </p:txBody>
      </p:sp>
      <p:sp>
        <p:nvSpPr>
          <p:cNvPr id="57" name="Text Placeholder 12">
            <a:extLst>
              <a:ext uri="{FF2B5EF4-FFF2-40B4-BE49-F238E27FC236}">
                <a16:creationId xmlns:a16="http://schemas.microsoft.com/office/drawing/2014/main" id="{2EA8BFE4-636D-9509-C8BC-743AAA63F003}"/>
              </a:ext>
            </a:extLst>
          </p:cNvPr>
          <p:cNvSpPr>
            <a:spLocks noGrp="1"/>
          </p:cNvSpPr>
          <p:nvPr>
            <p:ph type="body" sz="quarter" idx="134"/>
          </p:nvPr>
        </p:nvSpPr>
        <p:spPr>
          <a:xfrm>
            <a:off x="1355272" y="1885306"/>
            <a:ext cx="4749928" cy="239387"/>
          </a:xfrm>
          <a:prstGeom prst="roundRect">
            <a:avLst>
              <a:gd name="adj" fmla="val 50000"/>
            </a:avLst>
          </a:prstGeom>
          <a:solidFill>
            <a:schemeClr val="accent2"/>
          </a:solidFill>
        </p:spPr>
        <p:txBody>
          <a:bodyPr lIns="91440" anchor="ctr" anchorCtr="0"/>
          <a:lstStyle>
            <a:lvl1pPr>
              <a:defRPr sz="1200" b="0" i="0">
                <a:solidFill>
                  <a:schemeClr val="tx1"/>
                </a:solidFill>
              </a:defRPr>
            </a:lvl1pPr>
          </a:lstStyle>
          <a:p>
            <a:pPr lvl="0"/>
            <a:r>
              <a:rPr lang="en-US"/>
              <a:t>Click to edit Master text style</a:t>
            </a:r>
          </a:p>
        </p:txBody>
      </p:sp>
      <p:sp>
        <p:nvSpPr>
          <p:cNvPr id="58" name="Text Placeholder 12">
            <a:extLst>
              <a:ext uri="{FF2B5EF4-FFF2-40B4-BE49-F238E27FC236}">
                <a16:creationId xmlns:a16="http://schemas.microsoft.com/office/drawing/2014/main" id="{6F0543E8-45EA-B7B7-9984-6B9B362C8C4F}"/>
              </a:ext>
            </a:extLst>
          </p:cNvPr>
          <p:cNvSpPr>
            <a:spLocks noGrp="1"/>
          </p:cNvSpPr>
          <p:nvPr>
            <p:ph type="body" sz="quarter" idx="135"/>
          </p:nvPr>
        </p:nvSpPr>
        <p:spPr>
          <a:xfrm>
            <a:off x="2159148" y="2192194"/>
            <a:ext cx="2338296" cy="239387"/>
          </a:xfrm>
          <a:prstGeom prst="roundRect">
            <a:avLst>
              <a:gd name="adj" fmla="val 50000"/>
            </a:avLst>
          </a:prstGeom>
          <a:solidFill>
            <a:schemeClr val="accent2"/>
          </a:solidFill>
        </p:spPr>
        <p:txBody>
          <a:bodyPr lIns="91440" anchor="ctr" anchorCtr="0"/>
          <a:lstStyle>
            <a:lvl1pPr>
              <a:defRPr sz="1200" b="0" i="0">
                <a:solidFill>
                  <a:schemeClr val="tx1"/>
                </a:solidFill>
              </a:defRPr>
            </a:lvl1pPr>
          </a:lstStyle>
          <a:p>
            <a:pPr lvl="0"/>
            <a:r>
              <a:rPr lang="en-US"/>
              <a:t>Click to edit Master text style</a:t>
            </a:r>
          </a:p>
        </p:txBody>
      </p:sp>
      <p:sp>
        <p:nvSpPr>
          <p:cNvPr id="59" name="Text Placeholder 12">
            <a:extLst>
              <a:ext uri="{FF2B5EF4-FFF2-40B4-BE49-F238E27FC236}">
                <a16:creationId xmlns:a16="http://schemas.microsoft.com/office/drawing/2014/main" id="{912E60D2-D50B-CECC-3359-B2E93760AD8F}"/>
              </a:ext>
            </a:extLst>
          </p:cNvPr>
          <p:cNvSpPr>
            <a:spLocks noGrp="1"/>
          </p:cNvSpPr>
          <p:nvPr>
            <p:ph type="body" sz="quarter" idx="136"/>
          </p:nvPr>
        </p:nvSpPr>
        <p:spPr>
          <a:xfrm>
            <a:off x="2159148" y="2490704"/>
            <a:ext cx="3142174" cy="239387"/>
          </a:xfrm>
          <a:prstGeom prst="roundRect">
            <a:avLst>
              <a:gd name="adj" fmla="val 50000"/>
            </a:avLst>
          </a:prstGeom>
          <a:solidFill>
            <a:schemeClr val="accent2"/>
          </a:solidFill>
        </p:spPr>
        <p:txBody>
          <a:bodyPr lIns="91440" anchor="ctr" anchorCtr="0"/>
          <a:lstStyle>
            <a:lvl1pPr>
              <a:defRPr sz="1200" b="0" i="0">
                <a:solidFill>
                  <a:schemeClr val="tx1"/>
                </a:solidFill>
              </a:defRPr>
            </a:lvl1pPr>
          </a:lstStyle>
          <a:p>
            <a:pPr lvl="0"/>
            <a:r>
              <a:rPr lang="en-US"/>
              <a:t>Click to edit Master text style</a:t>
            </a:r>
          </a:p>
        </p:txBody>
      </p:sp>
      <p:sp>
        <p:nvSpPr>
          <p:cNvPr id="60" name="Text Placeholder 12">
            <a:extLst>
              <a:ext uri="{FF2B5EF4-FFF2-40B4-BE49-F238E27FC236}">
                <a16:creationId xmlns:a16="http://schemas.microsoft.com/office/drawing/2014/main" id="{F280B3DF-F510-BF0D-1689-8FD53BD1B7C4}"/>
              </a:ext>
            </a:extLst>
          </p:cNvPr>
          <p:cNvSpPr>
            <a:spLocks noGrp="1"/>
          </p:cNvSpPr>
          <p:nvPr>
            <p:ph type="body" sz="quarter" idx="137"/>
          </p:nvPr>
        </p:nvSpPr>
        <p:spPr>
          <a:xfrm>
            <a:off x="3766905" y="3137450"/>
            <a:ext cx="3796027" cy="239387"/>
          </a:xfrm>
          <a:prstGeom prst="roundRect">
            <a:avLst>
              <a:gd name="adj" fmla="val 50000"/>
            </a:avLst>
          </a:prstGeom>
          <a:solidFill>
            <a:schemeClr val="accent1"/>
          </a:solidFill>
        </p:spPr>
        <p:txBody>
          <a:bodyPr lIns="91440" anchor="ctr" anchorCtr="0"/>
          <a:lstStyle>
            <a:lvl1pPr>
              <a:defRPr sz="1200" b="0" i="0">
                <a:solidFill>
                  <a:schemeClr val="bg1"/>
                </a:solidFill>
              </a:defRPr>
            </a:lvl1pPr>
          </a:lstStyle>
          <a:p>
            <a:pPr lvl="0"/>
            <a:r>
              <a:rPr lang="en-US"/>
              <a:t>Click to edit Master text style</a:t>
            </a:r>
          </a:p>
        </p:txBody>
      </p:sp>
      <p:sp>
        <p:nvSpPr>
          <p:cNvPr id="61" name="Text Placeholder 12">
            <a:extLst>
              <a:ext uri="{FF2B5EF4-FFF2-40B4-BE49-F238E27FC236}">
                <a16:creationId xmlns:a16="http://schemas.microsoft.com/office/drawing/2014/main" id="{E363678C-E1CA-F91F-675C-0033F7CC8C7A}"/>
              </a:ext>
            </a:extLst>
          </p:cNvPr>
          <p:cNvSpPr>
            <a:spLocks noGrp="1"/>
          </p:cNvSpPr>
          <p:nvPr>
            <p:ph type="body" sz="quarter" idx="138"/>
          </p:nvPr>
        </p:nvSpPr>
        <p:spPr>
          <a:xfrm>
            <a:off x="4570783" y="3444772"/>
            <a:ext cx="3796027" cy="239387"/>
          </a:xfrm>
          <a:prstGeom prst="roundRect">
            <a:avLst>
              <a:gd name="adj" fmla="val 50000"/>
            </a:avLst>
          </a:prstGeom>
          <a:solidFill>
            <a:schemeClr val="accent1"/>
          </a:solidFill>
        </p:spPr>
        <p:txBody>
          <a:bodyPr lIns="91440" anchor="ctr" anchorCtr="0"/>
          <a:lstStyle>
            <a:lvl1pPr>
              <a:defRPr sz="1200" b="0" i="0">
                <a:solidFill>
                  <a:schemeClr val="bg1"/>
                </a:solidFill>
              </a:defRPr>
            </a:lvl1pPr>
          </a:lstStyle>
          <a:p>
            <a:pPr lvl="0"/>
            <a:r>
              <a:rPr lang="en-US"/>
              <a:t>Click to edit Master text style</a:t>
            </a:r>
          </a:p>
        </p:txBody>
      </p:sp>
      <p:sp>
        <p:nvSpPr>
          <p:cNvPr id="62" name="Text Placeholder 12">
            <a:extLst>
              <a:ext uri="{FF2B5EF4-FFF2-40B4-BE49-F238E27FC236}">
                <a16:creationId xmlns:a16="http://schemas.microsoft.com/office/drawing/2014/main" id="{43315FA7-6B8C-C029-5F87-4E7846F0C042}"/>
              </a:ext>
            </a:extLst>
          </p:cNvPr>
          <p:cNvSpPr>
            <a:spLocks noGrp="1"/>
          </p:cNvSpPr>
          <p:nvPr>
            <p:ph type="body" sz="quarter" idx="139"/>
          </p:nvPr>
        </p:nvSpPr>
        <p:spPr>
          <a:xfrm>
            <a:off x="5374662" y="3752094"/>
            <a:ext cx="2338294" cy="239387"/>
          </a:xfrm>
          <a:prstGeom prst="roundRect">
            <a:avLst>
              <a:gd name="adj" fmla="val 50000"/>
            </a:avLst>
          </a:prstGeom>
          <a:solidFill>
            <a:schemeClr val="accent1"/>
          </a:solidFill>
        </p:spPr>
        <p:txBody>
          <a:bodyPr lIns="91440" anchor="ctr" anchorCtr="0"/>
          <a:lstStyle>
            <a:lvl1pPr>
              <a:defRPr sz="1200" b="0" i="0">
                <a:solidFill>
                  <a:schemeClr val="bg1"/>
                </a:solidFill>
              </a:defRPr>
            </a:lvl1pPr>
          </a:lstStyle>
          <a:p>
            <a:pPr lvl="0"/>
            <a:r>
              <a:rPr lang="en-US"/>
              <a:t>Click to edit Master text style</a:t>
            </a:r>
          </a:p>
        </p:txBody>
      </p:sp>
      <p:sp>
        <p:nvSpPr>
          <p:cNvPr id="63" name="Text Placeholder 12">
            <a:extLst>
              <a:ext uri="{FF2B5EF4-FFF2-40B4-BE49-F238E27FC236}">
                <a16:creationId xmlns:a16="http://schemas.microsoft.com/office/drawing/2014/main" id="{01E544EB-AA83-3221-D8F7-9D5D78411F4F}"/>
              </a:ext>
            </a:extLst>
          </p:cNvPr>
          <p:cNvSpPr>
            <a:spLocks noGrp="1"/>
          </p:cNvSpPr>
          <p:nvPr>
            <p:ph type="body" sz="quarter" idx="140"/>
          </p:nvPr>
        </p:nvSpPr>
        <p:spPr>
          <a:xfrm>
            <a:off x="6982417" y="4387747"/>
            <a:ext cx="2338295" cy="239387"/>
          </a:xfrm>
          <a:prstGeom prst="roundRect">
            <a:avLst>
              <a:gd name="adj" fmla="val 50000"/>
            </a:avLst>
          </a:prstGeom>
          <a:solidFill>
            <a:schemeClr val="accent4"/>
          </a:solidFill>
        </p:spPr>
        <p:txBody>
          <a:bodyPr lIns="91440" anchor="ctr" anchorCtr="0"/>
          <a:lstStyle>
            <a:lvl1pPr>
              <a:defRPr sz="1200" b="0" i="0">
                <a:solidFill>
                  <a:schemeClr val="bg1"/>
                </a:solidFill>
              </a:defRPr>
            </a:lvl1pPr>
          </a:lstStyle>
          <a:p>
            <a:pPr lvl="0"/>
            <a:r>
              <a:rPr lang="en-US"/>
              <a:t>Click to edit Master text style</a:t>
            </a:r>
          </a:p>
        </p:txBody>
      </p:sp>
      <p:sp>
        <p:nvSpPr>
          <p:cNvPr id="64" name="Text Placeholder 12">
            <a:extLst>
              <a:ext uri="{FF2B5EF4-FFF2-40B4-BE49-F238E27FC236}">
                <a16:creationId xmlns:a16="http://schemas.microsoft.com/office/drawing/2014/main" id="{47E5A2C9-256E-E4E0-7FE7-B00A011469B0}"/>
              </a:ext>
            </a:extLst>
          </p:cNvPr>
          <p:cNvSpPr>
            <a:spLocks noGrp="1"/>
          </p:cNvSpPr>
          <p:nvPr>
            <p:ph type="body" sz="quarter" idx="141"/>
          </p:nvPr>
        </p:nvSpPr>
        <p:spPr>
          <a:xfrm>
            <a:off x="6982417" y="4695069"/>
            <a:ext cx="3142173" cy="239387"/>
          </a:xfrm>
          <a:prstGeom prst="roundRect">
            <a:avLst>
              <a:gd name="adj" fmla="val 50000"/>
            </a:avLst>
          </a:prstGeom>
          <a:solidFill>
            <a:schemeClr val="accent4"/>
          </a:solidFill>
        </p:spPr>
        <p:txBody>
          <a:bodyPr lIns="91440" anchor="ctr" anchorCtr="0"/>
          <a:lstStyle>
            <a:lvl1pPr>
              <a:defRPr sz="1200" b="0" i="0">
                <a:solidFill>
                  <a:schemeClr val="bg1"/>
                </a:solidFill>
              </a:defRPr>
            </a:lvl1pPr>
          </a:lstStyle>
          <a:p>
            <a:pPr lvl="0"/>
            <a:r>
              <a:rPr lang="en-US"/>
              <a:t>Click to edit Master text style</a:t>
            </a:r>
          </a:p>
        </p:txBody>
      </p:sp>
      <p:sp>
        <p:nvSpPr>
          <p:cNvPr id="66" name="Text Placeholder 12">
            <a:extLst>
              <a:ext uri="{FF2B5EF4-FFF2-40B4-BE49-F238E27FC236}">
                <a16:creationId xmlns:a16="http://schemas.microsoft.com/office/drawing/2014/main" id="{00121511-D224-6226-EE99-FF3327D55117}"/>
              </a:ext>
            </a:extLst>
          </p:cNvPr>
          <p:cNvSpPr>
            <a:spLocks noGrp="1"/>
          </p:cNvSpPr>
          <p:nvPr>
            <p:ph type="body" sz="quarter" idx="143"/>
          </p:nvPr>
        </p:nvSpPr>
        <p:spPr>
          <a:xfrm>
            <a:off x="7786296" y="5349905"/>
            <a:ext cx="3142178" cy="239387"/>
          </a:xfrm>
          <a:prstGeom prst="roundRect">
            <a:avLst>
              <a:gd name="adj" fmla="val 50000"/>
            </a:avLst>
          </a:prstGeom>
          <a:solidFill>
            <a:schemeClr val="accent5"/>
          </a:solidFill>
        </p:spPr>
        <p:txBody>
          <a:bodyPr lIns="91440" anchor="ctr" anchorCtr="0"/>
          <a:lstStyle>
            <a:lvl1pPr>
              <a:defRPr sz="1200" b="0" i="0">
                <a:solidFill>
                  <a:schemeClr val="bg1"/>
                </a:solidFill>
              </a:defRPr>
            </a:lvl1pPr>
          </a:lstStyle>
          <a:p>
            <a:pPr lvl="0"/>
            <a:r>
              <a:rPr lang="en-US"/>
              <a:t>Click to edit Master text style</a:t>
            </a:r>
          </a:p>
        </p:txBody>
      </p:sp>
      <p:sp>
        <p:nvSpPr>
          <p:cNvPr id="67" name="Text Placeholder 12">
            <a:extLst>
              <a:ext uri="{FF2B5EF4-FFF2-40B4-BE49-F238E27FC236}">
                <a16:creationId xmlns:a16="http://schemas.microsoft.com/office/drawing/2014/main" id="{1CC8761B-CBC9-C128-F838-74FE5B336642}"/>
              </a:ext>
            </a:extLst>
          </p:cNvPr>
          <p:cNvSpPr>
            <a:spLocks noGrp="1"/>
          </p:cNvSpPr>
          <p:nvPr>
            <p:ph type="body" sz="quarter" idx="144"/>
          </p:nvPr>
        </p:nvSpPr>
        <p:spPr>
          <a:xfrm>
            <a:off x="8590172" y="5657227"/>
            <a:ext cx="2338301" cy="239387"/>
          </a:xfrm>
          <a:prstGeom prst="roundRect">
            <a:avLst>
              <a:gd name="adj" fmla="val 50000"/>
            </a:avLst>
          </a:prstGeom>
          <a:solidFill>
            <a:schemeClr val="accent5"/>
          </a:solidFill>
        </p:spPr>
        <p:txBody>
          <a:bodyPr lIns="91440" anchor="ctr" anchorCtr="0"/>
          <a:lstStyle>
            <a:lvl1pPr>
              <a:defRPr sz="1200" b="0" i="0">
                <a:solidFill>
                  <a:schemeClr val="bg1"/>
                </a:solidFill>
              </a:defRPr>
            </a:lvl1pPr>
          </a:lstStyle>
          <a:p>
            <a:pPr lvl="0"/>
            <a:r>
              <a:rPr lang="en-US"/>
              <a:t>Click to edit Master text style</a:t>
            </a:r>
          </a:p>
        </p:txBody>
      </p:sp>
      <p:pic>
        <p:nvPicPr>
          <p:cNvPr id="5" name="Graphic 4">
            <a:extLst>
              <a:ext uri="{FF2B5EF4-FFF2-40B4-BE49-F238E27FC236}">
                <a16:creationId xmlns:a16="http://schemas.microsoft.com/office/drawing/2014/main" id="{4C65F11D-4AA5-2CEB-5AC5-1EAB8F9760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418524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77" name="Text Placeholder 76">
            <a:extLst>
              <a:ext uri="{FF2B5EF4-FFF2-40B4-BE49-F238E27FC236}">
                <a16:creationId xmlns:a16="http://schemas.microsoft.com/office/drawing/2014/main" id="{1A843AB7-B3E8-17AC-421B-286767DA93F1}"/>
              </a:ext>
            </a:extLst>
          </p:cNvPr>
          <p:cNvSpPr>
            <a:spLocks noGrp="1"/>
          </p:cNvSpPr>
          <p:nvPr>
            <p:ph type="body" sz="quarter" idx="22" hasCustomPrompt="1"/>
          </p:nvPr>
        </p:nvSpPr>
        <p:spPr>
          <a:xfrm>
            <a:off x="2849562" y="1825117"/>
            <a:ext cx="3161334" cy="762251"/>
          </a:xfrm>
          <a:custGeom>
            <a:avLst/>
            <a:gdLst>
              <a:gd name="connsiteX0" fmla="*/ 0 w 3161334"/>
              <a:gd name="connsiteY0" fmla="*/ 0 h 762251"/>
              <a:gd name="connsiteX1" fmla="*/ 2780209 w 3161334"/>
              <a:gd name="connsiteY1" fmla="*/ 0 h 762251"/>
              <a:gd name="connsiteX2" fmla="*/ 3161334 w 3161334"/>
              <a:gd name="connsiteY2" fmla="*/ 381126 h 762251"/>
              <a:gd name="connsiteX3" fmla="*/ 2780209 w 3161334"/>
              <a:gd name="connsiteY3" fmla="*/ 762251 h 762251"/>
              <a:gd name="connsiteX4" fmla="*/ 0 w 3161334"/>
              <a:gd name="connsiteY4" fmla="*/ 762251 h 762251"/>
              <a:gd name="connsiteX5" fmla="*/ 0 w 3161334"/>
              <a:gd name="connsiteY5" fmla="*/ 754797 h 762251"/>
              <a:gd name="connsiteX6" fmla="*/ 373672 w 3161334"/>
              <a:gd name="connsiteY6" fmla="*/ 381126 h 762251"/>
              <a:gd name="connsiteX7" fmla="*/ 0 w 3161334"/>
              <a:gd name="connsiteY7" fmla="*/ 7454 h 76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334" h="762251">
                <a:moveTo>
                  <a:pt x="0" y="0"/>
                </a:moveTo>
                <a:lnTo>
                  <a:pt x="2780209" y="0"/>
                </a:lnTo>
                <a:lnTo>
                  <a:pt x="3161334" y="381126"/>
                </a:lnTo>
                <a:lnTo>
                  <a:pt x="2780209" y="762251"/>
                </a:lnTo>
                <a:lnTo>
                  <a:pt x="0" y="762251"/>
                </a:lnTo>
                <a:lnTo>
                  <a:pt x="0" y="754797"/>
                </a:lnTo>
                <a:lnTo>
                  <a:pt x="373672" y="381126"/>
                </a:lnTo>
                <a:lnTo>
                  <a:pt x="0" y="7454"/>
                </a:lnTo>
                <a:close/>
              </a:path>
            </a:pathLst>
          </a:custGeom>
          <a:solidFill>
            <a:schemeClr val="accent4"/>
          </a:solidFill>
        </p:spPr>
        <p:txBody>
          <a:bodyPr wrap="square" lIns="502920" anchor="ctr" anchorCtr="0">
            <a:noAutofit/>
          </a:bodyPr>
          <a:lstStyle>
            <a:lvl1pPr>
              <a:defRPr sz="1400">
                <a:solidFill>
                  <a:schemeClr val="bg1"/>
                </a:solidFill>
              </a:defRPr>
            </a:lvl1pPr>
            <a:lvl2pPr marL="6350" indent="0">
              <a:spcBef>
                <a:spcPts val="300"/>
              </a:spcBef>
              <a:buNone/>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a:t>
            </a:r>
          </a:p>
          <a:p>
            <a:pPr lvl="1"/>
            <a:r>
              <a:rPr lang="en-US"/>
              <a:t>Second level</a:t>
            </a:r>
          </a:p>
        </p:txBody>
      </p:sp>
      <p:sp>
        <p:nvSpPr>
          <p:cNvPr id="76" name="Text Placeholder 75">
            <a:extLst>
              <a:ext uri="{FF2B5EF4-FFF2-40B4-BE49-F238E27FC236}">
                <a16:creationId xmlns:a16="http://schemas.microsoft.com/office/drawing/2014/main" id="{9817CC6D-C73D-3A53-C85C-E4E376A15E7F}"/>
              </a:ext>
            </a:extLst>
          </p:cNvPr>
          <p:cNvSpPr>
            <a:spLocks noGrp="1"/>
          </p:cNvSpPr>
          <p:nvPr>
            <p:ph type="body" sz="quarter" idx="21" hasCustomPrompt="1"/>
          </p:nvPr>
        </p:nvSpPr>
        <p:spPr>
          <a:xfrm>
            <a:off x="0" y="1825117"/>
            <a:ext cx="3168788" cy="762251"/>
          </a:xfrm>
          <a:custGeom>
            <a:avLst/>
            <a:gdLst>
              <a:gd name="connsiteX0" fmla="*/ 0 w 3168788"/>
              <a:gd name="connsiteY0" fmla="*/ 0 h 762251"/>
              <a:gd name="connsiteX1" fmla="*/ 2787663 w 3168788"/>
              <a:gd name="connsiteY1" fmla="*/ 0 h 762251"/>
              <a:gd name="connsiteX2" fmla="*/ 3168788 w 3168788"/>
              <a:gd name="connsiteY2" fmla="*/ 381126 h 762251"/>
              <a:gd name="connsiteX3" fmla="*/ 2787663 w 3168788"/>
              <a:gd name="connsiteY3" fmla="*/ 762251 h 762251"/>
              <a:gd name="connsiteX4" fmla="*/ 0 w 3168788"/>
              <a:gd name="connsiteY4" fmla="*/ 762251 h 762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788" h="762251">
                <a:moveTo>
                  <a:pt x="0" y="0"/>
                </a:moveTo>
                <a:lnTo>
                  <a:pt x="2787663" y="0"/>
                </a:lnTo>
                <a:lnTo>
                  <a:pt x="3168788" y="381126"/>
                </a:lnTo>
                <a:lnTo>
                  <a:pt x="2787663" y="762251"/>
                </a:lnTo>
                <a:lnTo>
                  <a:pt x="0" y="762251"/>
                </a:lnTo>
                <a:close/>
              </a:path>
            </a:pathLst>
          </a:custGeom>
          <a:solidFill>
            <a:schemeClr val="accent1"/>
          </a:solidFill>
        </p:spPr>
        <p:txBody>
          <a:bodyPr wrap="square" lIns="502920" anchor="ctr" anchorCtr="0">
            <a:noAutofit/>
          </a:bodyPr>
          <a:lstStyle>
            <a:lvl1pPr>
              <a:defRPr sz="1400">
                <a:solidFill>
                  <a:schemeClr val="bg1"/>
                </a:solidFill>
              </a:defRPr>
            </a:lvl1pPr>
            <a:lvl2pPr marL="6350" indent="0">
              <a:spcBef>
                <a:spcPts val="300"/>
              </a:spcBef>
              <a:buNone/>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a:t>
            </a:r>
          </a:p>
          <a:p>
            <a:pPr lvl="1"/>
            <a:r>
              <a:rPr lang="en-US"/>
              <a:t>Second level</a:t>
            </a:r>
          </a:p>
        </p:txBody>
      </p:sp>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78" name="Text Placeholder 77">
            <a:extLst>
              <a:ext uri="{FF2B5EF4-FFF2-40B4-BE49-F238E27FC236}">
                <a16:creationId xmlns:a16="http://schemas.microsoft.com/office/drawing/2014/main" id="{E5D5A149-FC3E-76D1-0E88-31E3C899C628}"/>
              </a:ext>
            </a:extLst>
          </p:cNvPr>
          <p:cNvSpPr>
            <a:spLocks noGrp="1"/>
          </p:cNvSpPr>
          <p:nvPr>
            <p:ph type="body" sz="quarter" idx="23" hasCustomPrompt="1"/>
          </p:nvPr>
        </p:nvSpPr>
        <p:spPr>
          <a:xfrm>
            <a:off x="5691670" y="1825117"/>
            <a:ext cx="3161334" cy="762251"/>
          </a:xfrm>
          <a:custGeom>
            <a:avLst/>
            <a:gdLst>
              <a:gd name="connsiteX0" fmla="*/ 0 w 3161334"/>
              <a:gd name="connsiteY0" fmla="*/ 0 h 762251"/>
              <a:gd name="connsiteX1" fmla="*/ 2780209 w 3161334"/>
              <a:gd name="connsiteY1" fmla="*/ 0 h 762251"/>
              <a:gd name="connsiteX2" fmla="*/ 3161334 w 3161334"/>
              <a:gd name="connsiteY2" fmla="*/ 381126 h 762251"/>
              <a:gd name="connsiteX3" fmla="*/ 2780209 w 3161334"/>
              <a:gd name="connsiteY3" fmla="*/ 762251 h 762251"/>
              <a:gd name="connsiteX4" fmla="*/ 0 w 3161334"/>
              <a:gd name="connsiteY4" fmla="*/ 762251 h 762251"/>
              <a:gd name="connsiteX5" fmla="*/ 0 w 3161334"/>
              <a:gd name="connsiteY5" fmla="*/ 754797 h 762251"/>
              <a:gd name="connsiteX6" fmla="*/ 373672 w 3161334"/>
              <a:gd name="connsiteY6" fmla="*/ 381126 h 762251"/>
              <a:gd name="connsiteX7" fmla="*/ 0 w 3161334"/>
              <a:gd name="connsiteY7" fmla="*/ 7454 h 76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334" h="762251">
                <a:moveTo>
                  <a:pt x="0" y="0"/>
                </a:moveTo>
                <a:lnTo>
                  <a:pt x="2780209" y="0"/>
                </a:lnTo>
                <a:lnTo>
                  <a:pt x="3161334" y="381126"/>
                </a:lnTo>
                <a:lnTo>
                  <a:pt x="2780209" y="762251"/>
                </a:lnTo>
                <a:lnTo>
                  <a:pt x="0" y="762251"/>
                </a:lnTo>
                <a:lnTo>
                  <a:pt x="0" y="754797"/>
                </a:lnTo>
                <a:lnTo>
                  <a:pt x="373672" y="381126"/>
                </a:lnTo>
                <a:lnTo>
                  <a:pt x="0" y="7454"/>
                </a:lnTo>
                <a:close/>
              </a:path>
            </a:pathLst>
          </a:custGeom>
          <a:solidFill>
            <a:schemeClr val="accent2"/>
          </a:solidFill>
        </p:spPr>
        <p:txBody>
          <a:bodyPr wrap="square" lIns="502920" anchor="ctr" anchorCtr="0">
            <a:noAutofit/>
          </a:bodyPr>
          <a:lstStyle>
            <a:lvl1pPr>
              <a:defRPr sz="1400">
                <a:solidFill>
                  <a:schemeClr val="tx1"/>
                </a:solidFill>
              </a:defRPr>
            </a:lvl1pPr>
            <a:lvl2pPr marL="6350" indent="0">
              <a:spcBef>
                <a:spcPts val="300"/>
              </a:spcBef>
              <a:buNone/>
              <a:defRPr sz="1200">
                <a:solidFill>
                  <a:schemeClr val="tx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a:t>
            </a:r>
          </a:p>
          <a:p>
            <a:pPr lvl="1"/>
            <a:r>
              <a:rPr lang="en-US"/>
              <a:t>Second level</a:t>
            </a:r>
          </a:p>
        </p:txBody>
      </p:sp>
      <p:sp>
        <p:nvSpPr>
          <p:cNvPr id="79" name="Text Placeholder 78">
            <a:extLst>
              <a:ext uri="{FF2B5EF4-FFF2-40B4-BE49-F238E27FC236}">
                <a16:creationId xmlns:a16="http://schemas.microsoft.com/office/drawing/2014/main" id="{4B6F3CEC-296D-05F2-13B7-7884B9BCBEB0}"/>
              </a:ext>
            </a:extLst>
          </p:cNvPr>
          <p:cNvSpPr>
            <a:spLocks noGrp="1"/>
          </p:cNvSpPr>
          <p:nvPr>
            <p:ph type="body" sz="quarter" idx="24" hasCustomPrompt="1"/>
          </p:nvPr>
        </p:nvSpPr>
        <p:spPr>
          <a:xfrm>
            <a:off x="8533778" y="1825117"/>
            <a:ext cx="3161334" cy="762251"/>
          </a:xfrm>
          <a:custGeom>
            <a:avLst/>
            <a:gdLst>
              <a:gd name="connsiteX0" fmla="*/ 0 w 3161334"/>
              <a:gd name="connsiteY0" fmla="*/ 0 h 762251"/>
              <a:gd name="connsiteX1" fmla="*/ 2780209 w 3161334"/>
              <a:gd name="connsiteY1" fmla="*/ 0 h 762251"/>
              <a:gd name="connsiteX2" fmla="*/ 3161334 w 3161334"/>
              <a:gd name="connsiteY2" fmla="*/ 381126 h 762251"/>
              <a:gd name="connsiteX3" fmla="*/ 2780209 w 3161334"/>
              <a:gd name="connsiteY3" fmla="*/ 762251 h 762251"/>
              <a:gd name="connsiteX4" fmla="*/ 0 w 3161334"/>
              <a:gd name="connsiteY4" fmla="*/ 762251 h 762251"/>
              <a:gd name="connsiteX5" fmla="*/ 0 w 3161334"/>
              <a:gd name="connsiteY5" fmla="*/ 754797 h 762251"/>
              <a:gd name="connsiteX6" fmla="*/ 373672 w 3161334"/>
              <a:gd name="connsiteY6" fmla="*/ 381126 h 762251"/>
              <a:gd name="connsiteX7" fmla="*/ 0 w 3161334"/>
              <a:gd name="connsiteY7" fmla="*/ 7454 h 76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334" h="762251">
                <a:moveTo>
                  <a:pt x="0" y="0"/>
                </a:moveTo>
                <a:lnTo>
                  <a:pt x="2780209" y="0"/>
                </a:lnTo>
                <a:lnTo>
                  <a:pt x="3161334" y="381126"/>
                </a:lnTo>
                <a:lnTo>
                  <a:pt x="2780209" y="762251"/>
                </a:lnTo>
                <a:lnTo>
                  <a:pt x="0" y="762251"/>
                </a:lnTo>
                <a:lnTo>
                  <a:pt x="0" y="754797"/>
                </a:lnTo>
                <a:lnTo>
                  <a:pt x="373672" y="381126"/>
                </a:lnTo>
                <a:lnTo>
                  <a:pt x="0" y="7454"/>
                </a:lnTo>
                <a:close/>
              </a:path>
            </a:pathLst>
          </a:custGeom>
          <a:solidFill>
            <a:schemeClr val="accent5"/>
          </a:solidFill>
        </p:spPr>
        <p:txBody>
          <a:bodyPr wrap="square" lIns="502920" anchor="ctr" anchorCtr="0">
            <a:noAutofit/>
          </a:bodyPr>
          <a:lstStyle>
            <a:lvl1pPr>
              <a:defRPr sz="1400">
                <a:solidFill>
                  <a:schemeClr val="bg1"/>
                </a:solidFill>
              </a:defRPr>
            </a:lvl1pPr>
            <a:lvl2pPr marL="6350" indent="0">
              <a:spcBef>
                <a:spcPts val="300"/>
              </a:spcBef>
              <a:buNone/>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a:t>
            </a:r>
          </a:p>
          <a:p>
            <a:pPr lvl="1"/>
            <a:r>
              <a:rPr lang="en-US"/>
              <a:t>Second level</a:t>
            </a:r>
          </a:p>
        </p:txBody>
      </p:sp>
      <p:sp>
        <p:nvSpPr>
          <p:cNvPr id="80" name="Content Placeholder 2">
            <a:extLst>
              <a:ext uri="{FF2B5EF4-FFF2-40B4-BE49-F238E27FC236}">
                <a16:creationId xmlns:a16="http://schemas.microsoft.com/office/drawing/2014/main" id="{50FC9CF4-7F6E-E526-B71F-634998385B63}"/>
              </a:ext>
            </a:extLst>
          </p:cNvPr>
          <p:cNvSpPr>
            <a:spLocks noGrp="1"/>
          </p:cNvSpPr>
          <p:nvPr>
            <p:ph idx="1" hasCustomPrompt="1"/>
          </p:nvPr>
        </p:nvSpPr>
        <p:spPr>
          <a:xfrm>
            <a:off x="496889" y="2895229"/>
            <a:ext cx="2352674" cy="2694570"/>
          </a:xfrm>
        </p:spPr>
        <p:txBody>
          <a:bodyPr/>
          <a:lstStyle>
            <a:lvl1pPr marL="117475" indent="-117475">
              <a:spcBef>
                <a:spcPts val="900"/>
              </a:spcBef>
              <a:buFont typeface="Arial" panose="020B0604020202020204" pitchFamily="34" charset="0"/>
              <a:buChar char="•"/>
              <a:tabLst/>
              <a:defRPr sz="1200" b="0">
                <a:solidFill>
                  <a:schemeClr val="tx1"/>
                </a:solidFill>
              </a:defRPr>
            </a:lvl1pPr>
            <a:lvl2pPr marL="234950" indent="-117475">
              <a:spcBef>
                <a:spcPts val="300"/>
              </a:spcBef>
              <a:buFont typeface="System Font Regular"/>
              <a:buChar char="–"/>
              <a:tabLst/>
              <a:defRPr sz="1200">
                <a:solidFill>
                  <a:schemeClr val="tx1"/>
                </a:solidFill>
              </a:defRPr>
            </a:lvl2pPr>
            <a:lvl3pPr>
              <a:defRPr sz="1000"/>
            </a:lvl3pPr>
            <a:lvl4pPr>
              <a:defRPr sz="800"/>
            </a:lvl4pPr>
            <a:lvl5pPr>
              <a:defRPr sz="800"/>
            </a:lvl5pPr>
          </a:lstStyle>
          <a:p>
            <a:pPr lvl="0"/>
            <a:r>
              <a:rPr lang="en-US"/>
              <a:t>Click to add text</a:t>
            </a:r>
          </a:p>
          <a:p>
            <a:pPr lvl="1"/>
            <a:r>
              <a:rPr lang="en-US"/>
              <a:t>Second level</a:t>
            </a:r>
          </a:p>
        </p:txBody>
      </p:sp>
      <p:sp>
        <p:nvSpPr>
          <p:cNvPr id="81" name="Content Placeholder 2">
            <a:extLst>
              <a:ext uri="{FF2B5EF4-FFF2-40B4-BE49-F238E27FC236}">
                <a16:creationId xmlns:a16="http://schemas.microsoft.com/office/drawing/2014/main" id="{7DFF3A62-0191-FC2F-5416-6F505AE57887}"/>
              </a:ext>
            </a:extLst>
          </p:cNvPr>
          <p:cNvSpPr>
            <a:spLocks noGrp="1"/>
          </p:cNvSpPr>
          <p:nvPr>
            <p:ph idx="25" hasCustomPrompt="1"/>
          </p:nvPr>
        </p:nvSpPr>
        <p:spPr>
          <a:xfrm>
            <a:off x="3365500" y="2895229"/>
            <a:ext cx="2326170" cy="2694570"/>
          </a:xfrm>
        </p:spPr>
        <p:txBody>
          <a:bodyPr/>
          <a:lstStyle>
            <a:lvl1pPr marL="117475" indent="-117475">
              <a:spcBef>
                <a:spcPts val="900"/>
              </a:spcBef>
              <a:buFont typeface="Arial" panose="020B0604020202020204" pitchFamily="34" charset="0"/>
              <a:buChar char="•"/>
              <a:tabLst/>
              <a:defRPr sz="1200" b="0">
                <a:solidFill>
                  <a:schemeClr val="tx1"/>
                </a:solidFill>
              </a:defRPr>
            </a:lvl1pPr>
            <a:lvl2pPr marL="234950" indent="-117475">
              <a:spcBef>
                <a:spcPts val="300"/>
              </a:spcBef>
              <a:buFont typeface="System Font Regular"/>
              <a:buChar char="–"/>
              <a:tabLst/>
              <a:defRPr sz="1200">
                <a:solidFill>
                  <a:schemeClr val="tx1"/>
                </a:solidFill>
              </a:defRPr>
            </a:lvl2pPr>
            <a:lvl3pPr>
              <a:defRPr sz="1000"/>
            </a:lvl3pPr>
            <a:lvl4pPr>
              <a:defRPr sz="800"/>
            </a:lvl4pPr>
            <a:lvl5pPr>
              <a:defRPr sz="800"/>
            </a:lvl5pPr>
          </a:lstStyle>
          <a:p>
            <a:pPr lvl="0"/>
            <a:r>
              <a:rPr lang="en-US"/>
              <a:t>Click to add text</a:t>
            </a:r>
          </a:p>
          <a:p>
            <a:pPr lvl="1"/>
            <a:r>
              <a:rPr lang="en-US"/>
              <a:t>Second level</a:t>
            </a:r>
          </a:p>
        </p:txBody>
      </p:sp>
      <p:sp>
        <p:nvSpPr>
          <p:cNvPr id="82" name="Content Placeholder 2">
            <a:extLst>
              <a:ext uri="{FF2B5EF4-FFF2-40B4-BE49-F238E27FC236}">
                <a16:creationId xmlns:a16="http://schemas.microsoft.com/office/drawing/2014/main" id="{ADC60062-B908-1C9A-3583-45558BE2997E}"/>
              </a:ext>
            </a:extLst>
          </p:cNvPr>
          <p:cNvSpPr>
            <a:spLocks noGrp="1"/>
          </p:cNvSpPr>
          <p:nvPr>
            <p:ph idx="26" hasCustomPrompt="1"/>
          </p:nvPr>
        </p:nvSpPr>
        <p:spPr>
          <a:xfrm>
            <a:off x="6207608" y="2895229"/>
            <a:ext cx="2326170" cy="2694570"/>
          </a:xfrm>
        </p:spPr>
        <p:txBody>
          <a:bodyPr/>
          <a:lstStyle>
            <a:lvl1pPr marL="117475" indent="-117475">
              <a:spcBef>
                <a:spcPts val="900"/>
              </a:spcBef>
              <a:buFont typeface="Arial" panose="020B0604020202020204" pitchFamily="34" charset="0"/>
              <a:buChar char="•"/>
              <a:tabLst/>
              <a:defRPr sz="1200" b="0">
                <a:solidFill>
                  <a:schemeClr val="tx1"/>
                </a:solidFill>
              </a:defRPr>
            </a:lvl1pPr>
            <a:lvl2pPr marL="234950" indent="-117475">
              <a:spcBef>
                <a:spcPts val="300"/>
              </a:spcBef>
              <a:buFont typeface="System Font Regular"/>
              <a:buChar char="–"/>
              <a:tabLst/>
              <a:defRPr sz="1200">
                <a:solidFill>
                  <a:schemeClr val="tx1"/>
                </a:solidFill>
              </a:defRPr>
            </a:lvl2pPr>
            <a:lvl3pPr>
              <a:defRPr sz="1000"/>
            </a:lvl3pPr>
            <a:lvl4pPr>
              <a:defRPr sz="800"/>
            </a:lvl4pPr>
            <a:lvl5pPr>
              <a:defRPr sz="800"/>
            </a:lvl5pPr>
          </a:lstStyle>
          <a:p>
            <a:pPr lvl="0"/>
            <a:r>
              <a:rPr lang="en-US"/>
              <a:t>Click to add text</a:t>
            </a:r>
          </a:p>
          <a:p>
            <a:pPr lvl="1"/>
            <a:r>
              <a:rPr lang="en-US"/>
              <a:t>Second level</a:t>
            </a:r>
          </a:p>
        </p:txBody>
      </p:sp>
      <p:sp>
        <p:nvSpPr>
          <p:cNvPr id="83" name="Content Placeholder 2">
            <a:extLst>
              <a:ext uri="{FF2B5EF4-FFF2-40B4-BE49-F238E27FC236}">
                <a16:creationId xmlns:a16="http://schemas.microsoft.com/office/drawing/2014/main" id="{1BBDD421-7D15-71CA-6432-C5D976C5CD92}"/>
              </a:ext>
            </a:extLst>
          </p:cNvPr>
          <p:cNvSpPr>
            <a:spLocks noGrp="1"/>
          </p:cNvSpPr>
          <p:nvPr>
            <p:ph idx="27" hasCustomPrompt="1"/>
          </p:nvPr>
        </p:nvSpPr>
        <p:spPr>
          <a:xfrm>
            <a:off x="9049716" y="2895229"/>
            <a:ext cx="2326170" cy="2694570"/>
          </a:xfrm>
        </p:spPr>
        <p:txBody>
          <a:bodyPr/>
          <a:lstStyle>
            <a:lvl1pPr marL="117475" indent="-117475">
              <a:spcBef>
                <a:spcPts val="900"/>
              </a:spcBef>
              <a:buFont typeface="Arial" panose="020B0604020202020204" pitchFamily="34" charset="0"/>
              <a:buChar char="•"/>
              <a:tabLst/>
              <a:defRPr sz="1200" b="0">
                <a:solidFill>
                  <a:schemeClr val="tx1"/>
                </a:solidFill>
              </a:defRPr>
            </a:lvl1pPr>
            <a:lvl2pPr marL="234950" indent="-117475">
              <a:spcBef>
                <a:spcPts val="300"/>
              </a:spcBef>
              <a:buFont typeface="System Font Regular"/>
              <a:buChar char="–"/>
              <a:tabLst/>
              <a:defRPr sz="1200">
                <a:solidFill>
                  <a:schemeClr val="tx1"/>
                </a:solidFill>
              </a:defRPr>
            </a:lvl2pPr>
            <a:lvl3pPr>
              <a:defRPr sz="1000"/>
            </a:lvl3pPr>
            <a:lvl4pPr>
              <a:defRPr sz="800"/>
            </a:lvl4pPr>
            <a:lvl5pPr>
              <a:defRPr sz="800"/>
            </a:lvl5pPr>
          </a:lstStyle>
          <a:p>
            <a:pPr lvl="0"/>
            <a:r>
              <a:rPr lang="en-US"/>
              <a:t>Click to add text</a:t>
            </a:r>
          </a:p>
          <a:p>
            <a:pPr lvl="1"/>
            <a:r>
              <a:rPr lang="en-US"/>
              <a:t>Second level</a:t>
            </a:r>
          </a:p>
        </p:txBody>
      </p:sp>
      <p:pic>
        <p:nvPicPr>
          <p:cNvPr id="3" name="Graphic 2">
            <a:extLst>
              <a:ext uri="{FF2B5EF4-FFF2-40B4-BE49-F238E27FC236}">
                <a16:creationId xmlns:a16="http://schemas.microsoft.com/office/drawing/2014/main" id="{E3421142-C95F-2D06-2EA3-53689F32D22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78810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st vertical">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80" name="Content Placeholder 2">
            <a:extLst>
              <a:ext uri="{FF2B5EF4-FFF2-40B4-BE49-F238E27FC236}">
                <a16:creationId xmlns:a16="http://schemas.microsoft.com/office/drawing/2014/main" id="{50FC9CF4-7F6E-E526-B71F-634998385B63}"/>
              </a:ext>
            </a:extLst>
          </p:cNvPr>
          <p:cNvSpPr>
            <a:spLocks noGrp="1"/>
          </p:cNvSpPr>
          <p:nvPr>
            <p:ph idx="1" hasCustomPrompt="1"/>
          </p:nvPr>
        </p:nvSpPr>
        <p:spPr>
          <a:xfrm>
            <a:off x="3922644" y="1711925"/>
            <a:ext cx="7772468" cy="881636"/>
          </a:xfrm>
        </p:spPr>
        <p:txBody>
          <a:bodyPr anchor="ctr" anchorCtr="0"/>
          <a:lstStyle>
            <a:lvl1pPr marL="0" indent="0">
              <a:spcBef>
                <a:spcPts val="900"/>
              </a:spcBef>
              <a:buFont typeface="Arial" panose="020B0604020202020204" pitchFamily="34" charset="0"/>
              <a:buNone/>
              <a:tabLst/>
              <a:defRPr sz="1400" b="0">
                <a:solidFill>
                  <a:schemeClr val="tx1"/>
                </a:solidFill>
              </a:defRPr>
            </a:lvl1pPr>
            <a:lvl2pPr marL="117475" indent="-104775">
              <a:spcBef>
                <a:spcPts val="600"/>
              </a:spcBef>
              <a:buFont typeface="Arial" panose="020B0604020202020204" pitchFamily="34" charset="0"/>
              <a:buChar char="•"/>
              <a:tabLst/>
              <a:defRPr sz="1200">
                <a:solidFill>
                  <a:schemeClr val="tx1"/>
                </a:solidFill>
              </a:defRPr>
            </a:lvl2pPr>
            <a:lvl3pPr>
              <a:defRPr sz="1000"/>
            </a:lvl3pPr>
            <a:lvl4pPr>
              <a:defRPr sz="800"/>
            </a:lvl4pPr>
            <a:lvl5pPr>
              <a:defRPr sz="800"/>
            </a:lvl5pPr>
          </a:lstStyle>
          <a:p>
            <a:pPr lvl="0"/>
            <a:r>
              <a:rPr lang="en-US"/>
              <a:t>Click to add text</a:t>
            </a:r>
          </a:p>
          <a:p>
            <a:pPr lvl="1"/>
            <a:r>
              <a:rPr lang="en-US"/>
              <a:t>Second level</a:t>
            </a:r>
          </a:p>
        </p:txBody>
      </p:sp>
      <p:sp>
        <p:nvSpPr>
          <p:cNvPr id="19" name="Content Placeholder 2">
            <a:extLst>
              <a:ext uri="{FF2B5EF4-FFF2-40B4-BE49-F238E27FC236}">
                <a16:creationId xmlns:a16="http://schemas.microsoft.com/office/drawing/2014/main" id="{307A2626-3BB2-F50C-81C1-6275ACA44192}"/>
              </a:ext>
            </a:extLst>
          </p:cNvPr>
          <p:cNvSpPr>
            <a:spLocks noGrp="1"/>
          </p:cNvSpPr>
          <p:nvPr>
            <p:ph idx="24" hasCustomPrompt="1"/>
          </p:nvPr>
        </p:nvSpPr>
        <p:spPr>
          <a:xfrm>
            <a:off x="3922644" y="3001029"/>
            <a:ext cx="7772468" cy="881636"/>
          </a:xfrm>
        </p:spPr>
        <p:txBody>
          <a:bodyPr anchor="ctr" anchorCtr="0"/>
          <a:lstStyle>
            <a:lvl1pPr marL="0" indent="0">
              <a:spcBef>
                <a:spcPts val="900"/>
              </a:spcBef>
              <a:buFont typeface="Arial" panose="020B0604020202020204" pitchFamily="34" charset="0"/>
              <a:buNone/>
              <a:tabLst/>
              <a:defRPr sz="1400" b="0">
                <a:solidFill>
                  <a:schemeClr val="tx1"/>
                </a:solidFill>
              </a:defRPr>
            </a:lvl1pPr>
            <a:lvl2pPr marL="117475" indent="-104775">
              <a:spcBef>
                <a:spcPts val="600"/>
              </a:spcBef>
              <a:buFont typeface="Arial" panose="020B0604020202020204" pitchFamily="34" charset="0"/>
              <a:buChar char="•"/>
              <a:tabLst/>
              <a:defRPr sz="1200">
                <a:solidFill>
                  <a:schemeClr val="tx1"/>
                </a:solidFill>
              </a:defRPr>
            </a:lvl2pPr>
            <a:lvl3pPr>
              <a:defRPr sz="1000"/>
            </a:lvl3pPr>
            <a:lvl4pPr>
              <a:defRPr sz="800"/>
            </a:lvl4pPr>
            <a:lvl5pPr>
              <a:defRPr sz="800"/>
            </a:lvl5pPr>
          </a:lstStyle>
          <a:p>
            <a:pPr lvl="0"/>
            <a:r>
              <a:rPr lang="en-US"/>
              <a:t>Click to add text</a:t>
            </a:r>
          </a:p>
          <a:p>
            <a:pPr lvl="1"/>
            <a:r>
              <a:rPr lang="en-US"/>
              <a:t>Second level</a:t>
            </a:r>
          </a:p>
        </p:txBody>
      </p:sp>
      <p:sp>
        <p:nvSpPr>
          <p:cNvPr id="20" name="Content Placeholder 2">
            <a:extLst>
              <a:ext uri="{FF2B5EF4-FFF2-40B4-BE49-F238E27FC236}">
                <a16:creationId xmlns:a16="http://schemas.microsoft.com/office/drawing/2014/main" id="{F69A37B8-FAFF-7C1B-B3F0-6F3370C962C7}"/>
              </a:ext>
            </a:extLst>
          </p:cNvPr>
          <p:cNvSpPr>
            <a:spLocks noGrp="1"/>
          </p:cNvSpPr>
          <p:nvPr>
            <p:ph idx="25" hasCustomPrompt="1"/>
          </p:nvPr>
        </p:nvSpPr>
        <p:spPr>
          <a:xfrm>
            <a:off x="3922644" y="4275846"/>
            <a:ext cx="7772468" cy="881636"/>
          </a:xfrm>
        </p:spPr>
        <p:txBody>
          <a:bodyPr anchor="ctr" anchorCtr="0"/>
          <a:lstStyle>
            <a:lvl1pPr marL="0" indent="0">
              <a:spcBef>
                <a:spcPts val="900"/>
              </a:spcBef>
              <a:buFont typeface="Arial" panose="020B0604020202020204" pitchFamily="34" charset="0"/>
              <a:buNone/>
              <a:tabLst/>
              <a:defRPr sz="1400" b="0">
                <a:solidFill>
                  <a:schemeClr val="tx1"/>
                </a:solidFill>
              </a:defRPr>
            </a:lvl1pPr>
            <a:lvl2pPr marL="117475" indent="-104775">
              <a:spcBef>
                <a:spcPts val="600"/>
              </a:spcBef>
              <a:buFont typeface="Arial" panose="020B0604020202020204" pitchFamily="34" charset="0"/>
              <a:buChar char="•"/>
              <a:tabLst/>
              <a:defRPr sz="1200">
                <a:solidFill>
                  <a:schemeClr val="tx1"/>
                </a:solidFill>
              </a:defRPr>
            </a:lvl2pPr>
            <a:lvl3pPr>
              <a:defRPr sz="1000"/>
            </a:lvl3pPr>
            <a:lvl4pPr>
              <a:defRPr sz="800"/>
            </a:lvl4pPr>
            <a:lvl5pPr>
              <a:defRPr sz="800"/>
            </a:lvl5pPr>
          </a:lstStyle>
          <a:p>
            <a:pPr lvl="0"/>
            <a:r>
              <a:rPr lang="en-US"/>
              <a:t>Click to add text</a:t>
            </a:r>
          </a:p>
          <a:p>
            <a:pPr lvl="1"/>
            <a:r>
              <a:rPr lang="en-US"/>
              <a:t>Second level</a:t>
            </a:r>
          </a:p>
        </p:txBody>
      </p:sp>
      <p:sp>
        <p:nvSpPr>
          <p:cNvPr id="29" name="Text Placeholder 28">
            <a:extLst>
              <a:ext uri="{FF2B5EF4-FFF2-40B4-BE49-F238E27FC236}">
                <a16:creationId xmlns:a16="http://schemas.microsoft.com/office/drawing/2014/main" id="{70515498-87C0-8339-1CE7-CCFE5E151BEB}"/>
              </a:ext>
            </a:extLst>
          </p:cNvPr>
          <p:cNvSpPr>
            <a:spLocks noGrp="1"/>
          </p:cNvSpPr>
          <p:nvPr>
            <p:ph type="body" sz="quarter" idx="27" hasCustomPrompt="1"/>
          </p:nvPr>
        </p:nvSpPr>
        <p:spPr>
          <a:xfrm>
            <a:off x="1" y="1573660"/>
            <a:ext cx="3657601" cy="1186740"/>
          </a:xfrm>
          <a:custGeom>
            <a:avLst/>
            <a:gdLst>
              <a:gd name="connsiteX0" fmla="*/ 0 w 3657601"/>
              <a:gd name="connsiteY0" fmla="*/ 0 h 1186740"/>
              <a:gd name="connsiteX1" fmla="*/ 1090259 w 3657601"/>
              <a:gd name="connsiteY1" fmla="*/ 0 h 1186740"/>
              <a:gd name="connsiteX2" fmla="*/ 1118347 w 3657601"/>
              <a:gd name="connsiteY2" fmla="*/ 0 h 1186740"/>
              <a:gd name="connsiteX3" fmla="*/ 3064231 w 3657601"/>
              <a:gd name="connsiteY3" fmla="*/ 0 h 1186740"/>
              <a:gd name="connsiteX4" fmla="*/ 3657601 w 3657601"/>
              <a:gd name="connsiteY4" fmla="*/ 593370 h 1186740"/>
              <a:gd name="connsiteX5" fmla="*/ 3657600 w 3657601"/>
              <a:gd name="connsiteY5" fmla="*/ 593370 h 1186740"/>
              <a:gd name="connsiteX6" fmla="*/ 3064230 w 3657601"/>
              <a:gd name="connsiteY6" fmla="*/ 1186740 h 1186740"/>
              <a:gd name="connsiteX7" fmla="*/ 1118354 w 3657601"/>
              <a:gd name="connsiteY7" fmla="*/ 1186739 h 1186740"/>
              <a:gd name="connsiteX8" fmla="*/ 1118346 w 3657601"/>
              <a:gd name="connsiteY8" fmla="*/ 1186740 h 1186740"/>
              <a:gd name="connsiteX9" fmla="*/ 0 w 3657601"/>
              <a:gd name="connsiteY9" fmla="*/ 1186740 h 11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601" h="1186740">
                <a:moveTo>
                  <a:pt x="0" y="0"/>
                </a:moveTo>
                <a:lnTo>
                  <a:pt x="1090259" y="0"/>
                </a:lnTo>
                <a:lnTo>
                  <a:pt x="1118347" y="0"/>
                </a:lnTo>
                <a:lnTo>
                  <a:pt x="3064231" y="0"/>
                </a:lnTo>
                <a:cubicBezTo>
                  <a:pt x="3391941" y="0"/>
                  <a:pt x="3657601" y="265661"/>
                  <a:pt x="3657601" y="593370"/>
                </a:cubicBezTo>
                <a:lnTo>
                  <a:pt x="3657600" y="593370"/>
                </a:lnTo>
                <a:cubicBezTo>
                  <a:pt x="3657600" y="921080"/>
                  <a:pt x="3391940" y="1186740"/>
                  <a:pt x="3064230" y="1186740"/>
                </a:cubicBezTo>
                <a:lnTo>
                  <a:pt x="1118354" y="1186739"/>
                </a:lnTo>
                <a:lnTo>
                  <a:pt x="1118346" y="1186740"/>
                </a:lnTo>
                <a:lnTo>
                  <a:pt x="0" y="1186740"/>
                </a:lnTo>
                <a:close/>
              </a:path>
            </a:pathLst>
          </a:custGeom>
          <a:solidFill>
            <a:schemeClr val="accent1"/>
          </a:solidFill>
        </p:spPr>
        <p:txBody>
          <a:bodyPr wrap="square" lIns="502920" anchor="ctr" anchorCtr="0">
            <a:noAutofit/>
          </a:bodyPr>
          <a:lstStyle>
            <a:lvl1pPr>
              <a:defRPr sz="1800">
                <a:solidFill>
                  <a:schemeClr val="bg1"/>
                </a:solidFill>
              </a:defRPr>
            </a:lvl1pPr>
            <a:lvl2pPr marL="6350" indent="0">
              <a:spcBef>
                <a:spcPts val="300"/>
              </a:spcBef>
              <a:buNone/>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add text</a:t>
            </a:r>
          </a:p>
          <a:p>
            <a:pPr lvl="1"/>
            <a:r>
              <a:rPr lang="en-US"/>
              <a:t>Second level</a:t>
            </a:r>
          </a:p>
        </p:txBody>
      </p:sp>
      <p:sp>
        <p:nvSpPr>
          <p:cNvPr id="30" name="Text Placeholder 29">
            <a:extLst>
              <a:ext uri="{FF2B5EF4-FFF2-40B4-BE49-F238E27FC236}">
                <a16:creationId xmlns:a16="http://schemas.microsoft.com/office/drawing/2014/main" id="{D8D816E1-5433-D20E-2338-88040DB22E78}"/>
              </a:ext>
            </a:extLst>
          </p:cNvPr>
          <p:cNvSpPr>
            <a:spLocks noGrp="1"/>
          </p:cNvSpPr>
          <p:nvPr>
            <p:ph type="body" sz="quarter" idx="28" hasCustomPrompt="1"/>
          </p:nvPr>
        </p:nvSpPr>
        <p:spPr>
          <a:xfrm>
            <a:off x="1" y="2848477"/>
            <a:ext cx="3657601" cy="1186740"/>
          </a:xfrm>
          <a:custGeom>
            <a:avLst/>
            <a:gdLst>
              <a:gd name="connsiteX0" fmla="*/ 0 w 3657601"/>
              <a:gd name="connsiteY0" fmla="*/ 0 h 1186740"/>
              <a:gd name="connsiteX1" fmla="*/ 1090259 w 3657601"/>
              <a:gd name="connsiteY1" fmla="*/ 0 h 1186740"/>
              <a:gd name="connsiteX2" fmla="*/ 1118347 w 3657601"/>
              <a:gd name="connsiteY2" fmla="*/ 0 h 1186740"/>
              <a:gd name="connsiteX3" fmla="*/ 3064231 w 3657601"/>
              <a:gd name="connsiteY3" fmla="*/ 0 h 1186740"/>
              <a:gd name="connsiteX4" fmla="*/ 3657601 w 3657601"/>
              <a:gd name="connsiteY4" fmla="*/ 593370 h 1186740"/>
              <a:gd name="connsiteX5" fmla="*/ 3657600 w 3657601"/>
              <a:gd name="connsiteY5" fmla="*/ 593370 h 1186740"/>
              <a:gd name="connsiteX6" fmla="*/ 3064230 w 3657601"/>
              <a:gd name="connsiteY6" fmla="*/ 1186740 h 1186740"/>
              <a:gd name="connsiteX7" fmla="*/ 1118354 w 3657601"/>
              <a:gd name="connsiteY7" fmla="*/ 1186739 h 1186740"/>
              <a:gd name="connsiteX8" fmla="*/ 1118346 w 3657601"/>
              <a:gd name="connsiteY8" fmla="*/ 1186740 h 1186740"/>
              <a:gd name="connsiteX9" fmla="*/ 0 w 3657601"/>
              <a:gd name="connsiteY9" fmla="*/ 1186740 h 11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601" h="1186740">
                <a:moveTo>
                  <a:pt x="0" y="0"/>
                </a:moveTo>
                <a:lnTo>
                  <a:pt x="1090259" y="0"/>
                </a:lnTo>
                <a:lnTo>
                  <a:pt x="1118347" y="0"/>
                </a:lnTo>
                <a:lnTo>
                  <a:pt x="3064231" y="0"/>
                </a:lnTo>
                <a:cubicBezTo>
                  <a:pt x="3391941" y="0"/>
                  <a:pt x="3657601" y="265661"/>
                  <a:pt x="3657601" y="593370"/>
                </a:cubicBezTo>
                <a:lnTo>
                  <a:pt x="3657600" y="593370"/>
                </a:lnTo>
                <a:cubicBezTo>
                  <a:pt x="3657600" y="921080"/>
                  <a:pt x="3391940" y="1186740"/>
                  <a:pt x="3064230" y="1186740"/>
                </a:cubicBezTo>
                <a:lnTo>
                  <a:pt x="1118354" y="1186739"/>
                </a:lnTo>
                <a:lnTo>
                  <a:pt x="1118346" y="1186740"/>
                </a:lnTo>
                <a:lnTo>
                  <a:pt x="0" y="1186740"/>
                </a:lnTo>
                <a:close/>
              </a:path>
            </a:pathLst>
          </a:custGeom>
          <a:solidFill>
            <a:schemeClr val="accent2"/>
          </a:solidFill>
        </p:spPr>
        <p:txBody>
          <a:bodyPr wrap="square" lIns="502920" anchor="ctr" anchorCtr="0">
            <a:noAutofit/>
          </a:bodyPr>
          <a:lstStyle>
            <a:lvl1pPr>
              <a:defRPr sz="1800">
                <a:solidFill>
                  <a:schemeClr val="tx1"/>
                </a:solidFill>
              </a:defRPr>
            </a:lvl1pPr>
            <a:lvl2pPr marL="6350" indent="0">
              <a:spcBef>
                <a:spcPts val="300"/>
              </a:spcBef>
              <a:buNone/>
              <a:defRPr sz="1200">
                <a:solidFill>
                  <a:schemeClr val="tx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add text</a:t>
            </a:r>
          </a:p>
          <a:p>
            <a:pPr lvl="1"/>
            <a:r>
              <a:rPr lang="en-US"/>
              <a:t>Second level</a:t>
            </a:r>
          </a:p>
        </p:txBody>
      </p:sp>
      <p:sp>
        <p:nvSpPr>
          <p:cNvPr id="31" name="Text Placeholder 30">
            <a:extLst>
              <a:ext uri="{FF2B5EF4-FFF2-40B4-BE49-F238E27FC236}">
                <a16:creationId xmlns:a16="http://schemas.microsoft.com/office/drawing/2014/main" id="{AA92AFD1-7C6B-3A83-DD44-CCB3559BA9EB}"/>
              </a:ext>
            </a:extLst>
          </p:cNvPr>
          <p:cNvSpPr>
            <a:spLocks noGrp="1"/>
          </p:cNvSpPr>
          <p:nvPr>
            <p:ph type="body" sz="quarter" idx="29" hasCustomPrompt="1"/>
          </p:nvPr>
        </p:nvSpPr>
        <p:spPr>
          <a:xfrm>
            <a:off x="1" y="4123294"/>
            <a:ext cx="3657601" cy="1186740"/>
          </a:xfrm>
          <a:custGeom>
            <a:avLst/>
            <a:gdLst>
              <a:gd name="connsiteX0" fmla="*/ 0 w 3657601"/>
              <a:gd name="connsiteY0" fmla="*/ 0 h 1186740"/>
              <a:gd name="connsiteX1" fmla="*/ 1090259 w 3657601"/>
              <a:gd name="connsiteY1" fmla="*/ 0 h 1186740"/>
              <a:gd name="connsiteX2" fmla="*/ 1118347 w 3657601"/>
              <a:gd name="connsiteY2" fmla="*/ 0 h 1186740"/>
              <a:gd name="connsiteX3" fmla="*/ 3064231 w 3657601"/>
              <a:gd name="connsiteY3" fmla="*/ 0 h 1186740"/>
              <a:gd name="connsiteX4" fmla="*/ 3657601 w 3657601"/>
              <a:gd name="connsiteY4" fmla="*/ 593370 h 1186740"/>
              <a:gd name="connsiteX5" fmla="*/ 3657600 w 3657601"/>
              <a:gd name="connsiteY5" fmla="*/ 593370 h 1186740"/>
              <a:gd name="connsiteX6" fmla="*/ 3064230 w 3657601"/>
              <a:gd name="connsiteY6" fmla="*/ 1186740 h 1186740"/>
              <a:gd name="connsiteX7" fmla="*/ 1118354 w 3657601"/>
              <a:gd name="connsiteY7" fmla="*/ 1186739 h 1186740"/>
              <a:gd name="connsiteX8" fmla="*/ 1118346 w 3657601"/>
              <a:gd name="connsiteY8" fmla="*/ 1186740 h 1186740"/>
              <a:gd name="connsiteX9" fmla="*/ 0 w 3657601"/>
              <a:gd name="connsiteY9" fmla="*/ 1186740 h 11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601" h="1186740">
                <a:moveTo>
                  <a:pt x="0" y="0"/>
                </a:moveTo>
                <a:lnTo>
                  <a:pt x="1090259" y="0"/>
                </a:lnTo>
                <a:lnTo>
                  <a:pt x="1118347" y="0"/>
                </a:lnTo>
                <a:lnTo>
                  <a:pt x="3064231" y="0"/>
                </a:lnTo>
                <a:cubicBezTo>
                  <a:pt x="3391941" y="0"/>
                  <a:pt x="3657601" y="265661"/>
                  <a:pt x="3657601" y="593370"/>
                </a:cubicBezTo>
                <a:lnTo>
                  <a:pt x="3657600" y="593370"/>
                </a:lnTo>
                <a:cubicBezTo>
                  <a:pt x="3657600" y="921080"/>
                  <a:pt x="3391940" y="1186740"/>
                  <a:pt x="3064230" y="1186740"/>
                </a:cubicBezTo>
                <a:lnTo>
                  <a:pt x="1118354" y="1186739"/>
                </a:lnTo>
                <a:lnTo>
                  <a:pt x="1118346" y="1186740"/>
                </a:lnTo>
                <a:lnTo>
                  <a:pt x="0" y="1186740"/>
                </a:lnTo>
                <a:close/>
              </a:path>
            </a:pathLst>
          </a:custGeom>
          <a:solidFill>
            <a:schemeClr val="accent5"/>
          </a:solidFill>
        </p:spPr>
        <p:txBody>
          <a:bodyPr wrap="square" lIns="502920" anchor="ctr" anchorCtr="0">
            <a:noAutofit/>
          </a:bodyPr>
          <a:lstStyle>
            <a:lvl1pPr>
              <a:defRPr sz="1800">
                <a:solidFill>
                  <a:schemeClr val="bg1"/>
                </a:solidFill>
              </a:defRPr>
            </a:lvl1pPr>
            <a:lvl2pPr marL="6350" indent="0">
              <a:spcBef>
                <a:spcPts val="300"/>
              </a:spcBef>
              <a:buNone/>
              <a:defRPr sz="12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Click to add text</a:t>
            </a:r>
          </a:p>
          <a:p>
            <a:pPr lvl="1"/>
            <a:r>
              <a:rPr lang="en-US"/>
              <a:t>Second level</a:t>
            </a:r>
          </a:p>
        </p:txBody>
      </p:sp>
      <p:pic>
        <p:nvPicPr>
          <p:cNvPr id="3" name="Graphic 2">
            <a:extLst>
              <a:ext uri="{FF2B5EF4-FFF2-40B4-BE49-F238E27FC236}">
                <a16:creationId xmlns:a16="http://schemas.microsoft.com/office/drawing/2014/main" id="{A50899CF-42BA-764A-4AAC-E619761799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56976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ist horizontal">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5" name="Text Placeholder 29">
            <a:extLst>
              <a:ext uri="{FF2B5EF4-FFF2-40B4-BE49-F238E27FC236}">
                <a16:creationId xmlns:a16="http://schemas.microsoft.com/office/drawing/2014/main" id="{DA92884A-CB0E-3E5E-ACE0-2CA3F26A0D0F}"/>
              </a:ext>
            </a:extLst>
          </p:cNvPr>
          <p:cNvSpPr>
            <a:spLocks noGrp="1"/>
          </p:cNvSpPr>
          <p:nvPr>
            <p:ph type="body" sz="quarter" idx="149" hasCustomPrompt="1"/>
          </p:nvPr>
        </p:nvSpPr>
        <p:spPr>
          <a:xfrm>
            <a:off x="524320" y="3168716"/>
            <a:ext cx="3317886" cy="1935917"/>
          </a:xfrm>
        </p:spPr>
        <p:txBody>
          <a:bodyPr/>
          <a:lstStyle>
            <a:lvl1pPr algn="l">
              <a:defRPr sz="1400" b="0" i="0">
                <a:solidFill>
                  <a:schemeClr val="tx1"/>
                </a:solidFill>
              </a:defRPr>
            </a:lvl1pPr>
            <a:lvl2pPr marL="177800" indent="-171450"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a:t>Click to edit text</a:t>
            </a:r>
          </a:p>
          <a:p>
            <a:pPr lvl="1"/>
            <a:r>
              <a:rPr lang="en-US"/>
              <a:t>Second level</a:t>
            </a:r>
          </a:p>
        </p:txBody>
      </p:sp>
      <p:sp>
        <p:nvSpPr>
          <p:cNvPr id="9" name="Picture Placeholder 57">
            <a:extLst>
              <a:ext uri="{FF2B5EF4-FFF2-40B4-BE49-F238E27FC236}">
                <a16:creationId xmlns:a16="http://schemas.microsoft.com/office/drawing/2014/main" id="{EC3E150A-5D47-EE6E-4D8C-C7FC934DD3CD}"/>
              </a:ext>
            </a:extLst>
          </p:cNvPr>
          <p:cNvSpPr>
            <a:spLocks noGrp="1"/>
          </p:cNvSpPr>
          <p:nvPr>
            <p:ph type="pic" sz="quarter" idx="158" hasCustomPrompt="1"/>
          </p:nvPr>
        </p:nvSpPr>
        <p:spPr>
          <a:xfrm>
            <a:off x="515176" y="1970703"/>
            <a:ext cx="691967" cy="691967"/>
          </a:xfrm>
        </p:spPr>
        <p:txBody>
          <a:bodyPr tIns="137160" bIns="640080" anchor="ctr" anchorCtr="0"/>
          <a:lstStyle>
            <a:lvl1pPr algn="ctr">
              <a:defRPr sz="1100" b="0" i="0">
                <a:solidFill>
                  <a:schemeClr val="tx1">
                    <a:lumMod val="75000"/>
                    <a:lumOff val="25000"/>
                  </a:schemeClr>
                </a:solidFill>
              </a:defRPr>
            </a:lvl1pPr>
          </a:lstStyle>
          <a:p>
            <a:r>
              <a:rPr lang="en-US"/>
              <a:t>icon</a:t>
            </a:r>
          </a:p>
        </p:txBody>
      </p:sp>
      <p:sp>
        <p:nvSpPr>
          <p:cNvPr id="10" name="Text Placeholder 5">
            <a:extLst>
              <a:ext uri="{FF2B5EF4-FFF2-40B4-BE49-F238E27FC236}">
                <a16:creationId xmlns:a16="http://schemas.microsoft.com/office/drawing/2014/main" id="{980C7C20-A3C4-1687-BA9C-099180C9938A}"/>
              </a:ext>
            </a:extLst>
          </p:cNvPr>
          <p:cNvSpPr>
            <a:spLocks noGrp="1"/>
          </p:cNvSpPr>
          <p:nvPr>
            <p:ph type="body" sz="quarter" idx="159" hasCustomPrompt="1"/>
          </p:nvPr>
        </p:nvSpPr>
        <p:spPr>
          <a:xfrm>
            <a:off x="496888" y="2867960"/>
            <a:ext cx="3394315" cy="91348"/>
          </a:xfrm>
          <a:prstGeom prst="roundRect">
            <a:avLst>
              <a:gd name="adj" fmla="val 50000"/>
            </a:avLst>
          </a:prstGeom>
          <a:solidFill>
            <a:schemeClr val="accent1"/>
          </a:solidFill>
        </p:spPr>
        <p:txBody>
          <a:bodyPr/>
          <a:lstStyle>
            <a:lvl1pPr>
              <a:defRPr sz="100" b="0" i="0">
                <a:solidFill>
                  <a:schemeClr val="bg1">
                    <a:alpha val="0"/>
                  </a:schemeClr>
                </a:solidFill>
              </a:defRPr>
            </a:lvl1pPr>
          </a:lstStyle>
          <a:p>
            <a:pPr lvl="0"/>
            <a:r>
              <a:rPr lang="en-US"/>
              <a:t>\</a:t>
            </a:r>
          </a:p>
        </p:txBody>
      </p:sp>
      <p:sp>
        <p:nvSpPr>
          <p:cNvPr id="19" name="Text Placeholder 5">
            <a:extLst>
              <a:ext uri="{FF2B5EF4-FFF2-40B4-BE49-F238E27FC236}">
                <a16:creationId xmlns:a16="http://schemas.microsoft.com/office/drawing/2014/main" id="{E2778B05-DD36-C326-4009-BE795A069C08}"/>
              </a:ext>
            </a:extLst>
          </p:cNvPr>
          <p:cNvSpPr>
            <a:spLocks noGrp="1"/>
          </p:cNvSpPr>
          <p:nvPr>
            <p:ph type="body" sz="quarter" idx="160" hasCustomPrompt="1"/>
          </p:nvPr>
        </p:nvSpPr>
        <p:spPr>
          <a:xfrm>
            <a:off x="4390507" y="2867960"/>
            <a:ext cx="3394315" cy="91348"/>
          </a:xfrm>
          <a:prstGeom prst="roundRect">
            <a:avLst>
              <a:gd name="adj" fmla="val 50000"/>
            </a:avLst>
          </a:prstGeom>
          <a:solidFill>
            <a:schemeClr val="accent2"/>
          </a:solidFill>
        </p:spPr>
        <p:txBody>
          <a:bodyPr/>
          <a:lstStyle>
            <a:lvl1pPr>
              <a:defRPr sz="100" b="0" i="0">
                <a:solidFill>
                  <a:schemeClr val="bg1">
                    <a:alpha val="0"/>
                  </a:schemeClr>
                </a:solidFill>
              </a:defRPr>
            </a:lvl1pPr>
          </a:lstStyle>
          <a:p>
            <a:pPr lvl="0"/>
            <a:r>
              <a:rPr lang="en-US"/>
              <a:t>\</a:t>
            </a:r>
          </a:p>
        </p:txBody>
      </p:sp>
      <p:sp>
        <p:nvSpPr>
          <p:cNvPr id="20" name="Text Placeholder 5">
            <a:extLst>
              <a:ext uri="{FF2B5EF4-FFF2-40B4-BE49-F238E27FC236}">
                <a16:creationId xmlns:a16="http://schemas.microsoft.com/office/drawing/2014/main" id="{73369179-073B-5867-9B62-F004DECD30ED}"/>
              </a:ext>
            </a:extLst>
          </p:cNvPr>
          <p:cNvSpPr>
            <a:spLocks noGrp="1"/>
          </p:cNvSpPr>
          <p:nvPr>
            <p:ph type="body" sz="quarter" idx="161" hasCustomPrompt="1"/>
          </p:nvPr>
        </p:nvSpPr>
        <p:spPr>
          <a:xfrm>
            <a:off x="8284126" y="2867960"/>
            <a:ext cx="3394315" cy="91348"/>
          </a:xfrm>
          <a:prstGeom prst="roundRect">
            <a:avLst>
              <a:gd name="adj" fmla="val 50000"/>
            </a:avLst>
          </a:prstGeom>
          <a:solidFill>
            <a:schemeClr val="accent5"/>
          </a:solidFill>
        </p:spPr>
        <p:txBody>
          <a:bodyPr/>
          <a:lstStyle>
            <a:lvl1pPr>
              <a:defRPr sz="100" b="0" i="0">
                <a:solidFill>
                  <a:schemeClr val="bg1">
                    <a:alpha val="0"/>
                  </a:schemeClr>
                </a:solidFill>
              </a:defRPr>
            </a:lvl1pPr>
          </a:lstStyle>
          <a:p>
            <a:pPr lvl="0"/>
            <a:r>
              <a:rPr lang="en-US"/>
              <a:t>\</a:t>
            </a:r>
          </a:p>
        </p:txBody>
      </p:sp>
      <p:sp>
        <p:nvSpPr>
          <p:cNvPr id="21" name="Text Placeholder 29">
            <a:extLst>
              <a:ext uri="{FF2B5EF4-FFF2-40B4-BE49-F238E27FC236}">
                <a16:creationId xmlns:a16="http://schemas.microsoft.com/office/drawing/2014/main" id="{ADCC400B-8B2D-A092-B9C1-4A05F28E2A9D}"/>
              </a:ext>
            </a:extLst>
          </p:cNvPr>
          <p:cNvSpPr>
            <a:spLocks noGrp="1"/>
          </p:cNvSpPr>
          <p:nvPr>
            <p:ph type="body" sz="quarter" idx="162" hasCustomPrompt="1"/>
          </p:nvPr>
        </p:nvSpPr>
        <p:spPr>
          <a:xfrm>
            <a:off x="1395359" y="1875999"/>
            <a:ext cx="2446847" cy="887257"/>
          </a:xfrm>
        </p:spPr>
        <p:txBody>
          <a:bodyPr anchor="b" anchorCtr="0"/>
          <a:lstStyle>
            <a:lvl1pPr algn="l">
              <a:lnSpc>
                <a:spcPct val="85000"/>
              </a:lnSpc>
              <a:defRPr sz="2000" b="0" i="0">
                <a:solidFill>
                  <a:schemeClr val="tx1"/>
                </a:solidFill>
              </a:defRPr>
            </a:lvl1pPr>
            <a:lvl2pPr marL="117475" indent="-111125" algn="l">
              <a:lnSpc>
                <a:spcPct val="90000"/>
              </a:lnSpc>
              <a:spcBef>
                <a:spcPts val="900"/>
              </a:spcBef>
              <a:buFont typeface="System Font Regular"/>
              <a:buChar char="–"/>
              <a:tabLst/>
              <a:defRPr sz="1100"/>
            </a:lvl2pPr>
          </a:lstStyle>
          <a:p>
            <a:pPr lvl="0"/>
            <a:r>
              <a:rPr lang="en-US" dirty="0"/>
              <a:t>Click to add headline text</a:t>
            </a:r>
          </a:p>
        </p:txBody>
      </p:sp>
      <p:sp>
        <p:nvSpPr>
          <p:cNvPr id="22" name="Picture Placeholder 57">
            <a:extLst>
              <a:ext uri="{FF2B5EF4-FFF2-40B4-BE49-F238E27FC236}">
                <a16:creationId xmlns:a16="http://schemas.microsoft.com/office/drawing/2014/main" id="{9F68DF72-8ACB-9123-E66B-7E10F5065C97}"/>
              </a:ext>
            </a:extLst>
          </p:cNvPr>
          <p:cNvSpPr>
            <a:spLocks noGrp="1"/>
          </p:cNvSpPr>
          <p:nvPr>
            <p:ph type="pic" sz="quarter" idx="163" hasCustomPrompt="1"/>
          </p:nvPr>
        </p:nvSpPr>
        <p:spPr>
          <a:xfrm>
            <a:off x="4399651" y="1970703"/>
            <a:ext cx="691967" cy="691967"/>
          </a:xfrm>
        </p:spPr>
        <p:txBody>
          <a:bodyPr tIns="137160" bIns="640080" anchor="ctr" anchorCtr="0"/>
          <a:lstStyle>
            <a:lvl1pPr algn="ctr">
              <a:defRPr sz="1100" b="0" i="0">
                <a:solidFill>
                  <a:schemeClr val="tx1">
                    <a:lumMod val="75000"/>
                    <a:lumOff val="25000"/>
                  </a:schemeClr>
                </a:solidFill>
              </a:defRPr>
            </a:lvl1pPr>
          </a:lstStyle>
          <a:p>
            <a:r>
              <a:rPr lang="en-US"/>
              <a:t>icon</a:t>
            </a:r>
          </a:p>
        </p:txBody>
      </p:sp>
      <p:sp>
        <p:nvSpPr>
          <p:cNvPr id="23" name="Text Placeholder 29">
            <a:extLst>
              <a:ext uri="{FF2B5EF4-FFF2-40B4-BE49-F238E27FC236}">
                <a16:creationId xmlns:a16="http://schemas.microsoft.com/office/drawing/2014/main" id="{3B278C7F-3705-91F8-D13C-7F4FB714D6B3}"/>
              </a:ext>
            </a:extLst>
          </p:cNvPr>
          <p:cNvSpPr>
            <a:spLocks noGrp="1"/>
          </p:cNvSpPr>
          <p:nvPr>
            <p:ph type="body" sz="quarter" idx="164" hasCustomPrompt="1"/>
          </p:nvPr>
        </p:nvSpPr>
        <p:spPr>
          <a:xfrm>
            <a:off x="5279834" y="1875999"/>
            <a:ext cx="2446847" cy="887257"/>
          </a:xfrm>
        </p:spPr>
        <p:txBody>
          <a:bodyPr anchor="b" anchorCtr="0"/>
          <a:lstStyle>
            <a:lvl1pPr algn="l">
              <a:lnSpc>
                <a:spcPct val="85000"/>
              </a:lnSpc>
              <a:defRPr sz="2000" b="0" i="0">
                <a:solidFill>
                  <a:schemeClr val="tx1"/>
                </a:solidFill>
              </a:defRPr>
            </a:lvl1pPr>
            <a:lvl2pPr marL="117475" indent="-111125" algn="l">
              <a:lnSpc>
                <a:spcPct val="90000"/>
              </a:lnSpc>
              <a:spcBef>
                <a:spcPts val="900"/>
              </a:spcBef>
              <a:buFont typeface="System Font Regular"/>
              <a:buChar char="–"/>
              <a:tabLst/>
              <a:defRPr sz="1100"/>
            </a:lvl2pPr>
          </a:lstStyle>
          <a:p>
            <a:pPr lvl="0"/>
            <a:r>
              <a:rPr lang="en-US"/>
              <a:t>Click to add headline text</a:t>
            </a:r>
          </a:p>
        </p:txBody>
      </p:sp>
      <p:sp>
        <p:nvSpPr>
          <p:cNvPr id="24" name="Picture Placeholder 57">
            <a:extLst>
              <a:ext uri="{FF2B5EF4-FFF2-40B4-BE49-F238E27FC236}">
                <a16:creationId xmlns:a16="http://schemas.microsoft.com/office/drawing/2014/main" id="{83BE3E40-B602-645E-9FA9-01675606D0CD}"/>
              </a:ext>
            </a:extLst>
          </p:cNvPr>
          <p:cNvSpPr>
            <a:spLocks noGrp="1"/>
          </p:cNvSpPr>
          <p:nvPr>
            <p:ph type="pic" sz="quarter" idx="165" hasCustomPrompt="1"/>
          </p:nvPr>
        </p:nvSpPr>
        <p:spPr>
          <a:xfrm>
            <a:off x="8285851" y="1970703"/>
            <a:ext cx="691967" cy="691967"/>
          </a:xfrm>
        </p:spPr>
        <p:txBody>
          <a:bodyPr tIns="137160" bIns="640080" anchor="ctr" anchorCtr="0"/>
          <a:lstStyle>
            <a:lvl1pPr algn="ctr">
              <a:defRPr sz="1100" b="0" i="0">
                <a:solidFill>
                  <a:schemeClr val="tx1">
                    <a:lumMod val="75000"/>
                    <a:lumOff val="25000"/>
                  </a:schemeClr>
                </a:solidFill>
              </a:defRPr>
            </a:lvl1pPr>
          </a:lstStyle>
          <a:p>
            <a:r>
              <a:rPr lang="en-US"/>
              <a:t>icon</a:t>
            </a:r>
          </a:p>
        </p:txBody>
      </p:sp>
      <p:sp>
        <p:nvSpPr>
          <p:cNvPr id="25" name="Text Placeholder 29">
            <a:extLst>
              <a:ext uri="{FF2B5EF4-FFF2-40B4-BE49-F238E27FC236}">
                <a16:creationId xmlns:a16="http://schemas.microsoft.com/office/drawing/2014/main" id="{D2B3D29C-23EA-178B-C505-D52FF85E521A}"/>
              </a:ext>
            </a:extLst>
          </p:cNvPr>
          <p:cNvSpPr>
            <a:spLocks noGrp="1"/>
          </p:cNvSpPr>
          <p:nvPr>
            <p:ph type="body" sz="quarter" idx="166" hasCustomPrompt="1"/>
          </p:nvPr>
        </p:nvSpPr>
        <p:spPr>
          <a:xfrm>
            <a:off x="9166034" y="1875999"/>
            <a:ext cx="2446847" cy="887257"/>
          </a:xfrm>
        </p:spPr>
        <p:txBody>
          <a:bodyPr anchor="b" anchorCtr="0"/>
          <a:lstStyle>
            <a:lvl1pPr algn="l">
              <a:lnSpc>
                <a:spcPct val="85000"/>
              </a:lnSpc>
              <a:defRPr sz="2000" b="0" i="0">
                <a:solidFill>
                  <a:schemeClr val="tx1"/>
                </a:solidFill>
              </a:defRPr>
            </a:lvl1pPr>
            <a:lvl2pPr marL="117475" indent="-111125" algn="l">
              <a:lnSpc>
                <a:spcPct val="90000"/>
              </a:lnSpc>
              <a:spcBef>
                <a:spcPts val="900"/>
              </a:spcBef>
              <a:buFont typeface="System Font Regular"/>
              <a:buChar char="–"/>
              <a:tabLst/>
              <a:defRPr sz="1100"/>
            </a:lvl2pPr>
          </a:lstStyle>
          <a:p>
            <a:pPr lvl="0"/>
            <a:r>
              <a:rPr lang="en-US"/>
              <a:t>Click to add headline text</a:t>
            </a:r>
          </a:p>
        </p:txBody>
      </p:sp>
      <p:sp>
        <p:nvSpPr>
          <p:cNvPr id="26" name="Text Placeholder 29">
            <a:extLst>
              <a:ext uri="{FF2B5EF4-FFF2-40B4-BE49-F238E27FC236}">
                <a16:creationId xmlns:a16="http://schemas.microsoft.com/office/drawing/2014/main" id="{330380B8-672F-2D8B-A38D-0406B9788B65}"/>
              </a:ext>
            </a:extLst>
          </p:cNvPr>
          <p:cNvSpPr>
            <a:spLocks noGrp="1"/>
          </p:cNvSpPr>
          <p:nvPr>
            <p:ph type="body" sz="quarter" idx="167" hasCustomPrompt="1"/>
          </p:nvPr>
        </p:nvSpPr>
        <p:spPr>
          <a:xfrm>
            <a:off x="4399651" y="3168716"/>
            <a:ext cx="3317886" cy="1935917"/>
          </a:xfrm>
        </p:spPr>
        <p:txBody>
          <a:bodyPr/>
          <a:lstStyle>
            <a:lvl1pPr algn="l">
              <a:defRPr sz="1400" b="0" i="0">
                <a:solidFill>
                  <a:schemeClr val="tx1"/>
                </a:solidFill>
              </a:defRPr>
            </a:lvl1pPr>
            <a:lvl2pPr marL="177800" indent="-171450"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a:t>Click to edit text</a:t>
            </a:r>
          </a:p>
          <a:p>
            <a:pPr lvl="1"/>
            <a:r>
              <a:rPr lang="en-US"/>
              <a:t>Second level</a:t>
            </a:r>
          </a:p>
        </p:txBody>
      </p:sp>
      <p:sp>
        <p:nvSpPr>
          <p:cNvPr id="27" name="Text Placeholder 29">
            <a:extLst>
              <a:ext uri="{FF2B5EF4-FFF2-40B4-BE49-F238E27FC236}">
                <a16:creationId xmlns:a16="http://schemas.microsoft.com/office/drawing/2014/main" id="{0F98C882-875B-618F-CFB5-21EBDA78DF69}"/>
              </a:ext>
            </a:extLst>
          </p:cNvPr>
          <p:cNvSpPr>
            <a:spLocks noGrp="1"/>
          </p:cNvSpPr>
          <p:nvPr>
            <p:ph type="body" sz="quarter" idx="168" hasCustomPrompt="1"/>
          </p:nvPr>
        </p:nvSpPr>
        <p:spPr>
          <a:xfrm>
            <a:off x="8285851" y="3168716"/>
            <a:ext cx="3317886" cy="1935917"/>
          </a:xfrm>
        </p:spPr>
        <p:txBody>
          <a:bodyPr/>
          <a:lstStyle>
            <a:lvl1pPr algn="l">
              <a:defRPr sz="1400" b="0" i="0">
                <a:solidFill>
                  <a:schemeClr val="tx1"/>
                </a:solidFill>
              </a:defRPr>
            </a:lvl1pPr>
            <a:lvl2pPr marL="177800" indent="-171450"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a:t>Click to edit text</a:t>
            </a:r>
          </a:p>
          <a:p>
            <a:pPr lvl="1"/>
            <a:r>
              <a:rPr lang="en-US"/>
              <a:t>Second level</a:t>
            </a:r>
          </a:p>
        </p:txBody>
      </p:sp>
      <p:pic>
        <p:nvPicPr>
          <p:cNvPr id="3" name="Graphic 2">
            <a:extLst>
              <a:ext uri="{FF2B5EF4-FFF2-40B4-BE49-F238E27FC236}">
                <a16:creationId xmlns:a16="http://schemas.microsoft.com/office/drawing/2014/main" id="{1B55EE1F-7C49-1AD4-DAE8-8390E18063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32532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43" name="Pentagon 42">
            <a:extLst>
              <a:ext uri="{FF2B5EF4-FFF2-40B4-BE49-F238E27FC236}">
                <a16:creationId xmlns:a16="http://schemas.microsoft.com/office/drawing/2014/main" id="{F8011BC1-F22E-DECC-B969-A8F4589687D5}"/>
              </a:ext>
            </a:extLst>
          </p:cNvPr>
          <p:cNvSpPr/>
          <p:nvPr userDrawn="1"/>
        </p:nvSpPr>
        <p:spPr>
          <a:xfrm>
            <a:off x="0" y="1704009"/>
            <a:ext cx="11695112" cy="194033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3" name="Text Placeholder 42">
            <a:extLst>
              <a:ext uri="{FF2B5EF4-FFF2-40B4-BE49-F238E27FC236}">
                <a16:creationId xmlns:a16="http://schemas.microsoft.com/office/drawing/2014/main" id="{0D6DF333-6F5D-2E2B-0B4D-4268F30365CF}"/>
              </a:ext>
            </a:extLst>
          </p:cNvPr>
          <p:cNvSpPr>
            <a:spLocks noGrp="1" noChangeAspect="1"/>
          </p:cNvSpPr>
          <p:nvPr>
            <p:ph type="body" sz="quarter" idx="31" hasCustomPrompt="1"/>
          </p:nvPr>
        </p:nvSpPr>
        <p:spPr>
          <a:xfrm>
            <a:off x="496888" y="1968291"/>
            <a:ext cx="1370692" cy="1370688"/>
          </a:xfrm>
          <a:prstGeom prst="ellipse">
            <a:avLst/>
          </a:prstGeom>
          <a:solidFill>
            <a:schemeClr val="bg1"/>
          </a:solidFill>
        </p:spPr>
        <p:txBody>
          <a:bodyPr lIns="0" tIns="0" rIns="0" anchor="ctr" anchorCtr="1"/>
          <a:lstStyle>
            <a:lvl1pPr algn="ctr">
              <a:lnSpc>
                <a:spcPct val="90000"/>
              </a:lnSpc>
              <a:defRPr sz="1400" b="0" i="0">
                <a:solidFill>
                  <a:schemeClr val="accent1"/>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8" name="Text Placeholder 42">
            <a:extLst>
              <a:ext uri="{FF2B5EF4-FFF2-40B4-BE49-F238E27FC236}">
                <a16:creationId xmlns:a16="http://schemas.microsoft.com/office/drawing/2014/main" id="{B592483C-4CCC-5719-1943-09AF1CFF3E28}"/>
              </a:ext>
            </a:extLst>
          </p:cNvPr>
          <p:cNvSpPr>
            <a:spLocks noGrp="1" noChangeAspect="1"/>
          </p:cNvSpPr>
          <p:nvPr>
            <p:ph type="body" sz="quarter" idx="117" hasCustomPrompt="1"/>
          </p:nvPr>
        </p:nvSpPr>
        <p:spPr>
          <a:xfrm>
            <a:off x="2508517" y="1968291"/>
            <a:ext cx="1370692" cy="1370688"/>
          </a:xfrm>
          <a:prstGeom prst="ellipse">
            <a:avLst/>
          </a:prstGeom>
          <a:solidFill>
            <a:schemeClr val="bg1"/>
          </a:solidFill>
        </p:spPr>
        <p:txBody>
          <a:bodyPr lIns="0" tIns="0" rIns="0" anchor="ctr" anchorCtr="1"/>
          <a:lstStyle>
            <a:lvl1pPr algn="ctr">
              <a:lnSpc>
                <a:spcPct val="90000"/>
              </a:lnSpc>
              <a:defRPr sz="1400" b="0" i="0">
                <a:solidFill>
                  <a:schemeClr val="accent1"/>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9" name="Text Placeholder 42">
            <a:extLst>
              <a:ext uri="{FF2B5EF4-FFF2-40B4-BE49-F238E27FC236}">
                <a16:creationId xmlns:a16="http://schemas.microsoft.com/office/drawing/2014/main" id="{96750942-F1E1-0746-2E5A-25F7BAAE5911}"/>
              </a:ext>
            </a:extLst>
          </p:cNvPr>
          <p:cNvSpPr>
            <a:spLocks noGrp="1" noChangeAspect="1"/>
          </p:cNvSpPr>
          <p:nvPr>
            <p:ph type="body" sz="quarter" idx="118" hasCustomPrompt="1"/>
          </p:nvPr>
        </p:nvSpPr>
        <p:spPr>
          <a:xfrm>
            <a:off x="4520146" y="1968291"/>
            <a:ext cx="1370692" cy="1370688"/>
          </a:xfrm>
          <a:prstGeom prst="ellipse">
            <a:avLst/>
          </a:prstGeom>
          <a:solidFill>
            <a:schemeClr val="bg1"/>
          </a:solidFill>
        </p:spPr>
        <p:txBody>
          <a:bodyPr lIns="0" tIns="0" rIns="0" anchor="ctr" anchorCtr="1"/>
          <a:lstStyle>
            <a:lvl1pPr algn="ctr">
              <a:lnSpc>
                <a:spcPct val="90000"/>
              </a:lnSpc>
              <a:defRPr sz="1400" b="0" i="0">
                <a:solidFill>
                  <a:schemeClr val="accent1"/>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30" name="Text Placeholder 42">
            <a:extLst>
              <a:ext uri="{FF2B5EF4-FFF2-40B4-BE49-F238E27FC236}">
                <a16:creationId xmlns:a16="http://schemas.microsoft.com/office/drawing/2014/main" id="{9300A85A-5A4B-86E5-B243-F5B2EFA29935}"/>
              </a:ext>
            </a:extLst>
          </p:cNvPr>
          <p:cNvSpPr>
            <a:spLocks noGrp="1" noChangeAspect="1"/>
          </p:cNvSpPr>
          <p:nvPr>
            <p:ph type="body" sz="quarter" idx="119" hasCustomPrompt="1"/>
          </p:nvPr>
        </p:nvSpPr>
        <p:spPr>
          <a:xfrm>
            <a:off x="6531775" y="1968291"/>
            <a:ext cx="1370692" cy="1370688"/>
          </a:xfrm>
          <a:prstGeom prst="ellipse">
            <a:avLst/>
          </a:prstGeom>
          <a:solidFill>
            <a:schemeClr val="bg1"/>
          </a:solidFill>
        </p:spPr>
        <p:txBody>
          <a:bodyPr lIns="0" tIns="0" rIns="0" anchor="ctr" anchorCtr="1"/>
          <a:lstStyle>
            <a:lvl1pPr algn="ctr">
              <a:lnSpc>
                <a:spcPct val="90000"/>
              </a:lnSpc>
              <a:defRPr sz="1400" b="0" i="0">
                <a:solidFill>
                  <a:schemeClr val="accent1"/>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31" name="Text Placeholder 42">
            <a:extLst>
              <a:ext uri="{FF2B5EF4-FFF2-40B4-BE49-F238E27FC236}">
                <a16:creationId xmlns:a16="http://schemas.microsoft.com/office/drawing/2014/main" id="{E0496C04-EF54-6207-45D0-6BCE19DFE5A4}"/>
              </a:ext>
            </a:extLst>
          </p:cNvPr>
          <p:cNvSpPr>
            <a:spLocks noGrp="1" noChangeAspect="1"/>
          </p:cNvSpPr>
          <p:nvPr>
            <p:ph type="body" sz="quarter" idx="120" hasCustomPrompt="1"/>
          </p:nvPr>
        </p:nvSpPr>
        <p:spPr>
          <a:xfrm>
            <a:off x="8543405" y="1968291"/>
            <a:ext cx="1370692" cy="1370688"/>
          </a:xfrm>
          <a:prstGeom prst="ellipse">
            <a:avLst/>
          </a:prstGeom>
          <a:solidFill>
            <a:schemeClr val="bg1"/>
          </a:solidFill>
        </p:spPr>
        <p:txBody>
          <a:bodyPr lIns="0" tIns="0" rIns="0" anchor="ctr" anchorCtr="1"/>
          <a:lstStyle>
            <a:lvl1pPr algn="ctr">
              <a:lnSpc>
                <a:spcPct val="90000"/>
              </a:lnSpc>
              <a:defRPr sz="1400" b="0" i="0">
                <a:solidFill>
                  <a:schemeClr val="accent1"/>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35" name="Text Placeholder 13">
            <a:extLst>
              <a:ext uri="{FF2B5EF4-FFF2-40B4-BE49-F238E27FC236}">
                <a16:creationId xmlns:a16="http://schemas.microsoft.com/office/drawing/2014/main" id="{C5DF8570-6977-3281-32D7-A75B760B6F7E}"/>
              </a:ext>
            </a:extLst>
          </p:cNvPr>
          <p:cNvSpPr>
            <a:spLocks noGrp="1"/>
          </p:cNvSpPr>
          <p:nvPr>
            <p:ph type="body" sz="quarter" idx="128"/>
          </p:nvPr>
        </p:nvSpPr>
        <p:spPr>
          <a:xfrm>
            <a:off x="682417" y="3349396"/>
            <a:ext cx="9144" cy="2203704"/>
          </a:xfrm>
          <a:solidFill>
            <a:schemeClr val="tx1">
              <a:alpha val="50307"/>
            </a:schemeClr>
          </a:solidFill>
        </p:spPr>
        <p:txBody>
          <a:bodyPr anchor="ctr" anchorCtr="1"/>
          <a:lstStyle>
            <a:lvl1pPr>
              <a:defRPr b="0" i="0">
                <a:solidFill>
                  <a:schemeClr val="tx1">
                    <a:lumMod val="75000"/>
                    <a:lumOff val="25000"/>
                    <a:alpha val="0"/>
                  </a:schemeClr>
                </a:solidFill>
              </a:defRPr>
            </a:lvl1pPr>
          </a:lstStyle>
          <a:p>
            <a:pPr lvl="0"/>
            <a:endParaRPr lang="en-US"/>
          </a:p>
        </p:txBody>
      </p:sp>
      <p:sp>
        <p:nvSpPr>
          <p:cNvPr id="42" name="Text Placeholder 29">
            <a:extLst>
              <a:ext uri="{FF2B5EF4-FFF2-40B4-BE49-F238E27FC236}">
                <a16:creationId xmlns:a16="http://schemas.microsoft.com/office/drawing/2014/main" id="{9F7F58FE-E088-12B9-57C6-5C8439E29A1B}"/>
              </a:ext>
            </a:extLst>
          </p:cNvPr>
          <p:cNvSpPr>
            <a:spLocks noGrp="1"/>
          </p:cNvSpPr>
          <p:nvPr>
            <p:ph type="body" sz="quarter" idx="143" hasCustomPrompt="1"/>
          </p:nvPr>
        </p:nvSpPr>
        <p:spPr>
          <a:xfrm>
            <a:off x="834676" y="3942068"/>
            <a:ext cx="1565810" cy="1608514"/>
          </a:xfrm>
        </p:spPr>
        <p:txBody>
          <a:bodyPr/>
          <a:lstStyle>
            <a:lvl1pPr algn="l">
              <a:defRPr sz="1200" b="0" i="0">
                <a:solidFill>
                  <a:schemeClr val="tx1"/>
                </a:solidFill>
              </a:defRPr>
            </a:lvl1pPr>
            <a:lvl2pPr marL="117475" indent="-111125"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dirty="0"/>
              <a:t>Click to edit text</a:t>
            </a:r>
          </a:p>
          <a:p>
            <a:pPr lvl="1"/>
            <a:r>
              <a:rPr lang="en-US" dirty="0"/>
              <a:t>Second level</a:t>
            </a:r>
          </a:p>
        </p:txBody>
      </p:sp>
      <p:sp>
        <p:nvSpPr>
          <p:cNvPr id="44" name="Text Placeholder 13">
            <a:extLst>
              <a:ext uri="{FF2B5EF4-FFF2-40B4-BE49-F238E27FC236}">
                <a16:creationId xmlns:a16="http://schemas.microsoft.com/office/drawing/2014/main" id="{7E78530C-48DD-839A-0BB3-B57183B8E9BB}"/>
              </a:ext>
            </a:extLst>
          </p:cNvPr>
          <p:cNvSpPr>
            <a:spLocks noGrp="1"/>
          </p:cNvSpPr>
          <p:nvPr>
            <p:ph type="body" sz="quarter" idx="144"/>
          </p:nvPr>
        </p:nvSpPr>
        <p:spPr>
          <a:xfrm>
            <a:off x="2694046" y="3349396"/>
            <a:ext cx="9144" cy="2203704"/>
          </a:xfrm>
          <a:solidFill>
            <a:schemeClr val="tx1">
              <a:alpha val="50307"/>
            </a:schemeClr>
          </a:solidFill>
        </p:spPr>
        <p:txBody>
          <a:bodyPr anchor="ctr" anchorCtr="1"/>
          <a:lstStyle>
            <a:lvl1pPr>
              <a:defRPr b="0" i="0">
                <a:solidFill>
                  <a:schemeClr val="tx1">
                    <a:lumMod val="75000"/>
                    <a:lumOff val="25000"/>
                    <a:alpha val="0"/>
                  </a:schemeClr>
                </a:solidFill>
              </a:defRPr>
            </a:lvl1pPr>
          </a:lstStyle>
          <a:p>
            <a:pPr lvl="0"/>
            <a:endParaRPr lang="en-US"/>
          </a:p>
        </p:txBody>
      </p:sp>
      <p:sp>
        <p:nvSpPr>
          <p:cNvPr id="46" name="Text Placeholder 13">
            <a:extLst>
              <a:ext uri="{FF2B5EF4-FFF2-40B4-BE49-F238E27FC236}">
                <a16:creationId xmlns:a16="http://schemas.microsoft.com/office/drawing/2014/main" id="{EB2A0246-148C-A485-B51B-A7535666E08C}"/>
              </a:ext>
            </a:extLst>
          </p:cNvPr>
          <p:cNvSpPr>
            <a:spLocks noGrp="1"/>
          </p:cNvSpPr>
          <p:nvPr>
            <p:ph type="body" sz="quarter" idx="146"/>
          </p:nvPr>
        </p:nvSpPr>
        <p:spPr>
          <a:xfrm>
            <a:off x="4705675" y="3349396"/>
            <a:ext cx="9144" cy="2203704"/>
          </a:xfrm>
          <a:solidFill>
            <a:schemeClr val="tx1">
              <a:alpha val="50307"/>
            </a:schemeClr>
          </a:solidFill>
        </p:spPr>
        <p:txBody>
          <a:bodyPr anchor="ctr" anchorCtr="1"/>
          <a:lstStyle>
            <a:lvl1pPr>
              <a:defRPr b="0" i="0">
                <a:solidFill>
                  <a:schemeClr val="tx1">
                    <a:lumMod val="75000"/>
                    <a:lumOff val="25000"/>
                    <a:alpha val="0"/>
                  </a:schemeClr>
                </a:solidFill>
              </a:defRPr>
            </a:lvl1pPr>
          </a:lstStyle>
          <a:p>
            <a:pPr lvl="0"/>
            <a:endParaRPr lang="en-US"/>
          </a:p>
        </p:txBody>
      </p:sp>
      <p:sp>
        <p:nvSpPr>
          <p:cNvPr id="48" name="Text Placeholder 13">
            <a:extLst>
              <a:ext uri="{FF2B5EF4-FFF2-40B4-BE49-F238E27FC236}">
                <a16:creationId xmlns:a16="http://schemas.microsoft.com/office/drawing/2014/main" id="{EBCB2D87-0214-C2FA-02E5-816824868CDF}"/>
              </a:ext>
            </a:extLst>
          </p:cNvPr>
          <p:cNvSpPr>
            <a:spLocks noGrp="1"/>
          </p:cNvSpPr>
          <p:nvPr>
            <p:ph type="body" sz="quarter" idx="148"/>
          </p:nvPr>
        </p:nvSpPr>
        <p:spPr>
          <a:xfrm>
            <a:off x="6717304" y="3349396"/>
            <a:ext cx="9144" cy="2203704"/>
          </a:xfrm>
          <a:solidFill>
            <a:schemeClr val="tx1">
              <a:alpha val="50307"/>
            </a:schemeClr>
          </a:solidFill>
        </p:spPr>
        <p:txBody>
          <a:bodyPr anchor="ctr" anchorCtr="1"/>
          <a:lstStyle>
            <a:lvl1pPr>
              <a:defRPr b="0" i="0">
                <a:solidFill>
                  <a:schemeClr val="tx1">
                    <a:lumMod val="75000"/>
                    <a:lumOff val="25000"/>
                    <a:alpha val="0"/>
                  </a:schemeClr>
                </a:solidFill>
              </a:defRPr>
            </a:lvl1pPr>
          </a:lstStyle>
          <a:p>
            <a:pPr lvl="0"/>
            <a:endParaRPr lang="en-US"/>
          </a:p>
        </p:txBody>
      </p:sp>
      <p:sp>
        <p:nvSpPr>
          <p:cNvPr id="50" name="Text Placeholder 13">
            <a:extLst>
              <a:ext uri="{FF2B5EF4-FFF2-40B4-BE49-F238E27FC236}">
                <a16:creationId xmlns:a16="http://schemas.microsoft.com/office/drawing/2014/main" id="{97D08329-6733-07C8-B603-1CCBE1CE18F5}"/>
              </a:ext>
            </a:extLst>
          </p:cNvPr>
          <p:cNvSpPr>
            <a:spLocks noGrp="1"/>
          </p:cNvSpPr>
          <p:nvPr>
            <p:ph type="body" sz="quarter" idx="150"/>
          </p:nvPr>
        </p:nvSpPr>
        <p:spPr>
          <a:xfrm>
            <a:off x="8732689" y="3349396"/>
            <a:ext cx="9144" cy="2203704"/>
          </a:xfrm>
          <a:solidFill>
            <a:schemeClr val="tx1">
              <a:alpha val="50307"/>
            </a:schemeClr>
          </a:solidFill>
        </p:spPr>
        <p:txBody>
          <a:bodyPr anchor="ctr" anchorCtr="1"/>
          <a:lstStyle>
            <a:lvl1pPr>
              <a:defRPr b="0" i="0">
                <a:solidFill>
                  <a:schemeClr val="tx1">
                    <a:lumMod val="75000"/>
                    <a:lumOff val="25000"/>
                    <a:alpha val="0"/>
                  </a:schemeClr>
                </a:solidFill>
              </a:defRPr>
            </a:lvl1pPr>
          </a:lstStyle>
          <a:p>
            <a:pPr lvl="0"/>
            <a:endParaRPr lang="en-US"/>
          </a:p>
        </p:txBody>
      </p:sp>
      <p:sp>
        <p:nvSpPr>
          <p:cNvPr id="52" name="Text Placeholder 29">
            <a:extLst>
              <a:ext uri="{FF2B5EF4-FFF2-40B4-BE49-F238E27FC236}">
                <a16:creationId xmlns:a16="http://schemas.microsoft.com/office/drawing/2014/main" id="{64FC7F90-1161-8197-05E0-71DAA84984D7}"/>
              </a:ext>
            </a:extLst>
          </p:cNvPr>
          <p:cNvSpPr>
            <a:spLocks noGrp="1"/>
          </p:cNvSpPr>
          <p:nvPr>
            <p:ph type="body" sz="quarter" idx="152" hasCustomPrompt="1"/>
          </p:nvPr>
        </p:nvSpPr>
        <p:spPr>
          <a:xfrm>
            <a:off x="2846305" y="3942068"/>
            <a:ext cx="1565810" cy="1608514"/>
          </a:xfrm>
        </p:spPr>
        <p:txBody>
          <a:bodyPr/>
          <a:lstStyle>
            <a:lvl1pPr algn="l">
              <a:defRPr sz="1200" b="0" i="0">
                <a:solidFill>
                  <a:schemeClr val="tx1"/>
                </a:solidFill>
              </a:defRPr>
            </a:lvl1pPr>
            <a:lvl2pPr marL="117475" indent="-111125"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a:t>Click to edit text</a:t>
            </a:r>
          </a:p>
          <a:p>
            <a:pPr lvl="1"/>
            <a:r>
              <a:rPr lang="en-US"/>
              <a:t>Second level</a:t>
            </a:r>
          </a:p>
        </p:txBody>
      </p:sp>
      <p:sp>
        <p:nvSpPr>
          <p:cNvPr id="53" name="Text Placeholder 29">
            <a:extLst>
              <a:ext uri="{FF2B5EF4-FFF2-40B4-BE49-F238E27FC236}">
                <a16:creationId xmlns:a16="http://schemas.microsoft.com/office/drawing/2014/main" id="{67188AB3-1D5F-E377-88BC-0C34C1A8075A}"/>
              </a:ext>
            </a:extLst>
          </p:cNvPr>
          <p:cNvSpPr>
            <a:spLocks noGrp="1"/>
          </p:cNvSpPr>
          <p:nvPr>
            <p:ph type="body" sz="quarter" idx="153" hasCustomPrompt="1"/>
          </p:nvPr>
        </p:nvSpPr>
        <p:spPr>
          <a:xfrm>
            <a:off x="4857934" y="3942068"/>
            <a:ext cx="1565810" cy="1608514"/>
          </a:xfrm>
        </p:spPr>
        <p:txBody>
          <a:bodyPr/>
          <a:lstStyle>
            <a:lvl1pPr algn="l">
              <a:defRPr sz="1200" b="0" i="0">
                <a:solidFill>
                  <a:schemeClr val="tx1"/>
                </a:solidFill>
              </a:defRPr>
            </a:lvl1pPr>
            <a:lvl2pPr marL="117475" indent="-111125"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a:t>Click to edit text</a:t>
            </a:r>
          </a:p>
          <a:p>
            <a:pPr lvl="1"/>
            <a:r>
              <a:rPr lang="en-US"/>
              <a:t>Second level</a:t>
            </a:r>
          </a:p>
        </p:txBody>
      </p:sp>
      <p:sp>
        <p:nvSpPr>
          <p:cNvPr id="54" name="Text Placeholder 29">
            <a:extLst>
              <a:ext uri="{FF2B5EF4-FFF2-40B4-BE49-F238E27FC236}">
                <a16:creationId xmlns:a16="http://schemas.microsoft.com/office/drawing/2014/main" id="{437E0FED-F58B-32D6-3D5D-CDCE3AC63D2B}"/>
              </a:ext>
            </a:extLst>
          </p:cNvPr>
          <p:cNvSpPr>
            <a:spLocks noGrp="1"/>
          </p:cNvSpPr>
          <p:nvPr>
            <p:ph type="body" sz="quarter" idx="154" hasCustomPrompt="1"/>
          </p:nvPr>
        </p:nvSpPr>
        <p:spPr>
          <a:xfrm>
            <a:off x="6869563" y="3942068"/>
            <a:ext cx="1565810" cy="1608514"/>
          </a:xfrm>
        </p:spPr>
        <p:txBody>
          <a:bodyPr/>
          <a:lstStyle>
            <a:lvl1pPr algn="l">
              <a:defRPr sz="1200" b="0" i="0">
                <a:solidFill>
                  <a:schemeClr val="tx1"/>
                </a:solidFill>
              </a:defRPr>
            </a:lvl1pPr>
            <a:lvl2pPr marL="117475" indent="-111125"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a:t>Click to edit text</a:t>
            </a:r>
          </a:p>
          <a:p>
            <a:pPr lvl="1"/>
            <a:r>
              <a:rPr lang="en-US"/>
              <a:t>Second level</a:t>
            </a:r>
          </a:p>
        </p:txBody>
      </p:sp>
      <p:sp>
        <p:nvSpPr>
          <p:cNvPr id="55" name="Text Placeholder 29">
            <a:extLst>
              <a:ext uri="{FF2B5EF4-FFF2-40B4-BE49-F238E27FC236}">
                <a16:creationId xmlns:a16="http://schemas.microsoft.com/office/drawing/2014/main" id="{86644BB2-46BC-0CFA-7C79-A0D9BA63A78D}"/>
              </a:ext>
            </a:extLst>
          </p:cNvPr>
          <p:cNvSpPr>
            <a:spLocks noGrp="1"/>
          </p:cNvSpPr>
          <p:nvPr>
            <p:ph type="body" sz="quarter" idx="155" hasCustomPrompt="1"/>
          </p:nvPr>
        </p:nvSpPr>
        <p:spPr>
          <a:xfrm>
            <a:off x="8884948" y="3942068"/>
            <a:ext cx="1565810" cy="1608514"/>
          </a:xfrm>
        </p:spPr>
        <p:txBody>
          <a:bodyPr/>
          <a:lstStyle>
            <a:lvl1pPr algn="l">
              <a:defRPr sz="1200" b="0" i="0">
                <a:solidFill>
                  <a:schemeClr val="tx1"/>
                </a:solidFill>
              </a:defRPr>
            </a:lvl1pPr>
            <a:lvl2pPr marL="117475" indent="-111125"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a:t>Click to edit text</a:t>
            </a:r>
          </a:p>
          <a:p>
            <a:pPr lvl="1"/>
            <a:r>
              <a:rPr lang="en-US"/>
              <a:t>Second level</a:t>
            </a:r>
          </a:p>
        </p:txBody>
      </p:sp>
      <p:pic>
        <p:nvPicPr>
          <p:cNvPr id="5" name="Graphic 4">
            <a:extLst>
              <a:ext uri="{FF2B5EF4-FFF2-40B4-BE49-F238E27FC236}">
                <a16:creationId xmlns:a16="http://schemas.microsoft.com/office/drawing/2014/main" id="{A7FE1104-5A5E-B5BD-3392-AE9538984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66838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3F2266-9B3E-1145-96F7-5466A678D664}"/>
              </a:ext>
            </a:extLst>
          </p:cNvPr>
          <p:cNvSpPr>
            <a:spLocks noGrp="1"/>
          </p:cNvSpPr>
          <p:nvPr>
            <p:ph type="title"/>
          </p:nvPr>
        </p:nvSpPr>
        <p:spPr>
          <a:xfrm>
            <a:off x="496888" y="489252"/>
            <a:ext cx="9768341" cy="328304"/>
          </a:xfrm>
        </p:spPr>
        <p:txBody>
          <a:bodyPr/>
          <a:lstStyle/>
          <a:p>
            <a:r>
              <a:rPr lang="en-US"/>
              <a:t>Click to edit Master title style</a:t>
            </a:r>
          </a:p>
        </p:txBody>
      </p:sp>
      <p:sp>
        <p:nvSpPr>
          <p:cNvPr id="4" name="Text Placeholder 7">
            <a:extLst>
              <a:ext uri="{FF2B5EF4-FFF2-40B4-BE49-F238E27FC236}">
                <a16:creationId xmlns:a16="http://schemas.microsoft.com/office/drawing/2014/main" id="{88BB058D-3A68-0F23-EB49-0368A3CA07AD}"/>
              </a:ext>
            </a:extLst>
          </p:cNvPr>
          <p:cNvSpPr>
            <a:spLocks noGrp="1"/>
          </p:cNvSpPr>
          <p:nvPr>
            <p:ph type="body" sz="quarter" idx="13"/>
          </p:nvPr>
        </p:nvSpPr>
        <p:spPr>
          <a:xfrm>
            <a:off x="496888" y="874621"/>
            <a:ext cx="9768341" cy="327025"/>
          </a:xfrm>
        </p:spPr>
        <p:txBody>
          <a:bodyPr/>
          <a:lstStyle>
            <a:lvl1pPr>
              <a:defRPr sz="1400" b="0" cap="all" baseline="0">
                <a:solidFill>
                  <a:schemeClr val="accent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97F7204D-65A2-F9A0-7F4B-D229CE3735FF}"/>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19A0B1C0-71BC-C877-9EC3-E4547D024E82}"/>
              </a:ext>
            </a:extLst>
          </p:cNvPr>
          <p:cNvSpPr>
            <a:spLocks noGrp="1"/>
          </p:cNvSpPr>
          <p:nvPr>
            <p:ph type="sldNum" sz="quarter" idx="16"/>
          </p:nvPr>
        </p:nvSpPr>
        <p:spPr/>
        <p:txBody>
          <a:bodyPr/>
          <a:lstStyle/>
          <a:p>
            <a:fld id="{A82C3BC0-3EBF-3C4C-A3D8-795624EBC6AA}" type="slidenum">
              <a:rPr lang="en-US" smtClean="0"/>
              <a:pPr/>
              <a:t>‹#›</a:t>
            </a:fld>
            <a:endParaRPr lang="en-US"/>
          </a:p>
        </p:txBody>
      </p:sp>
      <p:sp>
        <p:nvSpPr>
          <p:cNvPr id="2" name="Text Placeholder 29">
            <a:extLst>
              <a:ext uri="{FF2B5EF4-FFF2-40B4-BE49-F238E27FC236}">
                <a16:creationId xmlns:a16="http://schemas.microsoft.com/office/drawing/2014/main" id="{FAFE2103-E36E-B542-1B9A-90B992F61083}"/>
              </a:ext>
            </a:extLst>
          </p:cNvPr>
          <p:cNvSpPr>
            <a:spLocks noGrp="1"/>
          </p:cNvSpPr>
          <p:nvPr>
            <p:ph type="body" sz="quarter" idx="149" hasCustomPrompt="1"/>
          </p:nvPr>
        </p:nvSpPr>
        <p:spPr>
          <a:xfrm>
            <a:off x="524321" y="2908897"/>
            <a:ext cx="2048256" cy="1935917"/>
          </a:xfrm>
        </p:spPr>
        <p:txBody>
          <a:bodyPr/>
          <a:lstStyle>
            <a:lvl1pPr algn="l">
              <a:defRPr sz="1400" b="0" i="0">
                <a:solidFill>
                  <a:schemeClr val="tx1"/>
                </a:solidFill>
              </a:defRPr>
            </a:lvl1pPr>
            <a:lvl2pPr marL="177800" indent="-171450"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dirty="0"/>
              <a:t>Click to edit text</a:t>
            </a:r>
          </a:p>
          <a:p>
            <a:pPr lvl="1"/>
            <a:r>
              <a:rPr lang="en-US" dirty="0"/>
              <a:t>Second level</a:t>
            </a:r>
          </a:p>
        </p:txBody>
      </p:sp>
      <p:sp>
        <p:nvSpPr>
          <p:cNvPr id="9" name="Text Placeholder 5">
            <a:extLst>
              <a:ext uri="{FF2B5EF4-FFF2-40B4-BE49-F238E27FC236}">
                <a16:creationId xmlns:a16="http://schemas.microsoft.com/office/drawing/2014/main" id="{C12FA0EB-8E1B-77ED-B6C9-4DD343249EE7}"/>
              </a:ext>
            </a:extLst>
          </p:cNvPr>
          <p:cNvSpPr>
            <a:spLocks noGrp="1"/>
          </p:cNvSpPr>
          <p:nvPr>
            <p:ph type="body" sz="quarter" idx="159" hasCustomPrompt="1"/>
          </p:nvPr>
        </p:nvSpPr>
        <p:spPr>
          <a:xfrm>
            <a:off x="496888" y="2608141"/>
            <a:ext cx="2075688" cy="91348"/>
          </a:xfrm>
          <a:prstGeom prst="roundRect">
            <a:avLst>
              <a:gd name="adj" fmla="val 50000"/>
            </a:avLst>
          </a:prstGeom>
          <a:solidFill>
            <a:schemeClr val="accent1"/>
          </a:solidFill>
        </p:spPr>
        <p:txBody>
          <a:bodyPr/>
          <a:lstStyle>
            <a:lvl1pPr>
              <a:defRPr sz="100" b="0" i="0">
                <a:solidFill>
                  <a:schemeClr val="bg1">
                    <a:alpha val="0"/>
                  </a:schemeClr>
                </a:solidFill>
              </a:defRPr>
            </a:lvl1pPr>
          </a:lstStyle>
          <a:p>
            <a:pPr lvl="0"/>
            <a:r>
              <a:rPr lang="en-US"/>
              <a:t>\</a:t>
            </a:r>
          </a:p>
        </p:txBody>
      </p:sp>
      <p:sp>
        <p:nvSpPr>
          <p:cNvPr id="10" name="Text Placeholder 5">
            <a:extLst>
              <a:ext uri="{FF2B5EF4-FFF2-40B4-BE49-F238E27FC236}">
                <a16:creationId xmlns:a16="http://schemas.microsoft.com/office/drawing/2014/main" id="{452FE19F-ECFF-D425-437D-816764815148}"/>
              </a:ext>
            </a:extLst>
          </p:cNvPr>
          <p:cNvSpPr>
            <a:spLocks noGrp="1"/>
          </p:cNvSpPr>
          <p:nvPr>
            <p:ph type="body" sz="quarter" idx="160" hasCustomPrompt="1"/>
          </p:nvPr>
        </p:nvSpPr>
        <p:spPr>
          <a:xfrm>
            <a:off x="2771697" y="2608141"/>
            <a:ext cx="2075688" cy="91348"/>
          </a:xfrm>
          <a:prstGeom prst="roundRect">
            <a:avLst>
              <a:gd name="adj" fmla="val 50000"/>
            </a:avLst>
          </a:prstGeom>
          <a:solidFill>
            <a:schemeClr val="accent2"/>
          </a:solidFill>
        </p:spPr>
        <p:txBody>
          <a:bodyPr/>
          <a:lstStyle>
            <a:lvl1pPr>
              <a:defRPr sz="100" b="0" i="0">
                <a:solidFill>
                  <a:schemeClr val="bg1">
                    <a:alpha val="0"/>
                  </a:schemeClr>
                </a:solidFill>
              </a:defRPr>
            </a:lvl1pPr>
          </a:lstStyle>
          <a:p>
            <a:pPr lvl="0"/>
            <a:r>
              <a:rPr lang="en-US"/>
              <a:t>\</a:t>
            </a:r>
          </a:p>
        </p:txBody>
      </p:sp>
      <p:sp>
        <p:nvSpPr>
          <p:cNvPr id="19" name="Text Placeholder 5">
            <a:extLst>
              <a:ext uri="{FF2B5EF4-FFF2-40B4-BE49-F238E27FC236}">
                <a16:creationId xmlns:a16="http://schemas.microsoft.com/office/drawing/2014/main" id="{2A649C13-0D4F-8AAE-EFDD-FBB88B627C7A}"/>
              </a:ext>
            </a:extLst>
          </p:cNvPr>
          <p:cNvSpPr>
            <a:spLocks noGrp="1"/>
          </p:cNvSpPr>
          <p:nvPr>
            <p:ph type="body" sz="quarter" idx="161" hasCustomPrompt="1"/>
          </p:nvPr>
        </p:nvSpPr>
        <p:spPr>
          <a:xfrm>
            <a:off x="5046506" y="2608141"/>
            <a:ext cx="2075688" cy="91348"/>
          </a:xfrm>
          <a:prstGeom prst="roundRect">
            <a:avLst>
              <a:gd name="adj" fmla="val 50000"/>
            </a:avLst>
          </a:prstGeom>
          <a:solidFill>
            <a:schemeClr val="accent4"/>
          </a:solidFill>
        </p:spPr>
        <p:txBody>
          <a:bodyPr/>
          <a:lstStyle>
            <a:lvl1pPr>
              <a:defRPr sz="100" b="0" i="0">
                <a:solidFill>
                  <a:schemeClr val="bg1">
                    <a:alpha val="0"/>
                  </a:schemeClr>
                </a:solidFill>
              </a:defRPr>
            </a:lvl1pPr>
          </a:lstStyle>
          <a:p>
            <a:pPr lvl="0"/>
            <a:r>
              <a:rPr lang="en-US"/>
              <a:t>\</a:t>
            </a:r>
          </a:p>
        </p:txBody>
      </p:sp>
      <p:sp>
        <p:nvSpPr>
          <p:cNvPr id="20" name="Text Placeholder 29">
            <a:extLst>
              <a:ext uri="{FF2B5EF4-FFF2-40B4-BE49-F238E27FC236}">
                <a16:creationId xmlns:a16="http://schemas.microsoft.com/office/drawing/2014/main" id="{F34A0480-CEE7-52FC-111A-46989EE32959}"/>
              </a:ext>
            </a:extLst>
          </p:cNvPr>
          <p:cNvSpPr>
            <a:spLocks noGrp="1"/>
          </p:cNvSpPr>
          <p:nvPr>
            <p:ph type="body" sz="quarter" idx="162" hasCustomPrompt="1"/>
          </p:nvPr>
        </p:nvSpPr>
        <p:spPr>
          <a:xfrm>
            <a:off x="495134" y="1616180"/>
            <a:ext cx="2048256" cy="887257"/>
          </a:xfrm>
        </p:spPr>
        <p:txBody>
          <a:bodyPr anchor="b" anchorCtr="0"/>
          <a:lstStyle>
            <a:lvl1pPr algn="l">
              <a:lnSpc>
                <a:spcPct val="85000"/>
              </a:lnSpc>
              <a:defRPr sz="2000" b="0" i="0">
                <a:solidFill>
                  <a:schemeClr val="tx1"/>
                </a:solidFill>
              </a:defRPr>
            </a:lvl1pPr>
            <a:lvl2pPr marL="117475" indent="-111125" algn="l">
              <a:lnSpc>
                <a:spcPct val="90000"/>
              </a:lnSpc>
              <a:spcBef>
                <a:spcPts val="900"/>
              </a:spcBef>
              <a:buFont typeface="System Font Regular"/>
              <a:buChar char="–"/>
              <a:tabLst/>
              <a:defRPr sz="1100"/>
            </a:lvl2pPr>
          </a:lstStyle>
          <a:p>
            <a:pPr lvl="0"/>
            <a:r>
              <a:rPr lang="en-US"/>
              <a:t>Click to add text  </a:t>
            </a:r>
          </a:p>
        </p:txBody>
      </p:sp>
      <p:sp>
        <p:nvSpPr>
          <p:cNvPr id="21" name="Text Placeholder 5">
            <a:extLst>
              <a:ext uri="{FF2B5EF4-FFF2-40B4-BE49-F238E27FC236}">
                <a16:creationId xmlns:a16="http://schemas.microsoft.com/office/drawing/2014/main" id="{7EA39254-47D7-7F9F-4035-968F429BF174}"/>
              </a:ext>
            </a:extLst>
          </p:cNvPr>
          <p:cNvSpPr>
            <a:spLocks noGrp="1"/>
          </p:cNvSpPr>
          <p:nvPr>
            <p:ph type="body" sz="quarter" idx="168" hasCustomPrompt="1"/>
          </p:nvPr>
        </p:nvSpPr>
        <p:spPr>
          <a:xfrm>
            <a:off x="7321315" y="2608141"/>
            <a:ext cx="2075688" cy="91348"/>
          </a:xfrm>
          <a:prstGeom prst="roundRect">
            <a:avLst>
              <a:gd name="adj" fmla="val 50000"/>
            </a:avLst>
          </a:prstGeom>
          <a:solidFill>
            <a:schemeClr val="accent5"/>
          </a:solidFill>
        </p:spPr>
        <p:txBody>
          <a:bodyPr/>
          <a:lstStyle>
            <a:lvl1pPr>
              <a:defRPr sz="100" b="0" i="0">
                <a:solidFill>
                  <a:schemeClr val="bg1">
                    <a:alpha val="0"/>
                  </a:schemeClr>
                </a:solidFill>
              </a:defRPr>
            </a:lvl1pPr>
          </a:lstStyle>
          <a:p>
            <a:pPr lvl="0"/>
            <a:r>
              <a:rPr lang="en-US"/>
              <a:t>\</a:t>
            </a:r>
          </a:p>
        </p:txBody>
      </p:sp>
      <p:sp>
        <p:nvSpPr>
          <p:cNvPr id="22" name="Text Placeholder 29">
            <a:extLst>
              <a:ext uri="{FF2B5EF4-FFF2-40B4-BE49-F238E27FC236}">
                <a16:creationId xmlns:a16="http://schemas.microsoft.com/office/drawing/2014/main" id="{C054887A-6579-B8E9-7786-F14E57E886F8}"/>
              </a:ext>
            </a:extLst>
          </p:cNvPr>
          <p:cNvSpPr>
            <a:spLocks noGrp="1"/>
          </p:cNvSpPr>
          <p:nvPr>
            <p:ph type="body" sz="quarter" idx="169" hasCustomPrompt="1"/>
          </p:nvPr>
        </p:nvSpPr>
        <p:spPr>
          <a:xfrm>
            <a:off x="2779895" y="1616180"/>
            <a:ext cx="2048256" cy="887257"/>
          </a:xfrm>
        </p:spPr>
        <p:txBody>
          <a:bodyPr anchor="b" anchorCtr="0"/>
          <a:lstStyle>
            <a:lvl1pPr algn="l">
              <a:lnSpc>
                <a:spcPct val="85000"/>
              </a:lnSpc>
              <a:defRPr sz="2000" b="0" i="0">
                <a:solidFill>
                  <a:schemeClr val="tx1"/>
                </a:solidFill>
              </a:defRPr>
            </a:lvl1pPr>
            <a:lvl2pPr marL="117475" indent="-111125" algn="l">
              <a:lnSpc>
                <a:spcPct val="90000"/>
              </a:lnSpc>
              <a:spcBef>
                <a:spcPts val="900"/>
              </a:spcBef>
              <a:buFont typeface="System Font Regular"/>
              <a:buChar char="–"/>
              <a:tabLst/>
              <a:defRPr sz="1100"/>
            </a:lvl2pPr>
          </a:lstStyle>
          <a:p>
            <a:pPr lvl="0"/>
            <a:r>
              <a:rPr lang="en-US"/>
              <a:t>Click to add text  </a:t>
            </a:r>
          </a:p>
        </p:txBody>
      </p:sp>
      <p:sp>
        <p:nvSpPr>
          <p:cNvPr id="23" name="Text Placeholder 29">
            <a:extLst>
              <a:ext uri="{FF2B5EF4-FFF2-40B4-BE49-F238E27FC236}">
                <a16:creationId xmlns:a16="http://schemas.microsoft.com/office/drawing/2014/main" id="{4D4A2B8C-30B2-1C0A-9DBB-E8573EC04FE0}"/>
              </a:ext>
            </a:extLst>
          </p:cNvPr>
          <p:cNvSpPr>
            <a:spLocks noGrp="1"/>
          </p:cNvSpPr>
          <p:nvPr>
            <p:ph type="body" sz="quarter" idx="170" hasCustomPrompt="1"/>
          </p:nvPr>
        </p:nvSpPr>
        <p:spPr>
          <a:xfrm>
            <a:off x="5056600" y="1616180"/>
            <a:ext cx="2048256" cy="887257"/>
          </a:xfrm>
        </p:spPr>
        <p:txBody>
          <a:bodyPr anchor="b" anchorCtr="0"/>
          <a:lstStyle>
            <a:lvl1pPr algn="l">
              <a:lnSpc>
                <a:spcPct val="85000"/>
              </a:lnSpc>
              <a:defRPr sz="2000" b="0" i="0">
                <a:solidFill>
                  <a:schemeClr val="tx1"/>
                </a:solidFill>
              </a:defRPr>
            </a:lvl1pPr>
            <a:lvl2pPr marL="117475" indent="-111125" algn="l">
              <a:lnSpc>
                <a:spcPct val="90000"/>
              </a:lnSpc>
              <a:spcBef>
                <a:spcPts val="900"/>
              </a:spcBef>
              <a:buFont typeface="System Font Regular"/>
              <a:buChar char="–"/>
              <a:tabLst/>
              <a:defRPr sz="1100"/>
            </a:lvl2pPr>
          </a:lstStyle>
          <a:p>
            <a:pPr lvl="0"/>
            <a:r>
              <a:rPr lang="en-US"/>
              <a:t>Click to add text  </a:t>
            </a:r>
          </a:p>
        </p:txBody>
      </p:sp>
      <p:sp>
        <p:nvSpPr>
          <p:cNvPr id="24" name="Text Placeholder 29">
            <a:extLst>
              <a:ext uri="{FF2B5EF4-FFF2-40B4-BE49-F238E27FC236}">
                <a16:creationId xmlns:a16="http://schemas.microsoft.com/office/drawing/2014/main" id="{7E3E2CE8-C227-2E91-5BE0-2A8163DDA82F}"/>
              </a:ext>
            </a:extLst>
          </p:cNvPr>
          <p:cNvSpPr>
            <a:spLocks noGrp="1"/>
          </p:cNvSpPr>
          <p:nvPr>
            <p:ph type="body" sz="quarter" idx="172" hasCustomPrompt="1"/>
          </p:nvPr>
        </p:nvSpPr>
        <p:spPr>
          <a:xfrm>
            <a:off x="7324161" y="1616180"/>
            <a:ext cx="2048256" cy="887257"/>
          </a:xfrm>
        </p:spPr>
        <p:txBody>
          <a:bodyPr anchor="b" anchorCtr="0"/>
          <a:lstStyle>
            <a:lvl1pPr algn="l">
              <a:lnSpc>
                <a:spcPct val="85000"/>
              </a:lnSpc>
              <a:defRPr sz="2000" b="0" i="0">
                <a:solidFill>
                  <a:schemeClr val="tx1"/>
                </a:solidFill>
              </a:defRPr>
            </a:lvl1pPr>
            <a:lvl2pPr marL="117475" indent="-111125" algn="l">
              <a:lnSpc>
                <a:spcPct val="90000"/>
              </a:lnSpc>
              <a:spcBef>
                <a:spcPts val="900"/>
              </a:spcBef>
              <a:buFont typeface="System Font Regular"/>
              <a:buChar char="–"/>
              <a:tabLst/>
              <a:defRPr sz="1100"/>
            </a:lvl2pPr>
          </a:lstStyle>
          <a:p>
            <a:pPr lvl="0"/>
            <a:r>
              <a:rPr lang="en-US"/>
              <a:t>Click to add text  </a:t>
            </a:r>
          </a:p>
        </p:txBody>
      </p:sp>
      <p:sp>
        <p:nvSpPr>
          <p:cNvPr id="25" name="Text Placeholder 5">
            <a:extLst>
              <a:ext uri="{FF2B5EF4-FFF2-40B4-BE49-F238E27FC236}">
                <a16:creationId xmlns:a16="http://schemas.microsoft.com/office/drawing/2014/main" id="{20DEF65A-587E-D452-8482-57A75F6C9678}"/>
              </a:ext>
            </a:extLst>
          </p:cNvPr>
          <p:cNvSpPr>
            <a:spLocks noGrp="1"/>
          </p:cNvSpPr>
          <p:nvPr>
            <p:ph type="body" sz="quarter" idx="173" hasCustomPrompt="1"/>
          </p:nvPr>
        </p:nvSpPr>
        <p:spPr>
          <a:xfrm>
            <a:off x="9596126" y="2608141"/>
            <a:ext cx="2075688" cy="91348"/>
          </a:xfrm>
          <a:prstGeom prst="roundRect">
            <a:avLst>
              <a:gd name="adj" fmla="val 50000"/>
            </a:avLst>
          </a:prstGeom>
          <a:solidFill>
            <a:schemeClr val="accent3"/>
          </a:solidFill>
        </p:spPr>
        <p:txBody>
          <a:bodyPr/>
          <a:lstStyle>
            <a:lvl1pPr>
              <a:defRPr sz="100" b="0" i="0">
                <a:solidFill>
                  <a:schemeClr val="bg1">
                    <a:alpha val="0"/>
                  </a:schemeClr>
                </a:solidFill>
              </a:defRPr>
            </a:lvl1pPr>
          </a:lstStyle>
          <a:p>
            <a:pPr lvl="0"/>
            <a:r>
              <a:rPr lang="en-US"/>
              <a:t>\</a:t>
            </a:r>
          </a:p>
        </p:txBody>
      </p:sp>
      <p:sp>
        <p:nvSpPr>
          <p:cNvPr id="27" name="Text Placeholder 29">
            <a:extLst>
              <a:ext uri="{FF2B5EF4-FFF2-40B4-BE49-F238E27FC236}">
                <a16:creationId xmlns:a16="http://schemas.microsoft.com/office/drawing/2014/main" id="{C4D27988-93C2-14F3-19F6-4E045AF5A903}"/>
              </a:ext>
            </a:extLst>
          </p:cNvPr>
          <p:cNvSpPr>
            <a:spLocks noGrp="1"/>
          </p:cNvSpPr>
          <p:nvPr>
            <p:ph type="body" sz="quarter" idx="175" hasCustomPrompt="1"/>
          </p:nvPr>
        </p:nvSpPr>
        <p:spPr>
          <a:xfrm>
            <a:off x="9616029" y="1616180"/>
            <a:ext cx="2048256" cy="887257"/>
          </a:xfrm>
        </p:spPr>
        <p:txBody>
          <a:bodyPr anchor="b" anchorCtr="0"/>
          <a:lstStyle>
            <a:lvl1pPr algn="l">
              <a:lnSpc>
                <a:spcPct val="85000"/>
              </a:lnSpc>
              <a:defRPr sz="2000" b="0" i="0">
                <a:solidFill>
                  <a:schemeClr val="tx1"/>
                </a:solidFill>
              </a:defRPr>
            </a:lvl1pPr>
            <a:lvl2pPr marL="117475" indent="-111125" algn="l">
              <a:lnSpc>
                <a:spcPct val="90000"/>
              </a:lnSpc>
              <a:spcBef>
                <a:spcPts val="900"/>
              </a:spcBef>
              <a:buFont typeface="System Font Regular"/>
              <a:buChar char="–"/>
              <a:tabLst/>
              <a:defRPr sz="1100"/>
            </a:lvl2pPr>
          </a:lstStyle>
          <a:p>
            <a:pPr lvl="0"/>
            <a:r>
              <a:rPr lang="en-US"/>
              <a:t>Click to add text  </a:t>
            </a:r>
          </a:p>
        </p:txBody>
      </p:sp>
      <p:sp>
        <p:nvSpPr>
          <p:cNvPr id="36" name="Text Placeholder 29">
            <a:extLst>
              <a:ext uri="{FF2B5EF4-FFF2-40B4-BE49-F238E27FC236}">
                <a16:creationId xmlns:a16="http://schemas.microsoft.com/office/drawing/2014/main" id="{A5C5A73D-B894-70B2-166F-680DD92CAF56}"/>
              </a:ext>
            </a:extLst>
          </p:cNvPr>
          <p:cNvSpPr>
            <a:spLocks noGrp="1"/>
          </p:cNvSpPr>
          <p:nvPr>
            <p:ph type="body" sz="quarter" idx="179" hasCustomPrompt="1"/>
          </p:nvPr>
        </p:nvSpPr>
        <p:spPr>
          <a:xfrm>
            <a:off x="2807327" y="2908897"/>
            <a:ext cx="2048256" cy="1935917"/>
          </a:xfrm>
        </p:spPr>
        <p:txBody>
          <a:bodyPr/>
          <a:lstStyle>
            <a:lvl1pPr algn="l">
              <a:defRPr sz="1400" b="0" i="0">
                <a:solidFill>
                  <a:schemeClr val="tx1"/>
                </a:solidFill>
              </a:defRPr>
            </a:lvl1pPr>
            <a:lvl2pPr marL="177800" indent="-171450"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a:t>Click to edit text</a:t>
            </a:r>
          </a:p>
          <a:p>
            <a:pPr lvl="1"/>
            <a:r>
              <a:rPr lang="en-US"/>
              <a:t>Second level</a:t>
            </a:r>
          </a:p>
        </p:txBody>
      </p:sp>
      <p:sp>
        <p:nvSpPr>
          <p:cNvPr id="37" name="Text Placeholder 29">
            <a:extLst>
              <a:ext uri="{FF2B5EF4-FFF2-40B4-BE49-F238E27FC236}">
                <a16:creationId xmlns:a16="http://schemas.microsoft.com/office/drawing/2014/main" id="{6531047E-5B51-A817-D813-D0DAB5C49ECE}"/>
              </a:ext>
            </a:extLst>
          </p:cNvPr>
          <p:cNvSpPr>
            <a:spLocks noGrp="1"/>
          </p:cNvSpPr>
          <p:nvPr>
            <p:ph type="body" sz="quarter" idx="180" hasCustomPrompt="1"/>
          </p:nvPr>
        </p:nvSpPr>
        <p:spPr>
          <a:xfrm>
            <a:off x="5087177" y="2908897"/>
            <a:ext cx="2048256" cy="1935917"/>
          </a:xfrm>
        </p:spPr>
        <p:txBody>
          <a:bodyPr/>
          <a:lstStyle>
            <a:lvl1pPr algn="l">
              <a:defRPr sz="1400" b="0" i="0">
                <a:solidFill>
                  <a:schemeClr val="tx1"/>
                </a:solidFill>
              </a:defRPr>
            </a:lvl1pPr>
            <a:lvl2pPr marL="177800" indent="-171450"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a:t>Click to edit text</a:t>
            </a:r>
          </a:p>
          <a:p>
            <a:pPr lvl="1"/>
            <a:r>
              <a:rPr lang="en-US"/>
              <a:t>Second level</a:t>
            </a:r>
          </a:p>
        </p:txBody>
      </p:sp>
      <p:sp>
        <p:nvSpPr>
          <p:cNvPr id="38" name="Text Placeholder 29">
            <a:extLst>
              <a:ext uri="{FF2B5EF4-FFF2-40B4-BE49-F238E27FC236}">
                <a16:creationId xmlns:a16="http://schemas.microsoft.com/office/drawing/2014/main" id="{384FFF87-EBE9-5EAF-B5A2-775C9DB6E973}"/>
              </a:ext>
            </a:extLst>
          </p:cNvPr>
          <p:cNvSpPr>
            <a:spLocks noGrp="1"/>
          </p:cNvSpPr>
          <p:nvPr>
            <p:ph type="body" sz="quarter" idx="181" hasCustomPrompt="1"/>
          </p:nvPr>
        </p:nvSpPr>
        <p:spPr>
          <a:xfrm>
            <a:off x="7370183" y="2908897"/>
            <a:ext cx="2048256" cy="1935917"/>
          </a:xfrm>
        </p:spPr>
        <p:txBody>
          <a:bodyPr/>
          <a:lstStyle>
            <a:lvl1pPr algn="l">
              <a:defRPr sz="1400" b="0" i="0">
                <a:solidFill>
                  <a:schemeClr val="tx1"/>
                </a:solidFill>
              </a:defRPr>
            </a:lvl1pPr>
            <a:lvl2pPr marL="177800" indent="-171450"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a:t>Click to edit text</a:t>
            </a:r>
          </a:p>
          <a:p>
            <a:pPr lvl="1"/>
            <a:r>
              <a:rPr lang="en-US"/>
              <a:t>Second level</a:t>
            </a:r>
          </a:p>
        </p:txBody>
      </p:sp>
      <p:sp>
        <p:nvSpPr>
          <p:cNvPr id="39" name="Text Placeholder 29">
            <a:extLst>
              <a:ext uri="{FF2B5EF4-FFF2-40B4-BE49-F238E27FC236}">
                <a16:creationId xmlns:a16="http://schemas.microsoft.com/office/drawing/2014/main" id="{64782981-E426-1BD7-37C1-910FE88D5FCA}"/>
              </a:ext>
            </a:extLst>
          </p:cNvPr>
          <p:cNvSpPr>
            <a:spLocks noGrp="1"/>
          </p:cNvSpPr>
          <p:nvPr>
            <p:ph type="body" sz="quarter" idx="182" hasCustomPrompt="1"/>
          </p:nvPr>
        </p:nvSpPr>
        <p:spPr>
          <a:xfrm>
            <a:off x="9616029" y="2908897"/>
            <a:ext cx="2048256" cy="1935917"/>
          </a:xfrm>
        </p:spPr>
        <p:txBody>
          <a:bodyPr/>
          <a:lstStyle>
            <a:lvl1pPr algn="l">
              <a:defRPr sz="1400" b="0" i="0">
                <a:solidFill>
                  <a:schemeClr val="tx1"/>
                </a:solidFill>
              </a:defRPr>
            </a:lvl1pPr>
            <a:lvl2pPr marL="177800" indent="-171450" algn="l">
              <a:lnSpc>
                <a:spcPct val="90000"/>
              </a:lnSpc>
              <a:spcBef>
                <a:spcPts val="900"/>
              </a:spcBef>
              <a:buFont typeface="Arial" panose="020B0604020202020204" pitchFamily="34" charset="0"/>
              <a:buChar char="•"/>
              <a:tabLst/>
              <a:defRPr sz="1200" b="0" i="0">
                <a:solidFill>
                  <a:schemeClr val="tx1"/>
                </a:solidFill>
              </a:defRPr>
            </a:lvl2pPr>
          </a:lstStyle>
          <a:p>
            <a:pPr lvl="0"/>
            <a:r>
              <a:rPr lang="en-US"/>
              <a:t>Click to edit text</a:t>
            </a:r>
          </a:p>
          <a:p>
            <a:pPr lvl="1"/>
            <a:r>
              <a:rPr lang="en-US"/>
              <a:t>Second level</a:t>
            </a:r>
          </a:p>
        </p:txBody>
      </p:sp>
      <p:pic>
        <p:nvPicPr>
          <p:cNvPr id="5" name="Graphic 4">
            <a:extLst>
              <a:ext uri="{FF2B5EF4-FFF2-40B4-BE49-F238E27FC236}">
                <a16:creationId xmlns:a16="http://schemas.microsoft.com/office/drawing/2014/main" id="{7F7C89E8-CF65-E940-4B42-830D660606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276563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A58253D-D594-9BF3-6CC3-E5B7E02989FD}"/>
              </a:ext>
            </a:extLst>
          </p:cNvPr>
          <p:cNvSpPr>
            <a:spLocks noGrp="1"/>
          </p:cNvSpPr>
          <p:nvPr>
            <p:ph type="ftr" sz="quarter" idx="11"/>
          </p:nvPr>
        </p:nvSpPr>
        <p:spPr/>
        <p:txBody>
          <a:bodyPr/>
          <a:lstStyle>
            <a:lvl1pPr>
              <a:defRPr>
                <a:solidFill>
                  <a:schemeClr val="bg1"/>
                </a:solidFill>
              </a:defRPr>
            </a:lvl1pPr>
          </a:lstStyle>
          <a:p>
            <a:r>
              <a:rPr lang="en-US"/>
              <a:t>© Teladoc Health, Inc. All rights reserved.</a:t>
            </a:r>
          </a:p>
        </p:txBody>
      </p:sp>
      <p:sp>
        <p:nvSpPr>
          <p:cNvPr id="8" name="Slide Number Placeholder 7">
            <a:extLst>
              <a:ext uri="{FF2B5EF4-FFF2-40B4-BE49-F238E27FC236}">
                <a16:creationId xmlns:a16="http://schemas.microsoft.com/office/drawing/2014/main" id="{055802CB-1E1D-CFC9-2E83-F69CCE086A38}"/>
              </a:ext>
            </a:extLst>
          </p:cNvPr>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a:p>
        </p:txBody>
      </p:sp>
      <p:grpSp>
        <p:nvGrpSpPr>
          <p:cNvPr id="13" name="Graphic 11">
            <a:extLst>
              <a:ext uri="{FF2B5EF4-FFF2-40B4-BE49-F238E27FC236}">
                <a16:creationId xmlns:a16="http://schemas.microsoft.com/office/drawing/2014/main" id="{D4AE9221-4E0E-D119-18FD-9157CF585FA8}"/>
              </a:ext>
            </a:extLst>
          </p:cNvPr>
          <p:cNvGrpSpPr/>
          <p:nvPr/>
        </p:nvGrpSpPr>
        <p:grpSpPr>
          <a:xfrm>
            <a:off x="6277323" y="-4397"/>
            <a:ext cx="5914677" cy="5918984"/>
            <a:chOff x="6273208" y="-4397"/>
            <a:chExt cx="5914677" cy="5918984"/>
          </a:xfrm>
        </p:grpSpPr>
        <p:sp>
          <p:nvSpPr>
            <p:cNvPr id="19" name="Freeform 18">
              <a:extLst>
                <a:ext uri="{FF2B5EF4-FFF2-40B4-BE49-F238E27FC236}">
                  <a16:creationId xmlns:a16="http://schemas.microsoft.com/office/drawing/2014/main" id="{AD960B4A-FDC4-8F02-E48A-8C064E582316}"/>
                </a:ext>
              </a:extLst>
            </p:cNvPr>
            <p:cNvSpPr/>
            <p:nvPr/>
          </p:nvSpPr>
          <p:spPr>
            <a:xfrm>
              <a:off x="9230547" y="-4397"/>
              <a:ext cx="2957338" cy="2985855"/>
            </a:xfrm>
            <a:custGeom>
              <a:avLst/>
              <a:gdLst>
                <a:gd name="connsiteX0" fmla="*/ 2957339 w 2957338"/>
                <a:gd name="connsiteY0" fmla="*/ 2957339 h 2957338"/>
                <a:gd name="connsiteX1" fmla="*/ 0 w 2957338"/>
                <a:gd name="connsiteY1" fmla="*/ 2957339 h 2957338"/>
                <a:gd name="connsiteX2" fmla="*/ 0 w 2957338"/>
                <a:gd name="connsiteY2" fmla="*/ 0 h 2957338"/>
                <a:gd name="connsiteX3" fmla="*/ 2957339 w 2957338"/>
                <a:gd name="connsiteY3" fmla="*/ 2957339 h 2957338"/>
              </a:gdLst>
              <a:ahLst/>
              <a:cxnLst>
                <a:cxn ang="0">
                  <a:pos x="connsiteX0" y="connsiteY0"/>
                </a:cxn>
                <a:cxn ang="0">
                  <a:pos x="connsiteX1" y="connsiteY1"/>
                </a:cxn>
                <a:cxn ang="0">
                  <a:pos x="connsiteX2" y="connsiteY2"/>
                </a:cxn>
                <a:cxn ang="0">
                  <a:pos x="connsiteX3" y="connsiteY3"/>
                </a:cxn>
              </a:cxnLst>
              <a:rect l="l" t="t" r="r" b="b"/>
              <a:pathLst>
                <a:path w="2957338" h="2957338">
                  <a:moveTo>
                    <a:pt x="2957339" y="2957339"/>
                  </a:moveTo>
                  <a:lnTo>
                    <a:pt x="0" y="2957339"/>
                  </a:lnTo>
                  <a:lnTo>
                    <a:pt x="0" y="0"/>
                  </a:lnTo>
                  <a:cubicBezTo>
                    <a:pt x="1633300" y="0"/>
                    <a:pt x="2957339" y="1323949"/>
                    <a:pt x="2957339" y="2957339"/>
                  </a:cubicBezTo>
                  <a:close/>
                </a:path>
              </a:pathLst>
            </a:custGeom>
            <a:solidFill>
              <a:srgbClr val="CD01C0"/>
            </a:solidFill>
            <a:ln w="893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5C97F4B-6761-365D-89D6-0E752AC762FF}"/>
                </a:ext>
              </a:extLst>
            </p:cNvPr>
            <p:cNvSpPr/>
            <p:nvPr/>
          </p:nvSpPr>
          <p:spPr>
            <a:xfrm>
              <a:off x="7751833" y="0"/>
              <a:ext cx="1478624" cy="2957249"/>
            </a:xfrm>
            <a:custGeom>
              <a:avLst/>
              <a:gdLst>
                <a:gd name="connsiteX0" fmla="*/ 0 w 1478624"/>
                <a:gd name="connsiteY0" fmla="*/ 1478625 h 2957249"/>
                <a:gd name="connsiteX1" fmla="*/ 1478625 w 1478624"/>
                <a:gd name="connsiteY1" fmla="*/ 2957249 h 2957249"/>
                <a:gd name="connsiteX2" fmla="*/ 1478625 w 1478624"/>
                <a:gd name="connsiteY2" fmla="*/ 0 h 2957249"/>
                <a:gd name="connsiteX3" fmla="*/ 0 w 1478624"/>
                <a:gd name="connsiteY3" fmla="*/ 1478625 h 2957249"/>
              </a:gdLst>
              <a:ahLst/>
              <a:cxnLst>
                <a:cxn ang="0">
                  <a:pos x="connsiteX0" y="connsiteY0"/>
                </a:cxn>
                <a:cxn ang="0">
                  <a:pos x="connsiteX1" y="connsiteY1"/>
                </a:cxn>
                <a:cxn ang="0">
                  <a:pos x="connsiteX2" y="connsiteY2"/>
                </a:cxn>
                <a:cxn ang="0">
                  <a:pos x="connsiteX3" y="connsiteY3"/>
                </a:cxn>
              </a:cxnLst>
              <a:rect l="l" t="t" r="r" b="b"/>
              <a:pathLst>
                <a:path w="1478624" h="2957249">
                  <a:moveTo>
                    <a:pt x="0" y="1478625"/>
                  </a:moveTo>
                  <a:cubicBezTo>
                    <a:pt x="0" y="2295275"/>
                    <a:pt x="661975" y="2957249"/>
                    <a:pt x="1478625" y="2957249"/>
                  </a:cubicBezTo>
                  <a:lnTo>
                    <a:pt x="1478625" y="0"/>
                  </a:lnTo>
                  <a:cubicBezTo>
                    <a:pt x="661975" y="0"/>
                    <a:pt x="0" y="661975"/>
                    <a:pt x="0" y="1478625"/>
                  </a:cubicBezTo>
                  <a:close/>
                </a:path>
              </a:pathLst>
            </a:custGeom>
            <a:solidFill>
              <a:srgbClr val="6241E7"/>
            </a:solidFill>
            <a:ln w="893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358D810-9D96-3ED9-651A-D160C85DDD7C}"/>
                </a:ext>
              </a:extLst>
            </p:cNvPr>
            <p:cNvSpPr/>
            <p:nvPr/>
          </p:nvSpPr>
          <p:spPr>
            <a:xfrm rot="10800000">
              <a:off x="6273208" y="2957249"/>
              <a:ext cx="3916057" cy="2957338"/>
            </a:xfrm>
            <a:custGeom>
              <a:avLst/>
              <a:gdLst>
                <a:gd name="connsiteX0" fmla="*/ 1074323 w 3916057"/>
                <a:gd name="connsiteY0" fmla="*/ 0 h 2957338"/>
                <a:gd name="connsiteX1" fmla="*/ 1074323 w 3916057"/>
                <a:gd name="connsiteY1" fmla="*/ 0 h 2957338"/>
                <a:gd name="connsiteX2" fmla="*/ 3916058 w 3916057"/>
                <a:gd name="connsiteY2" fmla="*/ 2841735 h 2957338"/>
                <a:gd name="connsiteX3" fmla="*/ 3916058 w 3916057"/>
                <a:gd name="connsiteY3" fmla="*/ 2957339 h 2957338"/>
                <a:gd name="connsiteX4" fmla="*/ 1074323 w 3916057"/>
                <a:gd name="connsiteY4" fmla="*/ 2957339 h 2957338"/>
                <a:gd name="connsiteX5" fmla="*/ 0 w 3916057"/>
                <a:gd name="connsiteY5" fmla="*/ 1882926 h 2957338"/>
                <a:gd name="connsiteX6" fmla="*/ 0 w 3916057"/>
                <a:gd name="connsiteY6" fmla="*/ 1074323 h 2957338"/>
                <a:gd name="connsiteX7" fmla="*/ 1074323 w 3916057"/>
                <a:gd name="connsiteY7" fmla="*/ 0 h 295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6057" h="2957338">
                  <a:moveTo>
                    <a:pt x="1074323" y="0"/>
                  </a:moveTo>
                  <a:lnTo>
                    <a:pt x="1074323" y="0"/>
                  </a:lnTo>
                  <a:cubicBezTo>
                    <a:pt x="2642713" y="0"/>
                    <a:pt x="3916058" y="1273345"/>
                    <a:pt x="3916058" y="2841735"/>
                  </a:cubicBezTo>
                  <a:lnTo>
                    <a:pt x="3916058" y="2957339"/>
                  </a:lnTo>
                  <a:lnTo>
                    <a:pt x="1074323" y="2957339"/>
                  </a:lnTo>
                  <a:cubicBezTo>
                    <a:pt x="481371" y="2957339"/>
                    <a:pt x="0" y="2475878"/>
                    <a:pt x="0" y="1882926"/>
                  </a:cubicBezTo>
                  <a:lnTo>
                    <a:pt x="0" y="1074323"/>
                  </a:lnTo>
                  <a:cubicBezTo>
                    <a:pt x="0" y="481371"/>
                    <a:pt x="481371" y="0"/>
                    <a:pt x="1074323" y="0"/>
                  </a:cubicBezTo>
                  <a:close/>
                </a:path>
              </a:pathLst>
            </a:custGeom>
            <a:solidFill>
              <a:srgbClr val="00B4E2"/>
            </a:solidFill>
            <a:ln w="893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A93C16D-0442-3BCD-DECB-CDA40F85CA9C}"/>
                </a:ext>
              </a:extLst>
            </p:cNvPr>
            <p:cNvSpPr/>
            <p:nvPr/>
          </p:nvSpPr>
          <p:spPr>
            <a:xfrm>
              <a:off x="6273209" y="0"/>
              <a:ext cx="1478624" cy="2957338"/>
            </a:xfrm>
            <a:custGeom>
              <a:avLst/>
              <a:gdLst>
                <a:gd name="connsiteX0" fmla="*/ 1478625 w 1478624"/>
                <a:gd name="connsiteY0" fmla="*/ 1478625 h 2957338"/>
                <a:gd name="connsiteX1" fmla="*/ 0 w 1478624"/>
                <a:gd name="connsiteY1" fmla="*/ 0 h 2957338"/>
                <a:gd name="connsiteX2" fmla="*/ 0 w 1478624"/>
                <a:gd name="connsiteY2" fmla="*/ 2957339 h 2957338"/>
                <a:gd name="connsiteX3" fmla="*/ 1478625 w 1478624"/>
                <a:gd name="connsiteY3" fmla="*/ 1478714 h 2957338"/>
              </a:gdLst>
              <a:ahLst/>
              <a:cxnLst>
                <a:cxn ang="0">
                  <a:pos x="connsiteX0" y="connsiteY0"/>
                </a:cxn>
                <a:cxn ang="0">
                  <a:pos x="connsiteX1" y="connsiteY1"/>
                </a:cxn>
                <a:cxn ang="0">
                  <a:pos x="connsiteX2" y="connsiteY2"/>
                </a:cxn>
                <a:cxn ang="0">
                  <a:pos x="connsiteX3" y="connsiteY3"/>
                </a:cxn>
              </a:cxnLst>
              <a:rect l="l" t="t" r="r" b="b"/>
              <a:pathLst>
                <a:path w="1478624" h="2957338">
                  <a:moveTo>
                    <a:pt x="1478625" y="1478625"/>
                  </a:moveTo>
                  <a:cubicBezTo>
                    <a:pt x="1478625" y="661975"/>
                    <a:pt x="816650" y="0"/>
                    <a:pt x="0" y="0"/>
                  </a:cubicBezTo>
                  <a:lnTo>
                    <a:pt x="0" y="2957339"/>
                  </a:lnTo>
                  <a:cubicBezTo>
                    <a:pt x="816650" y="2957339"/>
                    <a:pt x="1478625" y="2295364"/>
                    <a:pt x="1478625" y="1478714"/>
                  </a:cubicBezTo>
                  <a:close/>
                </a:path>
              </a:pathLst>
            </a:custGeom>
            <a:solidFill>
              <a:srgbClr val="0FAD26"/>
            </a:solidFill>
            <a:ln w="8935"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6FEBD50B-9E60-524D-E38B-84C6658193E6}"/>
                </a:ext>
              </a:extLst>
            </p:cNvPr>
            <p:cNvSpPr/>
            <p:nvPr userDrawn="1"/>
          </p:nvSpPr>
          <p:spPr>
            <a:xfrm rot="10800000">
              <a:off x="6466883" y="2957249"/>
              <a:ext cx="3916057" cy="2957338"/>
            </a:xfrm>
            <a:custGeom>
              <a:avLst/>
              <a:gdLst>
                <a:gd name="connsiteX0" fmla="*/ 1074323 w 3916057"/>
                <a:gd name="connsiteY0" fmla="*/ 0 h 2957338"/>
                <a:gd name="connsiteX1" fmla="*/ 1074323 w 3916057"/>
                <a:gd name="connsiteY1" fmla="*/ 0 h 2957338"/>
                <a:gd name="connsiteX2" fmla="*/ 3916058 w 3916057"/>
                <a:gd name="connsiteY2" fmla="*/ 2841735 h 2957338"/>
                <a:gd name="connsiteX3" fmla="*/ 3916058 w 3916057"/>
                <a:gd name="connsiteY3" fmla="*/ 2957339 h 2957338"/>
                <a:gd name="connsiteX4" fmla="*/ 1074323 w 3916057"/>
                <a:gd name="connsiteY4" fmla="*/ 2957339 h 2957338"/>
                <a:gd name="connsiteX5" fmla="*/ 0 w 3916057"/>
                <a:gd name="connsiteY5" fmla="*/ 1882926 h 2957338"/>
                <a:gd name="connsiteX6" fmla="*/ 0 w 3916057"/>
                <a:gd name="connsiteY6" fmla="*/ 1074323 h 2957338"/>
                <a:gd name="connsiteX7" fmla="*/ 1074323 w 3916057"/>
                <a:gd name="connsiteY7" fmla="*/ 0 h 295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6057" h="2957338">
                  <a:moveTo>
                    <a:pt x="1074323" y="0"/>
                  </a:moveTo>
                  <a:lnTo>
                    <a:pt x="1074323" y="0"/>
                  </a:lnTo>
                  <a:cubicBezTo>
                    <a:pt x="2642713" y="0"/>
                    <a:pt x="3916058" y="1273345"/>
                    <a:pt x="3916058" y="2841735"/>
                  </a:cubicBezTo>
                  <a:lnTo>
                    <a:pt x="3916058" y="2957339"/>
                  </a:lnTo>
                  <a:lnTo>
                    <a:pt x="1074323" y="2957339"/>
                  </a:lnTo>
                  <a:cubicBezTo>
                    <a:pt x="481371" y="2957339"/>
                    <a:pt x="0" y="2475878"/>
                    <a:pt x="0" y="1882926"/>
                  </a:cubicBezTo>
                  <a:lnTo>
                    <a:pt x="0" y="1074323"/>
                  </a:lnTo>
                  <a:cubicBezTo>
                    <a:pt x="0" y="481371"/>
                    <a:pt x="481371" y="0"/>
                    <a:pt x="1074323" y="0"/>
                  </a:cubicBezTo>
                  <a:close/>
                </a:path>
              </a:pathLst>
            </a:custGeom>
            <a:solidFill>
              <a:srgbClr val="00B4E2"/>
            </a:solidFill>
            <a:ln w="893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B74F21F-8FFD-4730-EE35-AB69ED7DDE02}"/>
                </a:ext>
              </a:extLst>
            </p:cNvPr>
            <p:cNvSpPr/>
            <p:nvPr/>
          </p:nvSpPr>
          <p:spPr>
            <a:xfrm>
              <a:off x="9230547" y="2958812"/>
              <a:ext cx="2957338" cy="2951543"/>
            </a:xfrm>
            <a:custGeom>
              <a:avLst/>
              <a:gdLst>
                <a:gd name="connsiteX0" fmla="*/ 0 w 2957338"/>
                <a:gd name="connsiteY0" fmla="*/ 0 h 2957338"/>
                <a:gd name="connsiteX1" fmla="*/ 2957339 w 2957338"/>
                <a:gd name="connsiteY1" fmla="*/ 0 h 2957338"/>
                <a:gd name="connsiteX2" fmla="*/ 2957339 w 2957338"/>
                <a:gd name="connsiteY2" fmla="*/ 2957339 h 2957338"/>
                <a:gd name="connsiteX3" fmla="*/ 0 w 2957338"/>
                <a:gd name="connsiteY3" fmla="*/ 2957339 h 2957338"/>
              </a:gdLst>
              <a:ahLst/>
              <a:cxnLst>
                <a:cxn ang="0">
                  <a:pos x="connsiteX0" y="connsiteY0"/>
                </a:cxn>
                <a:cxn ang="0">
                  <a:pos x="connsiteX1" y="connsiteY1"/>
                </a:cxn>
                <a:cxn ang="0">
                  <a:pos x="connsiteX2" y="connsiteY2"/>
                </a:cxn>
                <a:cxn ang="0">
                  <a:pos x="connsiteX3" y="connsiteY3"/>
                </a:cxn>
              </a:cxnLst>
              <a:rect l="l" t="t" r="r" b="b"/>
              <a:pathLst>
                <a:path w="2957338" h="2957338">
                  <a:moveTo>
                    <a:pt x="0" y="0"/>
                  </a:moveTo>
                  <a:lnTo>
                    <a:pt x="2957339" y="0"/>
                  </a:lnTo>
                  <a:lnTo>
                    <a:pt x="2957339" y="2957339"/>
                  </a:lnTo>
                  <a:lnTo>
                    <a:pt x="0" y="2957339"/>
                  </a:lnTo>
                  <a:close/>
                </a:path>
              </a:pathLst>
            </a:custGeom>
            <a:solidFill>
              <a:schemeClr val="accent3"/>
            </a:solidFill>
            <a:ln w="893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864C44C-2099-7ACA-8553-7BAA9A1521A2}"/>
                </a:ext>
              </a:extLst>
            </p:cNvPr>
            <p:cNvSpPr/>
            <p:nvPr/>
          </p:nvSpPr>
          <p:spPr>
            <a:xfrm>
              <a:off x="7751832" y="2952502"/>
              <a:ext cx="2957249" cy="2959340"/>
            </a:xfrm>
            <a:custGeom>
              <a:avLst/>
              <a:gdLst>
                <a:gd name="connsiteX0" fmla="*/ 2957249 w 2957249"/>
                <a:gd name="connsiteY0" fmla="*/ 1478625 h 2957249"/>
                <a:gd name="connsiteX1" fmla="*/ 1478625 w 2957249"/>
                <a:gd name="connsiteY1" fmla="*/ 2957249 h 2957249"/>
                <a:gd name="connsiteX2" fmla="*/ 0 w 2957249"/>
                <a:gd name="connsiteY2" fmla="*/ 1478624 h 2957249"/>
                <a:gd name="connsiteX3" fmla="*/ 1478625 w 2957249"/>
                <a:gd name="connsiteY3" fmla="*/ 0 h 2957249"/>
                <a:gd name="connsiteX4" fmla="*/ 2957249 w 2957249"/>
                <a:gd name="connsiteY4" fmla="*/ 1478625 h 29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9" h="2957249">
                  <a:moveTo>
                    <a:pt x="2957249" y="1478625"/>
                  </a:moveTo>
                  <a:cubicBezTo>
                    <a:pt x="2957249" y="2295246"/>
                    <a:pt x="2295246" y="2957249"/>
                    <a:pt x="1478625" y="2957249"/>
                  </a:cubicBezTo>
                  <a:cubicBezTo>
                    <a:pt x="662003" y="2957249"/>
                    <a:pt x="0" y="2295246"/>
                    <a:pt x="0" y="1478624"/>
                  </a:cubicBezTo>
                  <a:cubicBezTo>
                    <a:pt x="0" y="662003"/>
                    <a:pt x="662003" y="0"/>
                    <a:pt x="1478625" y="0"/>
                  </a:cubicBezTo>
                  <a:cubicBezTo>
                    <a:pt x="2295246" y="0"/>
                    <a:pt x="2957249" y="662003"/>
                    <a:pt x="2957249" y="1478625"/>
                  </a:cubicBezTo>
                  <a:close/>
                </a:path>
              </a:pathLst>
            </a:custGeom>
            <a:solidFill>
              <a:schemeClr val="accent1"/>
            </a:solidFill>
            <a:ln w="8935" cap="flat">
              <a:noFill/>
              <a:prstDash val="solid"/>
              <a:miter/>
            </a:ln>
          </p:spPr>
          <p:txBody>
            <a:bodyPr rtlCol="0" anchor="ctr"/>
            <a:lstStyle/>
            <a:p>
              <a:endParaRPr lang="en-US"/>
            </a:p>
          </p:txBody>
        </p:sp>
      </p:grpSp>
      <p:sp>
        <p:nvSpPr>
          <p:cNvPr id="20" name="Title 1">
            <a:extLst>
              <a:ext uri="{FF2B5EF4-FFF2-40B4-BE49-F238E27FC236}">
                <a16:creationId xmlns:a16="http://schemas.microsoft.com/office/drawing/2014/main" id="{45709C3B-9576-1BD9-63E8-A515B243301A}"/>
              </a:ext>
            </a:extLst>
          </p:cNvPr>
          <p:cNvSpPr>
            <a:spLocks noGrp="1"/>
          </p:cNvSpPr>
          <p:nvPr>
            <p:ph type="ctrTitle" hasCustomPrompt="1"/>
          </p:nvPr>
        </p:nvSpPr>
        <p:spPr>
          <a:xfrm>
            <a:off x="496888" y="3367371"/>
            <a:ext cx="4303712" cy="1066938"/>
          </a:xfrm>
        </p:spPr>
        <p:txBody>
          <a:bodyPr anchor="b" anchorCtr="0"/>
          <a:lstStyle>
            <a:lvl1pPr algn="l">
              <a:defRPr sz="4000">
                <a:solidFill>
                  <a:schemeClr val="bg1"/>
                </a:solidFill>
              </a:defRPr>
            </a:lvl1pPr>
          </a:lstStyle>
          <a:p>
            <a:r>
              <a:rPr lang="en-US"/>
              <a:t>Thank you</a:t>
            </a:r>
          </a:p>
        </p:txBody>
      </p:sp>
      <p:sp>
        <p:nvSpPr>
          <p:cNvPr id="21" name="Content Placeholder 2">
            <a:extLst>
              <a:ext uri="{FF2B5EF4-FFF2-40B4-BE49-F238E27FC236}">
                <a16:creationId xmlns:a16="http://schemas.microsoft.com/office/drawing/2014/main" id="{09DD6C24-F983-5502-B215-55432CC15818}"/>
              </a:ext>
            </a:extLst>
          </p:cNvPr>
          <p:cNvSpPr>
            <a:spLocks noGrp="1"/>
          </p:cNvSpPr>
          <p:nvPr>
            <p:ph idx="1"/>
          </p:nvPr>
        </p:nvSpPr>
        <p:spPr>
          <a:xfrm>
            <a:off x="496888" y="4872308"/>
            <a:ext cx="4297605" cy="1253215"/>
          </a:xfrm>
        </p:spPr>
        <p:txBody>
          <a:bodyPr/>
          <a:lstStyle>
            <a:lvl1pPr marL="0" indent="0" algn="l" defTabSz="914400" rtl="0" eaLnBrk="1" latinLnBrk="0" hangingPunct="1">
              <a:lnSpc>
                <a:spcPct val="100000"/>
              </a:lnSpc>
              <a:spcBef>
                <a:spcPts val="300"/>
              </a:spcBef>
              <a:buFont typeface="Arial"/>
              <a:buNone/>
              <a:defRPr lang="en-US" sz="1400" b="0" kern="1200" dirty="0">
                <a:solidFill>
                  <a:schemeClr val="bg1"/>
                </a:solidFill>
                <a:latin typeface="Century Gothic" panose="020B0502020202020204" pitchFamily="34" charset="0"/>
                <a:ea typeface="+mn-ea"/>
                <a:cs typeface="+mn-cs"/>
              </a:defRPr>
            </a:lvl1pPr>
            <a:lvl2pPr marL="635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a:t>
            </a:r>
          </a:p>
        </p:txBody>
      </p:sp>
      <p:pic>
        <p:nvPicPr>
          <p:cNvPr id="6" name="Graphic 5">
            <a:extLst>
              <a:ext uri="{FF2B5EF4-FFF2-40B4-BE49-F238E27FC236}">
                <a16:creationId xmlns:a16="http://schemas.microsoft.com/office/drawing/2014/main" id="{BFC879D0-DA3F-CA7A-C18F-3D19A001FF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8726" y="392605"/>
            <a:ext cx="1793792" cy="948548"/>
          </a:xfrm>
          <a:prstGeom prst="rect">
            <a:avLst/>
          </a:prstGeom>
        </p:spPr>
      </p:pic>
    </p:spTree>
    <p:extLst>
      <p:ext uri="{BB962C8B-B14F-4D97-AF65-F5344CB8AC3E}">
        <p14:creationId xmlns:p14="http://schemas.microsoft.com/office/powerpoint/2010/main" val="373107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6888" y="1772233"/>
            <a:ext cx="5034644" cy="435133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6047012" y="1772233"/>
            <a:ext cx="5034644" cy="435133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35919024-0037-F289-343E-4094F149605E}"/>
              </a:ext>
            </a:extLst>
          </p:cNvPr>
          <p:cNvSpPr>
            <a:spLocks noGrp="1"/>
          </p:cNvSpPr>
          <p:nvPr>
            <p:ph type="ftr" sz="quarter" idx="15"/>
          </p:nvPr>
        </p:nvSpPr>
        <p:spPr/>
        <p:txBody>
          <a:bodyPr/>
          <a:lstStyle/>
          <a:p>
            <a:r>
              <a:rPr lang="en-US"/>
              <a:t>© Teladoc Health, Inc. All rights reserved.</a:t>
            </a:r>
          </a:p>
        </p:txBody>
      </p:sp>
      <p:sp>
        <p:nvSpPr>
          <p:cNvPr id="18" name="Slide Number Placeholder 17">
            <a:extLst>
              <a:ext uri="{FF2B5EF4-FFF2-40B4-BE49-F238E27FC236}">
                <a16:creationId xmlns:a16="http://schemas.microsoft.com/office/drawing/2014/main" id="{F219DD77-AF51-CD62-473E-58FFAD6A370B}"/>
              </a:ext>
            </a:extLst>
          </p:cNvPr>
          <p:cNvSpPr>
            <a:spLocks noGrp="1"/>
          </p:cNvSpPr>
          <p:nvPr>
            <p:ph type="sldNum" sz="quarter" idx="16"/>
          </p:nvPr>
        </p:nvSpPr>
        <p:spPr/>
        <p:txBody>
          <a:bodyPr/>
          <a:lstStyle/>
          <a:p>
            <a:fld id="{A82C3BC0-3EBF-3C4C-A3D8-795624EBC6AA}" type="slidenum">
              <a:rPr lang="en-US" smtClean="0"/>
              <a:pPr/>
              <a:t>‹#›</a:t>
            </a:fld>
            <a:endParaRPr lang="en-US"/>
          </a:p>
        </p:txBody>
      </p:sp>
      <p:pic>
        <p:nvPicPr>
          <p:cNvPr id="8" name="Graphic 7">
            <a:extLst>
              <a:ext uri="{FF2B5EF4-FFF2-40B4-BE49-F238E27FC236}">
                <a16:creationId xmlns:a16="http://schemas.microsoft.com/office/drawing/2014/main" id="{6922397A-1EE9-6DAB-D008-D1B6535FA9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78940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88CC289-BCFB-79F7-4A70-D5BA988010A9}"/>
              </a:ext>
            </a:extLst>
          </p:cNvPr>
          <p:cNvSpPr>
            <a:spLocks noGrp="1"/>
          </p:cNvSpPr>
          <p:nvPr>
            <p:ph type="ftr" sz="quarter" idx="11"/>
          </p:nvPr>
        </p:nvSpPr>
        <p:spPr>
          <a:xfrm>
            <a:off x="1522072" y="6352675"/>
            <a:ext cx="9147857" cy="131164"/>
          </a:xfrm>
        </p:spPr>
        <p:txBody>
          <a:bodyPr/>
          <a:lstStyle>
            <a:lvl1pPr algn="ctr">
              <a:defRPr/>
            </a:lvl1pPr>
          </a:lstStyle>
          <a:p>
            <a:r>
              <a:rPr lang="en-US"/>
              <a:t>© Teladoc Health, Inc. All rights reserved.</a:t>
            </a:r>
          </a:p>
        </p:txBody>
      </p:sp>
      <p:sp>
        <p:nvSpPr>
          <p:cNvPr id="7" name="Slide Number Placeholder 6">
            <a:extLst>
              <a:ext uri="{FF2B5EF4-FFF2-40B4-BE49-F238E27FC236}">
                <a16:creationId xmlns:a16="http://schemas.microsoft.com/office/drawing/2014/main" id="{9CFD1F98-D039-ECDA-1FBA-B1F83E9DF770}"/>
              </a:ext>
            </a:extLst>
          </p:cNvPr>
          <p:cNvSpPr>
            <a:spLocks noGrp="1"/>
          </p:cNvSpPr>
          <p:nvPr>
            <p:ph type="sldNum" sz="quarter" idx="12"/>
          </p:nvPr>
        </p:nvSpPr>
        <p:spPr/>
        <p:txBody>
          <a:bodyPr/>
          <a:lstStyle/>
          <a:p>
            <a:fld id="{A82C3BC0-3EBF-3C4C-A3D8-795624EBC6AA}" type="slidenum">
              <a:rPr lang="en-US" smtClean="0"/>
              <a:pPr/>
              <a:t>‹#›</a:t>
            </a:fld>
            <a:endParaRPr lang="en-US"/>
          </a:p>
        </p:txBody>
      </p:sp>
      <p:sp>
        <p:nvSpPr>
          <p:cNvPr id="8" name="Title 1">
            <a:extLst>
              <a:ext uri="{FF2B5EF4-FFF2-40B4-BE49-F238E27FC236}">
                <a16:creationId xmlns:a16="http://schemas.microsoft.com/office/drawing/2014/main" id="{C9A1B097-35B5-0984-EC3C-5FC504CC934F}"/>
              </a:ext>
            </a:extLst>
          </p:cNvPr>
          <p:cNvSpPr>
            <a:spLocks noGrp="1"/>
          </p:cNvSpPr>
          <p:nvPr>
            <p:ph type="ctrTitle" hasCustomPrompt="1"/>
          </p:nvPr>
        </p:nvSpPr>
        <p:spPr>
          <a:xfrm>
            <a:off x="1" y="1466439"/>
            <a:ext cx="12192000" cy="894139"/>
          </a:xfrm>
        </p:spPr>
        <p:txBody>
          <a:bodyPr anchor="b" anchorCtr="0"/>
          <a:lstStyle>
            <a:lvl1pPr algn="ctr">
              <a:defRPr sz="5400">
                <a:solidFill>
                  <a:schemeClr val="accent1"/>
                </a:solidFill>
              </a:defRPr>
            </a:lvl1pPr>
          </a:lstStyle>
          <a:p>
            <a:r>
              <a:rPr lang="en-US"/>
              <a:t>Thank you</a:t>
            </a:r>
          </a:p>
        </p:txBody>
      </p:sp>
      <p:sp>
        <p:nvSpPr>
          <p:cNvPr id="9" name="Content Placeholder 2">
            <a:extLst>
              <a:ext uri="{FF2B5EF4-FFF2-40B4-BE49-F238E27FC236}">
                <a16:creationId xmlns:a16="http://schemas.microsoft.com/office/drawing/2014/main" id="{545DDDD4-7DCF-2DA6-4CD9-C6D3DA085F03}"/>
              </a:ext>
            </a:extLst>
          </p:cNvPr>
          <p:cNvSpPr>
            <a:spLocks noGrp="1"/>
          </p:cNvSpPr>
          <p:nvPr>
            <p:ph idx="1" hasCustomPrompt="1"/>
          </p:nvPr>
        </p:nvSpPr>
        <p:spPr>
          <a:xfrm>
            <a:off x="2141314" y="2605582"/>
            <a:ext cx="7917084" cy="1306741"/>
          </a:xfrm>
        </p:spPr>
        <p:txBody>
          <a:bodyPr/>
          <a:lstStyle>
            <a:lvl1pPr algn="ctr">
              <a:spcBef>
                <a:spcPts val="300"/>
              </a:spcBef>
              <a:defRPr lang="en-US" sz="1600" b="0" kern="1200" dirty="0">
                <a:solidFill>
                  <a:schemeClr val="accent1"/>
                </a:solidFill>
                <a:latin typeface="Century Gothic" panose="020B0502020202020204" pitchFamily="34" charset="0"/>
                <a:ea typeface="+mn-ea"/>
                <a:cs typeface="+mn-cs"/>
              </a:defRPr>
            </a:lvl1pPr>
            <a:lvl2pPr marL="6350" indent="0" algn="ctr">
              <a:buNone/>
              <a:defRPr>
                <a:solidFill>
                  <a:schemeClr val="accent1"/>
                </a:solidFill>
              </a:defRPr>
            </a:lvl2pPr>
            <a:lvl3pPr marL="0" indent="0" algn="ctr">
              <a:buNone/>
              <a:defRPr>
                <a:solidFill>
                  <a:schemeClr val="accent1"/>
                </a:solidFill>
              </a:defRPr>
            </a:lvl3pPr>
            <a:lvl4pPr marL="179387" indent="0" algn="ctr">
              <a:buNone/>
              <a:defRPr>
                <a:solidFill>
                  <a:schemeClr val="accent1"/>
                </a:solidFill>
              </a:defRPr>
            </a:lvl4pPr>
            <a:lvl5pPr marL="179387" indent="0" algn="ctr">
              <a:buNone/>
              <a:defRPr>
                <a:solidFill>
                  <a:schemeClr val="accent1"/>
                </a:solidFill>
              </a:defRPr>
            </a:lvl5pPr>
          </a:lstStyle>
          <a:p>
            <a:pPr lvl="0"/>
            <a:r>
              <a:rPr lang="en-US"/>
              <a:t>Click to edit Master text  </a:t>
            </a:r>
          </a:p>
        </p:txBody>
      </p:sp>
      <p:grpSp>
        <p:nvGrpSpPr>
          <p:cNvPr id="10" name="Group 9">
            <a:extLst>
              <a:ext uri="{FF2B5EF4-FFF2-40B4-BE49-F238E27FC236}">
                <a16:creationId xmlns:a16="http://schemas.microsoft.com/office/drawing/2014/main" id="{B5CDCE59-F6C9-4C86-7C84-E3EFB69FC28D}"/>
              </a:ext>
            </a:extLst>
          </p:cNvPr>
          <p:cNvGrpSpPr/>
          <p:nvPr userDrawn="1"/>
        </p:nvGrpSpPr>
        <p:grpSpPr>
          <a:xfrm>
            <a:off x="0" y="6826678"/>
            <a:ext cx="12198096" cy="0"/>
            <a:chOff x="0" y="6826678"/>
            <a:chExt cx="12198096" cy="0"/>
          </a:xfrm>
        </p:grpSpPr>
        <p:cxnSp>
          <p:nvCxnSpPr>
            <p:cNvPr id="11" name="Straight Connector 10">
              <a:extLst>
                <a:ext uri="{FF2B5EF4-FFF2-40B4-BE49-F238E27FC236}">
                  <a16:creationId xmlns:a16="http://schemas.microsoft.com/office/drawing/2014/main" id="{663C18AD-261E-0C89-824A-33580DDACE66}"/>
                </a:ext>
              </a:extLst>
            </p:cNvPr>
            <p:cNvCxnSpPr>
              <a:cxnSpLocks/>
            </p:cNvCxnSpPr>
            <p:nvPr userDrawn="1"/>
          </p:nvCxnSpPr>
          <p:spPr>
            <a:xfrm>
              <a:off x="0" y="6826678"/>
              <a:ext cx="365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93C1927-47FF-AB2E-F27B-D010E3E650A4}"/>
                </a:ext>
              </a:extLst>
            </p:cNvPr>
            <p:cNvCxnSpPr>
              <a:cxnSpLocks/>
            </p:cNvCxnSpPr>
            <p:nvPr userDrawn="1"/>
          </p:nvCxnSpPr>
          <p:spPr>
            <a:xfrm>
              <a:off x="3657600" y="6826678"/>
              <a:ext cx="36576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1ACD48-D0F1-1912-DA27-058AC2DEDA84}"/>
                </a:ext>
              </a:extLst>
            </p:cNvPr>
            <p:cNvCxnSpPr>
              <a:cxnSpLocks/>
            </p:cNvCxnSpPr>
            <p:nvPr userDrawn="1"/>
          </p:nvCxnSpPr>
          <p:spPr>
            <a:xfrm>
              <a:off x="7315200" y="6826678"/>
              <a:ext cx="162763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07FAF4-DD7F-DE33-27D9-8E46E503C0D8}"/>
                </a:ext>
              </a:extLst>
            </p:cNvPr>
            <p:cNvCxnSpPr>
              <a:cxnSpLocks/>
            </p:cNvCxnSpPr>
            <p:nvPr userDrawn="1"/>
          </p:nvCxnSpPr>
          <p:spPr>
            <a:xfrm>
              <a:off x="8942832" y="6826678"/>
              <a:ext cx="162763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741A2C5-705D-1252-C948-41535A088361}"/>
                </a:ext>
              </a:extLst>
            </p:cNvPr>
            <p:cNvCxnSpPr>
              <a:cxnSpLocks/>
            </p:cNvCxnSpPr>
            <p:nvPr userDrawn="1"/>
          </p:nvCxnSpPr>
          <p:spPr>
            <a:xfrm>
              <a:off x="10570464" y="6826678"/>
              <a:ext cx="16276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5" name="Graphic 4">
            <a:extLst>
              <a:ext uri="{FF2B5EF4-FFF2-40B4-BE49-F238E27FC236}">
                <a16:creationId xmlns:a16="http://schemas.microsoft.com/office/drawing/2014/main" id="{47353DBB-E886-30ED-C4DE-97FDFB4BC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60417" y="5022854"/>
            <a:ext cx="2471166" cy="1306741"/>
          </a:xfrm>
          <a:prstGeom prst="rect">
            <a:avLst/>
          </a:prstGeom>
        </p:spPr>
      </p:pic>
    </p:spTree>
    <p:extLst>
      <p:ext uri="{BB962C8B-B14F-4D97-AF65-F5344CB8AC3E}">
        <p14:creationId xmlns:p14="http://schemas.microsoft.com/office/powerpoint/2010/main" val="324081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88CC289-BCFB-79F7-4A70-D5BA988010A9}"/>
              </a:ext>
            </a:extLst>
          </p:cNvPr>
          <p:cNvSpPr>
            <a:spLocks noGrp="1"/>
          </p:cNvSpPr>
          <p:nvPr>
            <p:ph type="ftr" sz="quarter" idx="11"/>
          </p:nvPr>
        </p:nvSpPr>
        <p:spPr/>
        <p:txBody>
          <a:bodyPr/>
          <a:lstStyle/>
          <a:p>
            <a:r>
              <a:rPr lang="en-US"/>
              <a:t>© Teladoc Health, Inc. All rights reserved.</a:t>
            </a:r>
          </a:p>
        </p:txBody>
      </p:sp>
      <p:sp>
        <p:nvSpPr>
          <p:cNvPr id="7" name="Slide Number Placeholder 6">
            <a:extLst>
              <a:ext uri="{FF2B5EF4-FFF2-40B4-BE49-F238E27FC236}">
                <a16:creationId xmlns:a16="http://schemas.microsoft.com/office/drawing/2014/main" id="{9CFD1F98-D039-ECDA-1FBA-B1F83E9DF770}"/>
              </a:ext>
            </a:extLst>
          </p:cNvPr>
          <p:cNvSpPr>
            <a:spLocks noGrp="1"/>
          </p:cNvSpPr>
          <p:nvPr>
            <p:ph type="sldNum" sz="quarter" idx="12"/>
          </p:nvPr>
        </p:nvSpPr>
        <p:spPr/>
        <p:txBody>
          <a:bodyPr/>
          <a:lstStyle/>
          <a:p>
            <a:fld id="{A82C3BC0-3EBF-3C4C-A3D8-795624EBC6AA}" type="slidenum">
              <a:rPr lang="en-US" smtClean="0"/>
              <a:pPr/>
              <a:t>‹#›</a:t>
            </a:fld>
            <a:endParaRPr lang="en-US"/>
          </a:p>
        </p:txBody>
      </p:sp>
    </p:spTree>
    <p:extLst>
      <p:ext uri="{BB962C8B-B14F-4D97-AF65-F5344CB8AC3E}">
        <p14:creationId xmlns:p14="http://schemas.microsoft.com/office/powerpoint/2010/main" val="173648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List horizontal">
    <p:bg>
      <p:bgPr>
        <a:solidFill>
          <a:srgbClr val="FF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19EBE-54E6-4D34-91B1-DD82EC8BF393}"/>
              </a:ext>
            </a:extLst>
          </p:cNvPr>
          <p:cNvSpPr txBox="1"/>
          <p:nvPr userDrawn="1"/>
        </p:nvSpPr>
        <p:spPr>
          <a:xfrm>
            <a:off x="1611406" y="3133164"/>
            <a:ext cx="8969188" cy="1835524"/>
          </a:xfrm>
          <a:prstGeom prst="rect">
            <a:avLst/>
          </a:prstGeom>
          <a:noFill/>
        </p:spPr>
        <p:txBody>
          <a:bodyPr wrap="square" lIns="0" tIns="0" rIns="0" bIns="0" rtlCol="0">
            <a:noAutofit/>
          </a:bodyPr>
          <a:lstStyle/>
          <a:p>
            <a:pPr algn="ctr">
              <a:spcBef>
                <a:spcPts val="900"/>
              </a:spcBef>
            </a:pPr>
            <a:r>
              <a:rPr lang="en-US" sz="3600" dirty="0">
                <a:solidFill>
                  <a:schemeClr val="bg1"/>
                </a:solidFill>
                <a:latin typeface="Century Gothic" panose="020B0502020202020204" pitchFamily="34" charset="0"/>
              </a:rPr>
              <a:t>DO NOT USE TEMPLATES AFTER THIS SLIDE</a:t>
            </a:r>
          </a:p>
        </p:txBody>
      </p:sp>
    </p:spTree>
    <p:extLst>
      <p:ext uri="{BB962C8B-B14F-4D97-AF65-F5344CB8AC3E}">
        <p14:creationId xmlns:p14="http://schemas.microsoft.com/office/powerpoint/2010/main" val="216390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7A58253D-D594-9BF3-6CC3-E5B7E02989FD}"/>
              </a:ext>
            </a:extLst>
          </p:cNvPr>
          <p:cNvSpPr>
            <a:spLocks noGrp="1"/>
          </p:cNvSpPr>
          <p:nvPr>
            <p:ph type="ftr" sz="quarter" idx="11"/>
          </p:nvPr>
        </p:nvSpPr>
        <p:spPr/>
        <p:txBody>
          <a:bodyPr/>
          <a:lstStyle/>
          <a:p>
            <a:r>
              <a:rPr lang="en-US"/>
              <a:t>© Teladoc Health, Inc. All rights reserved.</a:t>
            </a:r>
          </a:p>
        </p:txBody>
      </p:sp>
      <p:sp>
        <p:nvSpPr>
          <p:cNvPr id="8" name="Slide Number Placeholder 7">
            <a:extLst>
              <a:ext uri="{FF2B5EF4-FFF2-40B4-BE49-F238E27FC236}">
                <a16:creationId xmlns:a16="http://schemas.microsoft.com/office/drawing/2014/main" id="{055802CB-1E1D-CFC9-2E83-F69CCE086A38}"/>
              </a:ext>
            </a:extLst>
          </p:cNvPr>
          <p:cNvSpPr>
            <a:spLocks noGrp="1"/>
          </p:cNvSpPr>
          <p:nvPr>
            <p:ph type="sldNum" sz="quarter" idx="12"/>
          </p:nvPr>
        </p:nvSpPr>
        <p:spPr/>
        <p:txBody>
          <a:bodyPr/>
          <a:lstStyle/>
          <a:p>
            <a:fld id="{A82C3BC0-3EBF-3C4C-A3D8-795624EBC6AA}" type="slidenum">
              <a:rPr lang="en-US" smtClean="0"/>
              <a:pPr/>
              <a:t>‹#›</a:t>
            </a:fld>
            <a:endParaRPr lang="en-US"/>
          </a:p>
        </p:txBody>
      </p:sp>
      <p:pic>
        <p:nvPicPr>
          <p:cNvPr id="12" name="Graphic 11">
            <a:extLst>
              <a:ext uri="{FF2B5EF4-FFF2-40B4-BE49-F238E27FC236}">
                <a16:creationId xmlns:a16="http://schemas.microsoft.com/office/drawing/2014/main" id="{4B09A7A6-857D-3E0A-D647-21572B8F3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52375" y="6161241"/>
            <a:ext cx="1140079" cy="602868"/>
          </a:xfrm>
          <a:prstGeom prst="rect">
            <a:avLst/>
          </a:prstGeom>
        </p:spPr>
      </p:pic>
    </p:spTree>
    <p:extLst>
      <p:ext uri="{BB962C8B-B14F-4D97-AF65-F5344CB8AC3E}">
        <p14:creationId xmlns:p14="http://schemas.microsoft.com/office/powerpoint/2010/main" val="127170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7" Type="http://schemas.openxmlformats.org/officeDocument/2006/relationships/slideLayout" Target="../slideLayouts/slideLayout19.xml"/><Relationship Id="rId71"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slideLayout" Target="../slideLayouts/slideLayout78.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6888" y="489252"/>
            <a:ext cx="9768341" cy="328304"/>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96888" y="1772233"/>
            <a:ext cx="9768341" cy="419543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074627" y="6527531"/>
            <a:ext cx="620485" cy="131164"/>
          </a:xfrm>
          <a:prstGeom prst="rect">
            <a:avLst/>
          </a:prstGeom>
        </p:spPr>
        <p:txBody>
          <a:bodyPr vert="horz" lIns="0" tIns="0" rIns="0" bIns="0" rtlCol="0" anchor="ctr"/>
          <a:lstStyle>
            <a:lvl1pPr algn="r">
              <a:defRPr sz="800">
                <a:solidFill>
                  <a:schemeClr val="tx1">
                    <a:lumMod val="75000"/>
                    <a:lumOff val="25000"/>
                  </a:schemeClr>
                </a:solidFill>
                <a:latin typeface="Century Gothic" panose="020B0502020202020204" pitchFamily="34" charset="0"/>
              </a:defRPr>
            </a:lvl1pPr>
          </a:lstStyle>
          <a:p>
            <a:endParaRPr lang="en-US"/>
          </a:p>
        </p:txBody>
      </p:sp>
      <p:sp>
        <p:nvSpPr>
          <p:cNvPr id="6" name="Slide Number Placeholder 5"/>
          <p:cNvSpPr>
            <a:spLocks noGrp="1"/>
          </p:cNvSpPr>
          <p:nvPr>
            <p:ph type="sldNum" sz="quarter" idx="4"/>
          </p:nvPr>
        </p:nvSpPr>
        <p:spPr>
          <a:xfrm>
            <a:off x="11074627" y="6331010"/>
            <a:ext cx="620485" cy="131164"/>
          </a:xfrm>
          <a:prstGeom prst="rect">
            <a:avLst/>
          </a:prstGeom>
        </p:spPr>
        <p:txBody>
          <a:bodyPr vert="horz" lIns="0" tIns="0" rIns="0" bIns="0" rtlCol="0" anchor="ctr"/>
          <a:lstStyle>
            <a:lvl1pPr algn="r">
              <a:defRPr sz="800">
                <a:solidFill>
                  <a:schemeClr val="tx1">
                    <a:lumMod val="75000"/>
                    <a:lumOff val="25000"/>
                  </a:schemeClr>
                </a:solidFill>
                <a:latin typeface="Century Gothic" panose="020B0502020202020204" pitchFamily="34" charset="0"/>
              </a:defRPr>
            </a:lvl1pPr>
          </a:lstStyle>
          <a:p>
            <a:fld id="{A82C3BC0-3EBF-3C4C-A3D8-795624EBC6AA}" type="slidenum">
              <a:rPr lang="en-US" smtClean="0"/>
              <a:pPr/>
              <a:t>‹#›</a:t>
            </a:fld>
            <a:endParaRPr lang="en-US"/>
          </a:p>
        </p:txBody>
      </p:sp>
      <p:sp>
        <p:nvSpPr>
          <p:cNvPr id="14" name="Footer Placeholder 13">
            <a:extLst>
              <a:ext uri="{FF2B5EF4-FFF2-40B4-BE49-F238E27FC236}">
                <a16:creationId xmlns:a16="http://schemas.microsoft.com/office/drawing/2014/main" id="{12FDF829-2BCF-5E43-9770-9E2E1F7BB4D7}"/>
              </a:ext>
            </a:extLst>
          </p:cNvPr>
          <p:cNvSpPr>
            <a:spLocks noGrp="1"/>
          </p:cNvSpPr>
          <p:nvPr>
            <p:ph type="ftr" sz="quarter" idx="3"/>
          </p:nvPr>
        </p:nvSpPr>
        <p:spPr>
          <a:xfrm>
            <a:off x="2332202" y="6330097"/>
            <a:ext cx="8686800" cy="131164"/>
          </a:xfrm>
          <a:prstGeom prst="rect">
            <a:avLst/>
          </a:prstGeom>
        </p:spPr>
        <p:txBody>
          <a:bodyPr vert="horz" lIns="0" tIns="0" rIns="0" bIns="0" rtlCol="0" anchor="ctr"/>
          <a:lstStyle>
            <a:lvl1pPr algn="r">
              <a:defRPr lang="en-US" sz="800" kern="1200" dirty="0">
                <a:solidFill>
                  <a:schemeClr val="tx1">
                    <a:lumMod val="75000"/>
                    <a:lumOff val="25000"/>
                  </a:schemeClr>
                </a:solidFill>
                <a:latin typeface="Century Gothic" panose="020B0502020202020204" pitchFamily="34" charset="0"/>
                <a:ea typeface="+mn-ea"/>
                <a:cs typeface="+mn-cs"/>
              </a:defRPr>
            </a:lvl1pPr>
          </a:lstStyle>
          <a:p>
            <a:r>
              <a:rPr lang="en-US"/>
              <a:t>© Teladoc Health, Inc. All rights reserved.</a:t>
            </a:r>
          </a:p>
        </p:txBody>
      </p:sp>
    </p:spTree>
    <p:extLst>
      <p:ext uri="{BB962C8B-B14F-4D97-AF65-F5344CB8AC3E}">
        <p14:creationId xmlns:p14="http://schemas.microsoft.com/office/powerpoint/2010/main" val="36485676"/>
      </p:ext>
    </p:extLst>
  </p:cSld>
  <p:clrMap bg1="lt1" tx1="dk1" bg2="lt2" tx2="dk2" accent1="accent1" accent2="accent2" accent3="accent3" accent4="accent4" accent5="accent5" accent6="accent6" hlink="hlink" folHlink="folHlink"/>
  <p:sldLayoutIdLst>
    <p:sldLayoutId id="2147483670" r:id="rId1"/>
    <p:sldLayoutId id="2147483696" r:id="rId2"/>
    <p:sldLayoutId id="2147483686" r:id="rId3"/>
    <p:sldLayoutId id="2147483650" r:id="rId4"/>
    <p:sldLayoutId id="2147483715" r:id="rId5"/>
    <p:sldLayoutId id="2147483663" r:id="rId6"/>
    <p:sldLayoutId id="2147483858" r:id="rId7"/>
    <p:sldLayoutId id="2147483664" r:id="rId8"/>
    <p:sldLayoutId id="2147483867" r:id="rId9"/>
    <p:sldLayoutId id="2147483876" r:id="rId10"/>
    <p:sldLayoutId id="2147483694" r:id="rId11"/>
    <p:sldLayoutId id="214748365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none" spc="-50" baseline="0">
          <a:solidFill>
            <a:schemeClr val="accent1"/>
          </a:solidFill>
          <a:latin typeface="Georgia" panose="02040502050405020303" pitchFamily="18" charset="0"/>
          <a:ea typeface="+mj-ea"/>
          <a:cs typeface="+mj-cs"/>
        </a:defRPr>
      </a:lvl1pPr>
    </p:titleStyle>
    <p:body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6888" y="489252"/>
            <a:ext cx="9768341" cy="328304"/>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96888" y="1772233"/>
            <a:ext cx="9768341" cy="419543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074627" y="6527531"/>
            <a:ext cx="620485" cy="131164"/>
          </a:xfrm>
          <a:prstGeom prst="rect">
            <a:avLst/>
          </a:prstGeom>
        </p:spPr>
        <p:txBody>
          <a:bodyPr vert="horz" lIns="0" tIns="0" rIns="0" bIns="0" rtlCol="0" anchor="ctr"/>
          <a:lstStyle>
            <a:lvl1pPr algn="r">
              <a:defRPr sz="800">
                <a:solidFill>
                  <a:schemeClr val="tx1">
                    <a:lumMod val="75000"/>
                    <a:lumOff val="25000"/>
                  </a:schemeClr>
                </a:solidFill>
                <a:latin typeface="Century Gothic" panose="020B0502020202020204" pitchFamily="34" charset="0"/>
              </a:defRPr>
            </a:lvl1pPr>
          </a:lstStyle>
          <a:p>
            <a:fld id="{C8C39308-C40B-8643-A417-C7AD3D0373A4}" type="datetime4">
              <a:rPr lang="en-US" smtClean="0"/>
              <a:t>October 30, 2023</a:t>
            </a:fld>
            <a:endParaRPr lang="en-US"/>
          </a:p>
        </p:txBody>
      </p:sp>
      <p:sp>
        <p:nvSpPr>
          <p:cNvPr id="6" name="Slide Number Placeholder 5"/>
          <p:cNvSpPr>
            <a:spLocks noGrp="1"/>
          </p:cNvSpPr>
          <p:nvPr>
            <p:ph type="sldNum" sz="quarter" idx="4"/>
          </p:nvPr>
        </p:nvSpPr>
        <p:spPr>
          <a:xfrm>
            <a:off x="11074627" y="6331010"/>
            <a:ext cx="620485" cy="131164"/>
          </a:xfrm>
          <a:prstGeom prst="rect">
            <a:avLst/>
          </a:prstGeom>
        </p:spPr>
        <p:txBody>
          <a:bodyPr vert="horz" lIns="0" tIns="0" rIns="0" bIns="0" rtlCol="0" anchor="ctr"/>
          <a:lstStyle>
            <a:lvl1pPr algn="r">
              <a:defRPr sz="800">
                <a:solidFill>
                  <a:schemeClr val="tx1">
                    <a:lumMod val="75000"/>
                    <a:lumOff val="25000"/>
                  </a:schemeClr>
                </a:solidFill>
                <a:latin typeface="Century Gothic" panose="020B0502020202020204" pitchFamily="34" charset="0"/>
              </a:defRPr>
            </a:lvl1pPr>
          </a:lstStyle>
          <a:p>
            <a:fld id="{A82C3BC0-3EBF-3C4C-A3D8-795624EBC6AA}" type="slidenum">
              <a:rPr lang="en-US" smtClean="0"/>
              <a:pPr/>
              <a:t>‹#›</a:t>
            </a:fld>
            <a:endParaRPr lang="en-US"/>
          </a:p>
        </p:txBody>
      </p:sp>
      <p:sp>
        <p:nvSpPr>
          <p:cNvPr id="14" name="Footer Placeholder 13">
            <a:extLst>
              <a:ext uri="{FF2B5EF4-FFF2-40B4-BE49-F238E27FC236}">
                <a16:creationId xmlns:a16="http://schemas.microsoft.com/office/drawing/2014/main" id="{12FDF829-2BCF-5E43-9770-9E2E1F7BB4D7}"/>
              </a:ext>
            </a:extLst>
          </p:cNvPr>
          <p:cNvSpPr>
            <a:spLocks noGrp="1"/>
          </p:cNvSpPr>
          <p:nvPr>
            <p:ph type="ftr" sz="quarter" idx="3"/>
          </p:nvPr>
        </p:nvSpPr>
        <p:spPr>
          <a:xfrm>
            <a:off x="2332202" y="6330097"/>
            <a:ext cx="8686800" cy="131164"/>
          </a:xfrm>
          <a:prstGeom prst="rect">
            <a:avLst/>
          </a:prstGeom>
        </p:spPr>
        <p:txBody>
          <a:bodyPr vert="horz" lIns="0" tIns="0" rIns="0" bIns="0" rtlCol="0" anchor="ctr"/>
          <a:lstStyle>
            <a:lvl1pPr algn="r">
              <a:defRPr lang="en-US" sz="800" kern="1200" dirty="0">
                <a:solidFill>
                  <a:schemeClr val="tx1">
                    <a:lumMod val="75000"/>
                    <a:lumOff val="25000"/>
                  </a:schemeClr>
                </a:solidFill>
                <a:latin typeface="Century Gothic" panose="020B0502020202020204" pitchFamily="34" charset="0"/>
                <a:ea typeface="+mn-ea"/>
                <a:cs typeface="+mn-cs"/>
              </a:defRPr>
            </a:lvl1pPr>
          </a:lstStyle>
          <a:p>
            <a:r>
              <a:rPr lang="en-US"/>
              <a:t>© Teladoc Health, Inc. All rights reserved.</a:t>
            </a:r>
          </a:p>
        </p:txBody>
      </p:sp>
    </p:spTree>
    <p:extLst>
      <p:ext uri="{BB962C8B-B14F-4D97-AF65-F5344CB8AC3E}">
        <p14:creationId xmlns:p14="http://schemas.microsoft.com/office/powerpoint/2010/main" val="185714528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 id="2147483907" r:id="rId30"/>
    <p:sldLayoutId id="2147483908" r:id="rId31"/>
    <p:sldLayoutId id="2147483909" r:id="rId32"/>
    <p:sldLayoutId id="2147483910" r:id="rId33"/>
    <p:sldLayoutId id="2147483911" r:id="rId34"/>
    <p:sldLayoutId id="2147483912" r:id="rId35"/>
    <p:sldLayoutId id="2147483913" r:id="rId36"/>
    <p:sldLayoutId id="2147483914" r:id="rId37"/>
    <p:sldLayoutId id="2147483915" r:id="rId38"/>
    <p:sldLayoutId id="2147483916" r:id="rId39"/>
    <p:sldLayoutId id="2147483917" r:id="rId40"/>
    <p:sldLayoutId id="2147483918" r:id="rId41"/>
    <p:sldLayoutId id="2147483919" r:id="rId42"/>
    <p:sldLayoutId id="2147483920" r:id="rId43"/>
    <p:sldLayoutId id="2147483921" r:id="rId44"/>
    <p:sldLayoutId id="2147483922" r:id="rId45"/>
    <p:sldLayoutId id="2147483923" r:id="rId46"/>
    <p:sldLayoutId id="2147483924" r:id="rId47"/>
    <p:sldLayoutId id="2147483925" r:id="rId48"/>
    <p:sldLayoutId id="2147483926" r:id="rId49"/>
    <p:sldLayoutId id="2147483927" r:id="rId50"/>
    <p:sldLayoutId id="2147483928" r:id="rId51"/>
    <p:sldLayoutId id="2147483929" r:id="rId52"/>
    <p:sldLayoutId id="2147483930" r:id="rId53"/>
    <p:sldLayoutId id="2147483931" r:id="rId54"/>
    <p:sldLayoutId id="2147483932" r:id="rId55"/>
    <p:sldLayoutId id="2147483933" r:id="rId56"/>
    <p:sldLayoutId id="2147483934" r:id="rId57"/>
    <p:sldLayoutId id="2147483935" r:id="rId58"/>
    <p:sldLayoutId id="2147483936" r:id="rId59"/>
    <p:sldLayoutId id="2147483937" r:id="rId60"/>
    <p:sldLayoutId id="2147483938" r:id="rId61"/>
    <p:sldLayoutId id="2147483939" r:id="rId62"/>
    <p:sldLayoutId id="2147483940" r:id="rId63"/>
    <p:sldLayoutId id="2147483941" r:id="rId64"/>
    <p:sldLayoutId id="2147483942" r:id="rId65"/>
    <p:sldLayoutId id="2147483943" r:id="rId66"/>
    <p:sldLayoutId id="2147483944" r:id="rId67"/>
    <p:sldLayoutId id="2147483945" r:id="rId68"/>
    <p:sldLayoutId id="2147483946" r:id="rId69"/>
    <p:sldLayoutId id="2147483947" r:id="rId7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0000"/>
        </a:lnSpc>
        <a:spcBef>
          <a:spcPct val="0"/>
        </a:spcBef>
        <a:buNone/>
        <a:defRPr sz="2800" b="1" i="0" kern="1200" cap="none" spc="-50" baseline="0">
          <a:solidFill>
            <a:schemeClr val="accent1"/>
          </a:solidFill>
          <a:latin typeface="Georgia" panose="02040502050405020303" pitchFamily="18" charset="0"/>
          <a:ea typeface="+mj-ea"/>
          <a:cs typeface="+mj-cs"/>
        </a:defRPr>
      </a:lvl1pPr>
    </p:titleStyle>
    <p:body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3.wdp"/><Relationship Id="rId12"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3.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12.xml"/><Relationship Id="rId16" Type="http://schemas.openxmlformats.org/officeDocument/2006/relationships/image" Target="../media/image50.svg"/><Relationship Id="rId1" Type="http://schemas.openxmlformats.org/officeDocument/2006/relationships/slideLayout" Target="../slideLayouts/slideLayout9.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9.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microsoft.com/office/2007/relationships/hdphoto" Target="../media/hdphoto6.wdp"/></Relationships>
</file>

<file path=ppt/slides/_rels/slide13.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63.png"/><Relationship Id="rId26" Type="http://schemas.openxmlformats.org/officeDocument/2006/relationships/image" Target="../media/image69.png"/><Relationship Id="rId21" Type="http://schemas.openxmlformats.org/officeDocument/2006/relationships/image" Target="../media/image66.png"/><Relationship Id="rId34" Type="http://schemas.microsoft.com/office/2007/relationships/hdphoto" Target="../media/hdphoto15.wdp"/><Relationship Id="rId7" Type="http://schemas.openxmlformats.org/officeDocument/2006/relationships/image" Target="../media/image54.png"/><Relationship Id="rId12" Type="http://schemas.openxmlformats.org/officeDocument/2006/relationships/image" Target="../media/image59.png"/><Relationship Id="rId17" Type="http://schemas.microsoft.com/office/2007/relationships/hdphoto" Target="../media/hdphoto9.wdp"/><Relationship Id="rId25" Type="http://schemas.microsoft.com/office/2007/relationships/hdphoto" Target="../media/hdphoto11.wdp"/><Relationship Id="rId33" Type="http://schemas.openxmlformats.org/officeDocument/2006/relationships/image" Target="../media/image73.png"/><Relationship Id="rId38" Type="http://schemas.microsoft.com/office/2007/relationships/hdphoto" Target="../media/hdphoto17.wdp"/><Relationship Id="rId2" Type="http://schemas.openxmlformats.org/officeDocument/2006/relationships/notesSlide" Target="../notesSlides/notesSlide13.xml"/><Relationship Id="rId16" Type="http://schemas.openxmlformats.org/officeDocument/2006/relationships/image" Target="../media/image62.png"/><Relationship Id="rId20" Type="http://schemas.openxmlformats.org/officeDocument/2006/relationships/image" Target="../media/image65.png"/><Relationship Id="rId29" Type="http://schemas.microsoft.com/office/2007/relationships/hdphoto" Target="../media/hdphoto13.wdp"/><Relationship Id="rId1" Type="http://schemas.openxmlformats.org/officeDocument/2006/relationships/slideLayout" Target="../slideLayouts/slideLayout9.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68.png"/><Relationship Id="rId32" Type="http://schemas.microsoft.com/office/2007/relationships/hdphoto" Target="../media/hdphoto14.wdp"/><Relationship Id="rId37" Type="http://schemas.openxmlformats.org/officeDocument/2006/relationships/image" Target="../media/image75.png"/><Relationship Id="rId5" Type="http://schemas.microsoft.com/office/2007/relationships/hdphoto" Target="../media/hdphoto7.wdp"/><Relationship Id="rId15" Type="http://schemas.microsoft.com/office/2007/relationships/hdphoto" Target="../media/hdphoto8.wdp"/><Relationship Id="rId23" Type="http://schemas.microsoft.com/office/2007/relationships/hdphoto" Target="../media/hdphoto10.wdp"/><Relationship Id="rId28" Type="http://schemas.openxmlformats.org/officeDocument/2006/relationships/image" Target="../media/image70.png"/><Relationship Id="rId36" Type="http://schemas.microsoft.com/office/2007/relationships/hdphoto" Target="../media/hdphoto16.wdp"/><Relationship Id="rId10" Type="http://schemas.openxmlformats.org/officeDocument/2006/relationships/image" Target="../media/image57.png"/><Relationship Id="rId19" Type="http://schemas.openxmlformats.org/officeDocument/2006/relationships/image" Target="../media/image64.png"/><Relationship Id="rId31" Type="http://schemas.openxmlformats.org/officeDocument/2006/relationships/image" Target="../media/image72.png"/><Relationship Id="rId4" Type="http://schemas.openxmlformats.org/officeDocument/2006/relationships/image" Target="../media/image52.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7.png"/><Relationship Id="rId27" Type="http://schemas.microsoft.com/office/2007/relationships/hdphoto" Target="../media/hdphoto12.wdp"/><Relationship Id="rId30" Type="http://schemas.openxmlformats.org/officeDocument/2006/relationships/image" Target="../media/image71.png"/><Relationship Id="rId35" Type="http://schemas.openxmlformats.org/officeDocument/2006/relationships/image" Target="../media/image74.png"/><Relationship Id="rId8" Type="http://schemas.openxmlformats.org/officeDocument/2006/relationships/image" Target="../media/image55.png"/><Relationship Id="rId3"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5.png"/><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1.png"/><Relationship Id="rId10" Type="http://schemas.openxmlformats.org/officeDocument/2006/relationships/image" Target="../media/image80.png"/><Relationship Id="rId4" Type="http://schemas.openxmlformats.org/officeDocument/2006/relationships/image" Target="../media/image58.png"/><Relationship Id="rId9" Type="http://schemas.openxmlformats.org/officeDocument/2006/relationships/image" Target="../media/image79.png"/></Relationships>
</file>

<file path=ppt/slides/_rels/slide15.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90.png"/><Relationship Id="rId18" Type="http://schemas.microsoft.com/office/2007/relationships/hdphoto" Target="../media/hdphoto15.wdp"/><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89.png"/><Relationship Id="rId17" Type="http://schemas.openxmlformats.org/officeDocument/2006/relationships/image" Target="../media/image73.png"/><Relationship Id="rId2" Type="http://schemas.openxmlformats.org/officeDocument/2006/relationships/notesSlide" Target="../notesSlides/notesSlide15.xml"/><Relationship Id="rId16" Type="http://schemas.microsoft.com/office/2007/relationships/hdphoto" Target="../media/hdphoto14.wdp"/><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5" Type="http://schemas.openxmlformats.org/officeDocument/2006/relationships/image" Target="../media/image72.pn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64.png"/><Relationship Id="rId14" Type="http://schemas.openxmlformats.org/officeDocument/2006/relationships/image" Target="../media/image91.jpeg"/></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93.png"/><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jpeg"/><Relationship Id="rId2" Type="http://schemas.openxmlformats.org/officeDocument/2006/relationships/notesSlide" Target="../notesSlides/notesSlide19.xml"/><Relationship Id="rId16" Type="http://schemas.openxmlformats.org/officeDocument/2006/relationships/image" Target="../media/image108.jpeg"/><Relationship Id="rId20" Type="http://schemas.openxmlformats.org/officeDocument/2006/relationships/image" Target="../media/image112.png"/><Relationship Id="rId1" Type="http://schemas.openxmlformats.org/officeDocument/2006/relationships/slideLayout" Target="../slideLayouts/slideLayout60.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jpg"/><Relationship Id="rId10" Type="http://schemas.openxmlformats.org/officeDocument/2006/relationships/image" Target="../media/image102.png"/><Relationship Id="rId19" Type="http://schemas.openxmlformats.org/officeDocument/2006/relationships/image" Target="../media/image111.jpeg"/><Relationship Id="rId4" Type="http://schemas.openxmlformats.org/officeDocument/2006/relationships/image" Target="../media/image96.png"/><Relationship Id="rId9" Type="http://schemas.openxmlformats.org/officeDocument/2006/relationships/image" Target="../media/image101.jpg"/><Relationship Id="rId14" Type="http://schemas.openxmlformats.org/officeDocument/2006/relationships/image" Target="../media/image106.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jpeg"/></Relationships>
</file>

<file path=ppt/slides/_rels/slide2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png"/><Relationship Id="rId7" Type="http://schemas.openxmlformats.org/officeDocument/2006/relationships/image" Target="../media/image117.em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15.emf"/><Relationship Id="rId5" Type="http://schemas.openxmlformats.org/officeDocument/2006/relationships/image" Target="../media/image116.jpe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21.emf"/><Relationship Id="rId4" Type="http://schemas.openxmlformats.org/officeDocument/2006/relationships/image" Target="../media/image120.emf"/></Relationships>
</file>

<file path=ppt/slides/_rels/slide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21.emf"/><Relationship Id="rId4" Type="http://schemas.openxmlformats.org/officeDocument/2006/relationships/image" Target="../media/image123.emf"/></Relationships>
</file>

<file path=ppt/slides/_rels/slide2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4.jpeg"/><Relationship Id="rId7" Type="http://schemas.openxmlformats.org/officeDocument/2006/relationships/image" Target="../media/image2.sv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15.emf"/><Relationship Id="rId4" Type="http://schemas.openxmlformats.org/officeDocument/2006/relationships/image" Target="../media/image117.emf"/></Relationships>
</file>

<file path=ppt/slides/_rels/slide2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6.jpeg"/><Relationship Id="rId7" Type="http://schemas.openxmlformats.org/officeDocument/2006/relationships/image" Target="../media/image2.sv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17.emf"/><Relationship Id="rId4" Type="http://schemas.openxmlformats.org/officeDocument/2006/relationships/image" Target="../media/image115.emf"/></Relationships>
</file>

<file path=ppt/slides/_rels/slide2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8.jpeg"/><Relationship Id="rId7" Type="http://schemas.openxmlformats.org/officeDocument/2006/relationships/image" Target="../media/image2.sv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15.emf"/><Relationship Id="rId4" Type="http://schemas.openxmlformats.org/officeDocument/2006/relationships/image" Target="../media/image117.emf"/></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5.sv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0.jpeg"/><Relationship Id="rId7" Type="http://schemas.openxmlformats.org/officeDocument/2006/relationships/image" Target="../media/image2.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15.emf"/><Relationship Id="rId4" Type="http://schemas.openxmlformats.org/officeDocument/2006/relationships/image" Target="../media/image131.emf"/></Relationships>
</file>

<file path=ppt/slides/_rels/slide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35.jpeg"/><Relationship Id="rId4" Type="http://schemas.openxmlformats.org/officeDocument/2006/relationships/image" Target="../media/image134.jpeg"/></Relationships>
</file>

<file path=ppt/slides/_rels/slide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38.jpeg"/><Relationship Id="rId4" Type="http://schemas.openxmlformats.org/officeDocument/2006/relationships/image" Target="../media/image13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7" descr="Woman with gray hair smiling while wearing active wear and sitting outside">
            <a:extLst>
              <a:ext uri="{FF2B5EF4-FFF2-40B4-BE49-F238E27FC236}">
                <a16:creationId xmlns:a16="http://schemas.microsoft.com/office/drawing/2014/main" id="{7A092911-5A81-2EEC-2CDB-B4113F0845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430"/>
            <a:ext cx="12192000" cy="6858000"/>
          </a:xfrm>
          <a:prstGeom prst="rect">
            <a:avLst/>
          </a:prstGeom>
          <a:solidFill>
            <a:schemeClr val="bg1">
              <a:lumMod val="95000"/>
            </a:schemeClr>
          </a:solidFill>
        </p:spPr>
      </p:pic>
      <p:sp>
        <p:nvSpPr>
          <p:cNvPr id="14" name="TextBox 13">
            <a:extLst>
              <a:ext uri="{FF2B5EF4-FFF2-40B4-BE49-F238E27FC236}">
                <a16:creationId xmlns:a16="http://schemas.microsoft.com/office/drawing/2014/main" id="{9122F2A7-8D7B-C0E4-57C5-4A34E98C457A}"/>
              </a:ext>
              <a:ext uri="{C183D7F6-B498-43B3-948B-1728B52AA6E4}">
                <adec:decorative xmlns:adec="http://schemas.microsoft.com/office/drawing/2017/decorative" val="1"/>
              </a:ext>
            </a:extLst>
          </p:cNvPr>
          <p:cNvSpPr txBox="1"/>
          <p:nvPr/>
        </p:nvSpPr>
        <p:spPr>
          <a:xfrm>
            <a:off x="2363245" y="697583"/>
            <a:ext cx="1662008" cy="42386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highlight>
                  <a:srgbClr val="FFFF00"/>
                </a:highlight>
                <a:uLnTx/>
                <a:uFillTx/>
                <a:latin typeface="Century Gothic" panose="020B0502020202020204" pitchFamily="34" charset="0"/>
                <a:ea typeface="+mn-ea"/>
                <a:cs typeface="+mn-cs"/>
              </a:rPr>
              <a:t>Option to insert partner logo here</a:t>
            </a:r>
          </a:p>
        </p:txBody>
      </p:sp>
      <p:grpSp>
        <p:nvGrpSpPr>
          <p:cNvPr id="60" name="Group 59">
            <a:extLst>
              <a:ext uri="{FF2B5EF4-FFF2-40B4-BE49-F238E27FC236}">
                <a16:creationId xmlns:a16="http://schemas.microsoft.com/office/drawing/2014/main" id="{77E1EF83-9A95-AA64-40E6-7D7AA2B8F7BA}"/>
              </a:ext>
              <a:ext uri="{C183D7F6-B498-43B3-948B-1728B52AA6E4}">
                <adec:decorative xmlns:adec="http://schemas.microsoft.com/office/drawing/2017/decorative" val="1"/>
              </a:ext>
            </a:extLst>
          </p:cNvPr>
          <p:cNvGrpSpPr/>
          <p:nvPr/>
        </p:nvGrpSpPr>
        <p:grpSpPr>
          <a:xfrm>
            <a:off x="4337050" y="757237"/>
            <a:ext cx="7934325" cy="2085976"/>
            <a:chOff x="4337050" y="757237"/>
            <a:chExt cx="7934325" cy="2085976"/>
          </a:xfrm>
        </p:grpSpPr>
        <p:sp>
          <p:nvSpPr>
            <p:cNvPr id="38" name="Freeform 30">
              <a:extLst>
                <a:ext uri="{FF2B5EF4-FFF2-40B4-BE49-F238E27FC236}">
                  <a16:creationId xmlns:a16="http://schemas.microsoft.com/office/drawing/2014/main" id="{7A93CAD5-6CDD-2E28-1035-D8BA2401A751}"/>
                </a:ext>
              </a:extLst>
            </p:cNvPr>
            <p:cNvSpPr>
              <a:spLocks/>
            </p:cNvSpPr>
            <p:nvPr/>
          </p:nvSpPr>
          <p:spPr bwMode="auto">
            <a:xfrm>
              <a:off x="4849813" y="1400175"/>
              <a:ext cx="638175" cy="641350"/>
            </a:xfrm>
            <a:custGeom>
              <a:avLst/>
              <a:gdLst>
                <a:gd name="T0" fmla="*/ 0 w 623"/>
                <a:gd name="T1" fmla="*/ 622 h 622"/>
                <a:gd name="T2" fmla="*/ 0 w 623"/>
                <a:gd name="T3" fmla="*/ 622 h 622"/>
                <a:gd name="T4" fmla="*/ 623 w 623"/>
                <a:gd name="T5" fmla="*/ 622 h 622"/>
                <a:gd name="T6" fmla="*/ 623 w 623"/>
                <a:gd name="T7" fmla="*/ 0 h 622"/>
                <a:gd name="T8" fmla="*/ 0 w 623"/>
                <a:gd name="T9" fmla="*/ 622 h 622"/>
              </a:gdLst>
              <a:ahLst/>
              <a:cxnLst>
                <a:cxn ang="0">
                  <a:pos x="T0" y="T1"/>
                </a:cxn>
                <a:cxn ang="0">
                  <a:pos x="T2" y="T3"/>
                </a:cxn>
                <a:cxn ang="0">
                  <a:pos x="T4" y="T5"/>
                </a:cxn>
                <a:cxn ang="0">
                  <a:pos x="T6" y="T7"/>
                </a:cxn>
                <a:cxn ang="0">
                  <a:pos x="T8" y="T9"/>
                </a:cxn>
              </a:cxnLst>
              <a:rect l="0" t="0" r="r" b="b"/>
              <a:pathLst>
                <a:path w="623" h="622">
                  <a:moveTo>
                    <a:pt x="0" y="622"/>
                  </a:moveTo>
                  <a:lnTo>
                    <a:pt x="0" y="622"/>
                  </a:lnTo>
                  <a:lnTo>
                    <a:pt x="623" y="622"/>
                  </a:lnTo>
                  <a:lnTo>
                    <a:pt x="623" y="0"/>
                  </a:lnTo>
                  <a:cubicBezTo>
                    <a:pt x="279" y="0"/>
                    <a:pt x="0" y="279"/>
                    <a:pt x="0" y="622"/>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Freeform 31">
              <a:extLst>
                <a:ext uri="{FF2B5EF4-FFF2-40B4-BE49-F238E27FC236}">
                  <a16:creationId xmlns:a16="http://schemas.microsoft.com/office/drawing/2014/main" id="{6A7B010B-D6A6-65E7-E31C-9DFEBE2ED7CE}"/>
                </a:ext>
              </a:extLst>
            </p:cNvPr>
            <p:cNvSpPr>
              <a:spLocks/>
            </p:cNvSpPr>
            <p:nvPr/>
          </p:nvSpPr>
          <p:spPr bwMode="auto">
            <a:xfrm>
              <a:off x="5487988" y="1400175"/>
              <a:ext cx="317500" cy="642938"/>
            </a:xfrm>
            <a:custGeom>
              <a:avLst/>
              <a:gdLst>
                <a:gd name="T0" fmla="*/ 0 w 311"/>
                <a:gd name="T1" fmla="*/ 311 h 623"/>
                <a:gd name="T2" fmla="*/ 0 w 311"/>
                <a:gd name="T3" fmla="*/ 311 h 623"/>
                <a:gd name="T4" fmla="*/ 311 w 311"/>
                <a:gd name="T5" fmla="*/ 623 h 623"/>
                <a:gd name="T6" fmla="*/ 311 w 311"/>
                <a:gd name="T7" fmla="*/ 0 h 623"/>
                <a:gd name="T8" fmla="*/ 0 w 311"/>
                <a:gd name="T9" fmla="*/ 311 h 623"/>
              </a:gdLst>
              <a:ahLst/>
              <a:cxnLst>
                <a:cxn ang="0">
                  <a:pos x="T0" y="T1"/>
                </a:cxn>
                <a:cxn ang="0">
                  <a:pos x="T2" y="T3"/>
                </a:cxn>
                <a:cxn ang="0">
                  <a:pos x="T4" y="T5"/>
                </a:cxn>
                <a:cxn ang="0">
                  <a:pos x="T6" y="T7"/>
                </a:cxn>
                <a:cxn ang="0">
                  <a:pos x="T8" y="T9"/>
                </a:cxn>
              </a:cxnLst>
              <a:rect l="0" t="0" r="r" b="b"/>
              <a:pathLst>
                <a:path w="311" h="623">
                  <a:moveTo>
                    <a:pt x="0" y="311"/>
                  </a:moveTo>
                  <a:lnTo>
                    <a:pt x="0" y="311"/>
                  </a:lnTo>
                  <a:cubicBezTo>
                    <a:pt x="0" y="483"/>
                    <a:pt x="139" y="623"/>
                    <a:pt x="311" y="623"/>
                  </a:cubicBezTo>
                  <a:lnTo>
                    <a:pt x="311" y="0"/>
                  </a:lnTo>
                  <a:cubicBezTo>
                    <a:pt x="139" y="0"/>
                    <a:pt x="0" y="139"/>
                    <a:pt x="0" y="31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Freeform 32">
              <a:extLst>
                <a:ext uri="{FF2B5EF4-FFF2-40B4-BE49-F238E27FC236}">
                  <a16:creationId xmlns:a16="http://schemas.microsoft.com/office/drawing/2014/main" id="{3729D63F-DCD1-840C-451E-B81D22339EC3}"/>
                </a:ext>
              </a:extLst>
            </p:cNvPr>
            <p:cNvSpPr>
              <a:spLocks/>
            </p:cNvSpPr>
            <p:nvPr/>
          </p:nvSpPr>
          <p:spPr bwMode="auto">
            <a:xfrm>
              <a:off x="5168900" y="758825"/>
              <a:ext cx="636588" cy="641350"/>
            </a:xfrm>
            <a:custGeom>
              <a:avLst/>
              <a:gdLst>
                <a:gd name="T0" fmla="*/ 163 w 623"/>
                <a:gd name="T1" fmla="*/ 310 h 621"/>
                <a:gd name="T2" fmla="*/ 163 w 623"/>
                <a:gd name="T3" fmla="*/ 310 h 621"/>
                <a:gd name="T4" fmla="*/ 0 w 623"/>
                <a:gd name="T5" fmla="*/ 147 h 621"/>
                <a:gd name="T6" fmla="*/ 0 w 623"/>
                <a:gd name="T7" fmla="*/ 0 h 621"/>
                <a:gd name="T8" fmla="*/ 623 w 623"/>
                <a:gd name="T9" fmla="*/ 621 h 621"/>
                <a:gd name="T10" fmla="*/ 0 w 623"/>
                <a:gd name="T11" fmla="*/ 621 h 621"/>
                <a:gd name="T12" fmla="*/ 0 w 623"/>
                <a:gd name="T13" fmla="*/ 472 h 621"/>
                <a:gd name="T14" fmla="*/ 163 w 623"/>
                <a:gd name="T15" fmla="*/ 310 h 6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3" h="621">
                  <a:moveTo>
                    <a:pt x="163" y="310"/>
                  </a:moveTo>
                  <a:lnTo>
                    <a:pt x="163" y="310"/>
                  </a:lnTo>
                  <a:cubicBezTo>
                    <a:pt x="163" y="220"/>
                    <a:pt x="90" y="147"/>
                    <a:pt x="0" y="147"/>
                  </a:cubicBezTo>
                  <a:lnTo>
                    <a:pt x="0" y="0"/>
                  </a:lnTo>
                  <a:cubicBezTo>
                    <a:pt x="344" y="0"/>
                    <a:pt x="623" y="277"/>
                    <a:pt x="623" y="621"/>
                  </a:cubicBezTo>
                  <a:lnTo>
                    <a:pt x="0" y="621"/>
                  </a:lnTo>
                  <a:lnTo>
                    <a:pt x="0" y="472"/>
                  </a:lnTo>
                  <a:cubicBezTo>
                    <a:pt x="90" y="472"/>
                    <a:pt x="163" y="400"/>
                    <a:pt x="163" y="31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Freeform 33">
              <a:extLst>
                <a:ext uri="{FF2B5EF4-FFF2-40B4-BE49-F238E27FC236}">
                  <a16:creationId xmlns:a16="http://schemas.microsoft.com/office/drawing/2014/main" id="{CF312140-940B-AF81-6273-30A2B24CBC3F}"/>
                </a:ext>
              </a:extLst>
            </p:cNvPr>
            <p:cNvSpPr>
              <a:spLocks/>
            </p:cNvSpPr>
            <p:nvPr/>
          </p:nvSpPr>
          <p:spPr bwMode="auto">
            <a:xfrm>
              <a:off x="4849813" y="757237"/>
              <a:ext cx="322263" cy="642938"/>
            </a:xfrm>
            <a:custGeom>
              <a:avLst/>
              <a:gdLst>
                <a:gd name="T0" fmla="*/ 0 w 315"/>
                <a:gd name="T1" fmla="*/ 311 h 623"/>
                <a:gd name="T2" fmla="*/ 0 w 315"/>
                <a:gd name="T3" fmla="*/ 311 h 623"/>
                <a:gd name="T4" fmla="*/ 309 w 315"/>
                <a:gd name="T5" fmla="*/ 623 h 623"/>
                <a:gd name="T6" fmla="*/ 315 w 315"/>
                <a:gd name="T7" fmla="*/ 623 h 623"/>
                <a:gd name="T8" fmla="*/ 315 w 315"/>
                <a:gd name="T9" fmla="*/ 0 h 623"/>
                <a:gd name="T10" fmla="*/ 309 w 315"/>
                <a:gd name="T11" fmla="*/ 0 h 623"/>
                <a:gd name="T12" fmla="*/ 0 w 315"/>
                <a:gd name="T13" fmla="*/ 311 h 623"/>
              </a:gdLst>
              <a:ahLst/>
              <a:cxnLst>
                <a:cxn ang="0">
                  <a:pos x="T0" y="T1"/>
                </a:cxn>
                <a:cxn ang="0">
                  <a:pos x="T2" y="T3"/>
                </a:cxn>
                <a:cxn ang="0">
                  <a:pos x="T4" y="T5"/>
                </a:cxn>
                <a:cxn ang="0">
                  <a:pos x="T6" y="T7"/>
                </a:cxn>
                <a:cxn ang="0">
                  <a:pos x="T8" y="T9"/>
                </a:cxn>
                <a:cxn ang="0">
                  <a:pos x="T10" y="T11"/>
                </a:cxn>
                <a:cxn ang="0">
                  <a:pos x="T12" y="T13"/>
                </a:cxn>
              </a:cxnLst>
              <a:rect l="0" t="0" r="r" b="b"/>
              <a:pathLst>
                <a:path w="315" h="623">
                  <a:moveTo>
                    <a:pt x="0" y="311"/>
                  </a:moveTo>
                  <a:lnTo>
                    <a:pt x="0" y="311"/>
                  </a:lnTo>
                  <a:cubicBezTo>
                    <a:pt x="0" y="483"/>
                    <a:pt x="138" y="623"/>
                    <a:pt x="309" y="623"/>
                  </a:cubicBezTo>
                  <a:cubicBezTo>
                    <a:pt x="311" y="623"/>
                    <a:pt x="313" y="623"/>
                    <a:pt x="315" y="623"/>
                  </a:cubicBezTo>
                  <a:lnTo>
                    <a:pt x="315" y="0"/>
                  </a:lnTo>
                  <a:cubicBezTo>
                    <a:pt x="313" y="0"/>
                    <a:pt x="311" y="0"/>
                    <a:pt x="309" y="0"/>
                  </a:cubicBezTo>
                  <a:cubicBezTo>
                    <a:pt x="138" y="0"/>
                    <a:pt x="0" y="139"/>
                    <a:pt x="0" y="311"/>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Freeform 34">
              <a:extLst>
                <a:ext uri="{FF2B5EF4-FFF2-40B4-BE49-F238E27FC236}">
                  <a16:creationId xmlns:a16="http://schemas.microsoft.com/office/drawing/2014/main" id="{EA3775D4-16F9-9242-9069-68D2F9BFBD18}"/>
                </a:ext>
              </a:extLst>
            </p:cNvPr>
            <p:cNvSpPr>
              <a:spLocks/>
            </p:cNvSpPr>
            <p:nvPr/>
          </p:nvSpPr>
          <p:spPr bwMode="auto">
            <a:xfrm>
              <a:off x="5172075" y="757237"/>
              <a:ext cx="311150" cy="642938"/>
            </a:xfrm>
            <a:custGeom>
              <a:avLst/>
              <a:gdLst>
                <a:gd name="T0" fmla="*/ 0 w 304"/>
                <a:gd name="T1" fmla="*/ 0 h 623"/>
                <a:gd name="T2" fmla="*/ 0 w 304"/>
                <a:gd name="T3" fmla="*/ 0 h 623"/>
                <a:gd name="T4" fmla="*/ 0 w 304"/>
                <a:gd name="T5" fmla="*/ 623 h 623"/>
                <a:gd name="T6" fmla="*/ 304 w 304"/>
                <a:gd name="T7" fmla="*/ 311 h 623"/>
                <a:gd name="T8" fmla="*/ 0 w 304"/>
                <a:gd name="T9" fmla="*/ 0 h 623"/>
              </a:gdLst>
              <a:ahLst/>
              <a:cxnLst>
                <a:cxn ang="0">
                  <a:pos x="T0" y="T1"/>
                </a:cxn>
                <a:cxn ang="0">
                  <a:pos x="T2" y="T3"/>
                </a:cxn>
                <a:cxn ang="0">
                  <a:pos x="T4" y="T5"/>
                </a:cxn>
                <a:cxn ang="0">
                  <a:pos x="T6" y="T7"/>
                </a:cxn>
                <a:cxn ang="0">
                  <a:pos x="T8" y="T9"/>
                </a:cxn>
              </a:cxnLst>
              <a:rect l="0" t="0" r="r" b="b"/>
              <a:pathLst>
                <a:path w="304" h="623">
                  <a:moveTo>
                    <a:pt x="0" y="0"/>
                  </a:moveTo>
                  <a:lnTo>
                    <a:pt x="0" y="0"/>
                  </a:lnTo>
                  <a:lnTo>
                    <a:pt x="0" y="623"/>
                  </a:lnTo>
                  <a:cubicBezTo>
                    <a:pt x="169" y="620"/>
                    <a:pt x="304" y="481"/>
                    <a:pt x="304" y="311"/>
                  </a:cubicBezTo>
                  <a:cubicBezTo>
                    <a:pt x="304" y="141"/>
                    <a:pt x="169" y="3"/>
                    <a:pt x="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4" name="Freeform 36">
              <a:extLst>
                <a:ext uri="{FF2B5EF4-FFF2-40B4-BE49-F238E27FC236}">
                  <a16:creationId xmlns:a16="http://schemas.microsoft.com/office/drawing/2014/main" id="{A3EF98BD-31E9-AD5C-A095-CB863A34BCDA}"/>
                </a:ext>
              </a:extLst>
            </p:cNvPr>
            <p:cNvSpPr>
              <a:spLocks/>
            </p:cNvSpPr>
            <p:nvPr/>
          </p:nvSpPr>
          <p:spPr bwMode="auto">
            <a:xfrm>
              <a:off x="5157788" y="2043113"/>
              <a:ext cx="647700" cy="623888"/>
            </a:xfrm>
            <a:custGeom>
              <a:avLst/>
              <a:gdLst>
                <a:gd name="T0" fmla="*/ 0 w 633"/>
                <a:gd name="T1" fmla="*/ 303 h 606"/>
                <a:gd name="T2" fmla="*/ 0 w 633"/>
                <a:gd name="T3" fmla="*/ 303 h 606"/>
                <a:gd name="T4" fmla="*/ 308 w 633"/>
                <a:gd name="T5" fmla="*/ 0 h 606"/>
                <a:gd name="T6" fmla="*/ 308 w 633"/>
                <a:gd name="T7" fmla="*/ 0 h 606"/>
                <a:gd name="T8" fmla="*/ 633 w 633"/>
                <a:gd name="T9" fmla="*/ 0 h 606"/>
                <a:gd name="T10" fmla="*/ 633 w 633"/>
                <a:gd name="T11" fmla="*/ 303 h 606"/>
                <a:gd name="T12" fmla="*/ 316 w 633"/>
                <a:gd name="T13" fmla="*/ 606 h 606"/>
                <a:gd name="T14" fmla="*/ 0 w 633"/>
                <a:gd name="T15" fmla="*/ 303 h 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3" h="606">
                  <a:moveTo>
                    <a:pt x="0" y="303"/>
                  </a:moveTo>
                  <a:lnTo>
                    <a:pt x="0" y="303"/>
                  </a:lnTo>
                  <a:cubicBezTo>
                    <a:pt x="0" y="138"/>
                    <a:pt x="137" y="4"/>
                    <a:pt x="308" y="0"/>
                  </a:cubicBezTo>
                  <a:lnTo>
                    <a:pt x="308" y="0"/>
                  </a:lnTo>
                  <a:lnTo>
                    <a:pt x="633" y="0"/>
                  </a:lnTo>
                  <a:lnTo>
                    <a:pt x="633" y="303"/>
                  </a:lnTo>
                  <a:cubicBezTo>
                    <a:pt x="633" y="470"/>
                    <a:pt x="491" y="606"/>
                    <a:pt x="316" y="606"/>
                  </a:cubicBezTo>
                  <a:cubicBezTo>
                    <a:pt x="142" y="606"/>
                    <a:pt x="0" y="470"/>
                    <a:pt x="0" y="303"/>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Freeform 37">
              <a:extLst>
                <a:ext uri="{FF2B5EF4-FFF2-40B4-BE49-F238E27FC236}">
                  <a16:creationId xmlns:a16="http://schemas.microsoft.com/office/drawing/2014/main" id="{934626D9-2EFE-3046-31E8-EC6EAB5682EF}"/>
                </a:ext>
              </a:extLst>
            </p:cNvPr>
            <p:cNvSpPr>
              <a:spLocks/>
            </p:cNvSpPr>
            <p:nvPr/>
          </p:nvSpPr>
          <p:spPr bwMode="auto">
            <a:xfrm>
              <a:off x="8561388" y="2054225"/>
              <a:ext cx="636588" cy="642938"/>
            </a:xfrm>
            <a:custGeom>
              <a:avLst/>
              <a:gdLst>
                <a:gd name="T0" fmla="*/ 622 w 622"/>
                <a:gd name="T1" fmla="*/ 0 h 623"/>
                <a:gd name="T2" fmla="*/ 622 w 622"/>
                <a:gd name="T3" fmla="*/ 0 h 623"/>
                <a:gd name="T4" fmla="*/ 622 w 622"/>
                <a:gd name="T5" fmla="*/ 623 h 623"/>
                <a:gd name="T6" fmla="*/ 0 w 622"/>
                <a:gd name="T7" fmla="*/ 623 h 623"/>
                <a:gd name="T8" fmla="*/ 622 w 622"/>
                <a:gd name="T9" fmla="*/ 0 h 623"/>
              </a:gdLst>
              <a:ahLst/>
              <a:cxnLst>
                <a:cxn ang="0">
                  <a:pos x="T0" y="T1"/>
                </a:cxn>
                <a:cxn ang="0">
                  <a:pos x="T2" y="T3"/>
                </a:cxn>
                <a:cxn ang="0">
                  <a:pos x="T4" y="T5"/>
                </a:cxn>
                <a:cxn ang="0">
                  <a:pos x="T6" y="T7"/>
                </a:cxn>
                <a:cxn ang="0">
                  <a:pos x="T8" y="T9"/>
                </a:cxn>
              </a:cxnLst>
              <a:rect l="0" t="0" r="r" b="b"/>
              <a:pathLst>
                <a:path w="622" h="623">
                  <a:moveTo>
                    <a:pt x="622" y="0"/>
                  </a:moveTo>
                  <a:lnTo>
                    <a:pt x="622" y="0"/>
                  </a:lnTo>
                  <a:lnTo>
                    <a:pt x="622" y="623"/>
                  </a:lnTo>
                  <a:lnTo>
                    <a:pt x="0" y="623"/>
                  </a:lnTo>
                  <a:cubicBezTo>
                    <a:pt x="0" y="279"/>
                    <a:pt x="278" y="0"/>
                    <a:pt x="622" y="0"/>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Freeform 38">
              <a:extLst>
                <a:ext uri="{FF2B5EF4-FFF2-40B4-BE49-F238E27FC236}">
                  <a16:creationId xmlns:a16="http://schemas.microsoft.com/office/drawing/2014/main" id="{F4CFEDA9-F3DF-5056-06AA-AE4314935967}"/>
                </a:ext>
              </a:extLst>
            </p:cNvPr>
            <p:cNvSpPr>
              <a:spLocks/>
            </p:cNvSpPr>
            <p:nvPr/>
          </p:nvSpPr>
          <p:spPr bwMode="auto">
            <a:xfrm>
              <a:off x="5807075" y="1398588"/>
              <a:ext cx="957263" cy="641350"/>
            </a:xfrm>
            <a:custGeom>
              <a:avLst/>
              <a:gdLst>
                <a:gd name="T0" fmla="*/ 0 w 937"/>
                <a:gd name="T1" fmla="*/ 622 h 622"/>
                <a:gd name="T2" fmla="*/ 0 w 937"/>
                <a:gd name="T3" fmla="*/ 622 h 622"/>
                <a:gd name="T4" fmla="*/ 626 w 937"/>
                <a:gd name="T5" fmla="*/ 622 h 622"/>
                <a:gd name="T6" fmla="*/ 937 w 937"/>
                <a:gd name="T7" fmla="*/ 311 h 622"/>
                <a:gd name="T8" fmla="*/ 626 w 937"/>
                <a:gd name="T9" fmla="*/ 0 h 622"/>
                <a:gd name="T10" fmla="*/ 602 w 937"/>
                <a:gd name="T11" fmla="*/ 0 h 622"/>
                <a:gd name="T12" fmla="*/ 0 w 937"/>
                <a:gd name="T13" fmla="*/ 602 h 622"/>
                <a:gd name="T14" fmla="*/ 0 w 937"/>
                <a:gd name="T15" fmla="*/ 622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7" h="622">
                  <a:moveTo>
                    <a:pt x="0" y="622"/>
                  </a:moveTo>
                  <a:lnTo>
                    <a:pt x="0" y="622"/>
                  </a:lnTo>
                  <a:lnTo>
                    <a:pt x="626" y="622"/>
                  </a:lnTo>
                  <a:cubicBezTo>
                    <a:pt x="798" y="622"/>
                    <a:pt x="937" y="483"/>
                    <a:pt x="937" y="311"/>
                  </a:cubicBezTo>
                  <a:cubicBezTo>
                    <a:pt x="937" y="139"/>
                    <a:pt x="798" y="0"/>
                    <a:pt x="626" y="0"/>
                  </a:cubicBezTo>
                  <a:lnTo>
                    <a:pt x="602" y="0"/>
                  </a:lnTo>
                  <a:cubicBezTo>
                    <a:pt x="270" y="0"/>
                    <a:pt x="0" y="270"/>
                    <a:pt x="0" y="602"/>
                  </a:cubicBezTo>
                  <a:lnTo>
                    <a:pt x="0" y="622"/>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Freeform 39">
              <a:extLst>
                <a:ext uri="{FF2B5EF4-FFF2-40B4-BE49-F238E27FC236}">
                  <a16:creationId xmlns:a16="http://schemas.microsoft.com/office/drawing/2014/main" id="{9EE0DF9B-D463-F356-F082-0B2CBFA7DD21}"/>
                </a:ext>
              </a:extLst>
            </p:cNvPr>
            <p:cNvSpPr>
              <a:spLocks/>
            </p:cNvSpPr>
            <p:nvPr/>
          </p:nvSpPr>
          <p:spPr bwMode="auto">
            <a:xfrm>
              <a:off x="9515475" y="1084263"/>
              <a:ext cx="635000" cy="966788"/>
            </a:xfrm>
            <a:custGeom>
              <a:avLst/>
              <a:gdLst>
                <a:gd name="T0" fmla="*/ 622 w 622"/>
                <a:gd name="T1" fmla="*/ 0 h 937"/>
                <a:gd name="T2" fmla="*/ 622 w 622"/>
                <a:gd name="T3" fmla="*/ 0 h 937"/>
                <a:gd name="T4" fmla="*/ 622 w 622"/>
                <a:gd name="T5" fmla="*/ 626 h 937"/>
                <a:gd name="T6" fmla="*/ 311 w 622"/>
                <a:gd name="T7" fmla="*/ 937 h 937"/>
                <a:gd name="T8" fmla="*/ 0 w 622"/>
                <a:gd name="T9" fmla="*/ 626 h 937"/>
                <a:gd name="T10" fmla="*/ 0 w 622"/>
                <a:gd name="T11" fmla="*/ 602 h 937"/>
                <a:gd name="T12" fmla="*/ 602 w 622"/>
                <a:gd name="T13" fmla="*/ 0 h 937"/>
                <a:gd name="T14" fmla="*/ 622 w 622"/>
                <a:gd name="T15" fmla="*/ 0 h 9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2" h="937">
                  <a:moveTo>
                    <a:pt x="622" y="0"/>
                  </a:moveTo>
                  <a:lnTo>
                    <a:pt x="622" y="0"/>
                  </a:lnTo>
                  <a:lnTo>
                    <a:pt x="622" y="626"/>
                  </a:lnTo>
                  <a:cubicBezTo>
                    <a:pt x="622" y="798"/>
                    <a:pt x="483" y="937"/>
                    <a:pt x="311" y="937"/>
                  </a:cubicBezTo>
                  <a:cubicBezTo>
                    <a:pt x="139" y="937"/>
                    <a:pt x="0" y="798"/>
                    <a:pt x="0" y="626"/>
                  </a:cubicBezTo>
                  <a:lnTo>
                    <a:pt x="0" y="602"/>
                  </a:lnTo>
                  <a:cubicBezTo>
                    <a:pt x="0" y="270"/>
                    <a:pt x="269" y="0"/>
                    <a:pt x="602" y="0"/>
                  </a:cubicBezTo>
                  <a:lnTo>
                    <a:pt x="62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Freeform 40">
              <a:extLst>
                <a:ext uri="{FF2B5EF4-FFF2-40B4-BE49-F238E27FC236}">
                  <a16:creationId xmlns:a16="http://schemas.microsoft.com/office/drawing/2014/main" id="{2B78B566-097A-B00B-9DD9-3D6615098573}"/>
                </a:ext>
              </a:extLst>
            </p:cNvPr>
            <p:cNvSpPr>
              <a:spLocks/>
            </p:cNvSpPr>
            <p:nvPr/>
          </p:nvSpPr>
          <p:spPr bwMode="auto">
            <a:xfrm>
              <a:off x="7924800" y="1730375"/>
              <a:ext cx="636588" cy="966788"/>
            </a:xfrm>
            <a:custGeom>
              <a:avLst/>
              <a:gdLst>
                <a:gd name="T0" fmla="*/ 622 w 622"/>
                <a:gd name="T1" fmla="*/ 937 h 937"/>
                <a:gd name="T2" fmla="*/ 622 w 622"/>
                <a:gd name="T3" fmla="*/ 937 h 937"/>
                <a:gd name="T4" fmla="*/ 622 w 622"/>
                <a:gd name="T5" fmla="*/ 311 h 937"/>
                <a:gd name="T6" fmla="*/ 311 w 622"/>
                <a:gd name="T7" fmla="*/ 0 h 937"/>
                <a:gd name="T8" fmla="*/ 0 w 622"/>
                <a:gd name="T9" fmla="*/ 311 h 937"/>
                <a:gd name="T10" fmla="*/ 0 w 622"/>
                <a:gd name="T11" fmla="*/ 335 h 937"/>
                <a:gd name="T12" fmla="*/ 602 w 622"/>
                <a:gd name="T13" fmla="*/ 937 h 937"/>
                <a:gd name="T14" fmla="*/ 622 w 622"/>
                <a:gd name="T15" fmla="*/ 937 h 9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2" h="937">
                  <a:moveTo>
                    <a:pt x="622" y="937"/>
                  </a:moveTo>
                  <a:lnTo>
                    <a:pt x="622" y="937"/>
                  </a:lnTo>
                  <a:lnTo>
                    <a:pt x="622" y="311"/>
                  </a:lnTo>
                  <a:cubicBezTo>
                    <a:pt x="622" y="139"/>
                    <a:pt x="483" y="0"/>
                    <a:pt x="311" y="0"/>
                  </a:cubicBezTo>
                  <a:cubicBezTo>
                    <a:pt x="140" y="0"/>
                    <a:pt x="0" y="139"/>
                    <a:pt x="0" y="311"/>
                  </a:cubicBezTo>
                  <a:lnTo>
                    <a:pt x="0" y="335"/>
                  </a:lnTo>
                  <a:cubicBezTo>
                    <a:pt x="0" y="667"/>
                    <a:pt x="270" y="937"/>
                    <a:pt x="602" y="937"/>
                  </a:cubicBezTo>
                  <a:lnTo>
                    <a:pt x="622" y="937"/>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Freeform 41">
              <a:extLst>
                <a:ext uri="{FF2B5EF4-FFF2-40B4-BE49-F238E27FC236}">
                  <a16:creationId xmlns:a16="http://schemas.microsoft.com/office/drawing/2014/main" id="{2D672EE2-915E-7ABB-43BC-22ACA96E2E62}"/>
                </a:ext>
              </a:extLst>
            </p:cNvPr>
            <p:cNvSpPr>
              <a:spLocks/>
            </p:cNvSpPr>
            <p:nvPr/>
          </p:nvSpPr>
          <p:spPr bwMode="auto">
            <a:xfrm>
              <a:off x="6557963" y="925513"/>
              <a:ext cx="638175" cy="642938"/>
            </a:xfrm>
            <a:custGeom>
              <a:avLst/>
              <a:gdLst>
                <a:gd name="T0" fmla="*/ 312 w 624"/>
                <a:gd name="T1" fmla="*/ 624 h 624"/>
                <a:gd name="T2" fmla="*/ 312 w 624"/>
                <a:gd name="T3" fmla="*/ 624 h 624"/>
                <a:gd name="T4" fmla="*/ 1 w 624"/>
                <a:gd name="T5" fmla="*/ 320 h 624"/>
                <a:gd name="T6" fmla="*/ 0 w 624"/>
                <a:gd name="T7" fmla="*/ 320 h 624"/>
                <a:gd name="T8" fmla="*/ 0 w 624"/>
                <a:gd name="T9" fmla="*/ 0 h 624"/>
                <a:gd name="T10" fmla="*/ 312 w 624"/>
                <a:gd name="T11" fmla="*/ 0 h 624"/>
                <a:gd name="T12" fmla="*/ 624 w 624"/>
                <a:gd name="T13" fmla="*/ 312 h 624"/>
                <a:gd name="T14" fmla="*/ 312 w 624"/>
                <a:gd name="T15" fmla="*/ 624 h 6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4" h="624">
                  <a:moveTo>
                    <a:pt x="312" y="624"/>
                  </a:moveTo>
                  <a:lnTo>
                    <a:pt x="312" y="624"/>
                  </a:lnTo>
                  <a:cubicBezTo>
                    <a:pt x="143" y="624"/>
                    <a:pt x="5" y="489"/>
                    <a:pt x="1" y="320"/>
                  </a:cubicBezTo>
                  <a:lnTo>
                    <a:pt x="0" y="320"/>
                  </a:lnTo>
                  <a:lnTo>
                    <a:pt x="0" y="0"/>
                  </a:lnTo>
                  <a:lnTo>
                    <a:pt x="312" y="0"/>
                  </a:lnTo>
                  <a:cubicBezTo>
                    <a:pt x="484" y="0"/>
                    <a:pt x="624" y="140"/>
                    <a:pt x="624" y="312"/>
                  </a:cubicBezTo>
                  <a:cubicBezTo>
                    <a:pt x="624" y="484"/>
                    <a:pt x="484" y="624"/>
                    <a:pt x="312" y="624"/>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Freeform 42">
              <a:extLst>
                <a:ext uri="{FF2B5EF4-FFF2-40B4-BE49-F238E27FC236}">
                  <a16:creationId xmlns:a16="http://schemas.microsoft.com/office/drawing/2014/main" id="{703289BE-8F39-6D73-9B09-211C06B9C1B4}"/>
                </a:ext>
              </a:extLst>
            </p:cNvPr>
            <p:cNvSpPr>
              <a:spLocks/>
            </p:cNvSpPr>
            <p:nvPr/>
          </p:nvSpPr>
          <p:spPr bwMode="auto">
            <a:xfrm>
              <a:off x="7918450" y="1409700"/>
              <a:ext cx="636588" cy="320675"/>
            </a:xfrm>
            <a:custGeom>
              <a:avLst/>
              <a:gdLst>
                <a:gd name="T0" fmla="*/ 311 w 622"/>
                <a:gd name="T1" fmla="*/ 311 h 311"/>
                <a:gd name="T2" fmla="*/ 311 w 622"/>
                <a:gd name="T3" fmla="*/ 311 h 311"/>
                <a:gd name="T4" fmla="*/ 622 w 622"/>
                <a:gd name="T5" fmla="*/ 0 h 311"/>
                <a:gd name="T6" fmla="*/ 0 w 622"/>
                <a:gd name="T7" fmla="*/ 0 h 311"/>
                <a:gd name="T8" fmla="*/ 311 w 622"/>
                <a:gd name="T9" fmla="*/ 311 h 311"/>
              </a:gdLst>
              <a:ahLst/>
              <a:cxnLst>
                <a:cxn ang="0">
                  <a:pos x="T0" y="T1"/>
                </a:cxn>
                <a:cxn ang="0">
                  <a:pos x="T2" y="T3"/>
                </a:cxn>
                <a:cxn ang="0">
                  <a:pos x="T4" y="T5"/>
                </a:cxn>
                <a:cxn ang="0">
                  <a:pos x="T6" y="T7"/>
                </a:cxn>
                <a:cxn ang="0">
                  <a:pos x="T8" y="T9"/>
                </a:cxn>
              </a:cxnLst>
              <a:rect l="0" t="0" r="r" b="b"/>
              <a:pathLst>
                <a:path w="622" h="311">
                  <a:moveTo>
                    <a:pt x="311" y="311"/>
                  </a:moveTo>
                  <a:lnTo>
                    <a:pt x="311" y="311"/>
                  </a:lnTo>
                  <a:cubicBezTo>
                    <a:pt x="483" y="311"/>
                    <a:pt x="622" y="172"/>
                    <a:pt x="622" y="0"/>
                  </a:cubicBezTo>
                  <a:lnTo>
                    <a:pt x="0" y="0"/>
                  </a:lnTo>
                  <a:cubicBezTo>
                    <a:pt x="0" y="172"/>
                    <a:pt x="139" y="311"/>
                    <a:pt x="311" y="311"/>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Freeform 43">
              <a:extLst>
                <a:ext uri="{FF2B5EF4-FFF2-40B4-BE49-F238E27FC236}">
                  <a16:creationId xmlns:a16="http://schemas.microsoft.com/office/drawing/2014/main" id="{FC074A99-EA22-18EE-BC8F-DE56243EBA17}"/>
                </a:ext>
              </a:extLst>
            </p:cNvPr>
            <p:cNvSpPr>
              <a:spLocks/>
            </p:cNvSpPr>
            <p:nvPr/>
          </p:nvSpPr>
          <p:spPr bwMode="auto">
            <a:xfrm>
              <a:off x="7918450" y="1087438"/>
              <a:ext cx="636588" cy="322263"/>
            </a:xfrm>
            <a:custGeom>
              <a:avLst/>
              <a:gdLst>
                <a:gd name="T0" fmla="*/ 311 w 622"/>
                <a:gd name="T1" fmla="*/ 0 h 311"/>
                <a:gd name="T2" fmla="*/ 311 w 622"/>
                <a:gd name="T3" fmla="*/ 0 h 311"/>
                <a:gd name="T4" fmla="*/ 0 w 622"/>
                <a:gd name="T5" fmla="*/ 311 h 311"/>
                <a:gd name="T6" fmla="*/ 622 w 622"/>
                <a:gd name="T7" fmla="*/ 311 h 311"/>
                <a:gd name="T8" fmla="*/ 311 w 622"/>
                <a:gd name="T9" fmla="*/ 0 h 311"/>
              </a:gdLst>
              <a:ahLst/>
              <a:cxnLst>
                <a:cxn ang="0">
                  <a:pos x="T0" y="T1"/>
                </a:cxn>
                <a:cxn ang="0">
                  <a:pos x="T2" y="T3"/>
                </a:cxn>
                <a:cxn ang="0">
                  <a:pos x="T4" y="T5"/>
                </a:cxn>
                <a:cxn ang="0">
                  <a:pos x="T6" y="T7"/>
                </a:cxn>
                <a:cxn ang="0">
                  <a:pos x="T8" y="T9"/>
                </a:cxn>
              </a:cxnLst>
              <a:rect l="0" t="0" r="r" b="b"/>
              <a:pathLst>
                <a:path w="622" h="311">
                  <a:moveTo>
                    <a:pt x="311" y="0"/>
                  </a:moveTo>
                  <a:lnTo>
                    <a:pt x="311" y="0"/>
                  </a:lnTo>
                  <a:cubicBezTo>
                    <a:pt x="139" y="0"/>
                    <a:pt x="0" y="139"/>
                    <a:pt x="0" y="311"/>
                  </a:cubicBezTo>
                  <a:lnTo>
                    <a:pt x="622" y="311"/>
                  </a:lnTo>
                  <a:cubicBezTo>
                    <a:pt x="622" y="139"/>
                    <a:pt x="483" y="0"/>
                    <a:pt x="31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Freeform 44">
              <a:extLst>
                <a:ext uri="{FF2B5EF4-FFF2-40B4-BE49-F238E27FC236}">
                  <a16:creationId xmlns:a16="http://schemas.microsoft.com/office/drawing/2014/main" id="{3946B1E0-2EC7-1A61-38FB-04644BBF89E9}"/>
                </a:ext>
              </a:extLst>
            </p:cNvPr>
            <p:cNvSpPr>
              <a:spLocks/>
            </p:cNvSpPr>
            <p:nvPr/>
          </p:nvSpPr>
          <p:spPr bwMode="auto">
            <a:xfrm>
              <a:off x="9196388" y="1411288"/>
              <a:ext cx="319088" cy="642938"/>
            </a:xfrm>
            <a:custGeom>
              <a:avLst/>
              <a:gdLst>
                <a:gd name="T0" fmla="*/ 0 w 311"/>
                <a:gd name="T1" fmla="*/ 311 h 622"/>
                <a:gd name="T2" fmla="*/ 0 w 311"/>
                <a:gd name="T3" fmla="*/ 311 h 622"/>
                <a:gd name="T4" fmla="*/ 311 w 311"/>
                <a:gd name="T5" fmla="*/ 622 h 622"/>
                <a:gd name="T6" fmla="*/ 311 w 311"/>
                <a:gd name="T7" fmla="*/ 0 h 622"/>
                <a:gd name="T8" fmla="*/ 0 w 311"/>
                <a:gd name="T9" fmla="*/ 311 h 622"/>
              </a:gdLst>
              <a:ahLst/>
              <a:cxnLst>
                <a:cxn ang="0">
                  <a:pos x="T0" y="T1"/>
                </a:cxn>
                <a:cxn ang="0">
                  <a:pos x="T2" y="T3"/>
                </a:cxn>
                <a:cxn ang="0">
                  <a:pos x="T4" y="T5"/>
                </a:cxn>
                <a:cxn ang="0">
                  <a:pos x="T6" y="T7"/>
                </a:cxn>
                <a:cxn ang="0">
                  <a:pos x="T8" y="T9"/>
                </a:cxn>
              </a:cxnLst>
              <a:rect l="0" t="0" r="r" b="b"/>
              <a:pathLst>
                <a:path w="311" h="622">
                  <a:moveTo>
                    <a:pt x="0" y="311"/>
                  </a:moveTo>
                  <a:lnTo>
                    <a:pt x="0" y="311"/>
                  </a:lnTo>
                  <a:cubicBezTo>
                    <a:pt x="0" y="483"/>
                    <a:pt x="139" y="622"/>
                    <a:pt x="311" y="622"/>
                  </a:cubicBezTo>
                  <a:lnTo>
                    <a:pt x="311" y="0"/>
                  </a:lnTo>
                  <a:cubicBezTo>
                    <a:pt x="139" y="0"/>
                    <a:pt x="0" y="139"/>
                    <a:pt x="0" y="3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Freeform 45">
              <a:extLst>
                <a:ext uri="{FF2B5EF4-FFF2-40B4-BE49-F238E27FC236}">
                  <a16:creationId xmlns:a16="http://schemas.microsoft.com/office/drawing/2014/main" id="{F507B4AE-9D6F-9AA6-44CA-15A50C8BBECE}"/>
                </a:ext>
              </a:extLst>
            </p:cNvPr>
            <p:cNvSpPr>
              <a:spLocks/>
            </p:cNvSpPr>
            <p:nvPr/>
          </p:nvSpPr>
          <p:spPr bwMode="auto">
            <a:xfrm>
              <a:off x="6694488" y="1447800"/>
              <a:ext cx="1238250" cy="930275"/>
            </a:xfrm>
            <a:custGeom>
              <a:avLst/>
              <a:gdLst>
                <a:gd name="T0" fmla="*/ 1194 w 1211"/>
                <a:gd name="T1" fmla="*/ 519 h 901"/>
                <a:gd name="T2" fmla="*/ 1194 w 1211"/>
                <a:gd name="T3" fmla="*/ 519 h 901"/>
                <a:gd name="T4" fmla="*/ 574 w 1211"/>
                <a:gd name="T5" fmla="*/ 14 h 901"/>
                <a:gd name="T6" fmla="*/ 0 w 1211"/>
                <a:gd name="T7" fmla="*/ 571 h 901"/>
                <a:gd name="T8" fmla="*/ 286 w 1211"/>
                <a:gd name="T9" fmla="*/ 334 h 901"/>
                <a:gd name="T10" fmla="*/ 528 w 1211"/>
                <a:gd name="T11" fmla="*/ 436 h 901"/>
                <a:gd name="T12" fmla="*/ 605 w 1211"/>
                <a:gd name="T13" fmla="*/ 612 h 901"/>
                <a:gd name="T14" fmla="*/ 605 w 1211"/>
                <a:gd name="T15" fmla="*/ 612 h 901"/>
                <a:gd name="T16" fmla="*/ 917 w 1211"/>
                <a:gd name="T17" fmla="*/ 893 h 901"/>
                <a:gd name="T18" fmla="*/ 1204 w 1211"/>
                <a:gd name="T19" fmla="*/ 581 h 901"/>
                <a:gd name="T20" fmla="*/ 1194 w 1211"/>
                <a:gd name="T21" fmla="*/ 519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1" h="901">
                  <a:moveTo>
                    <a:pt x="1194" y="519"/>
                  </a:moveTo>
                  <a:lnTo>
                    <a:pt x="1194" y="519"/>
                  </a:lnTo>
                  <a:cubicBezTo>
                    <a:pt x="1147" y="221"/>
                    <a:pt x="882" y="0"/>
                    <a:pt x="574" y="14"/>
                  </a:cubicBezTo>
                  <a:cubicBezTo>
                    <a:pt x="266" y="27"/>
                    <a:pt x="22" y="270"/>
                    <a:pt x="0" y="571"/>
                  </a:cubicBezTo>
                  <a:cubicBezTo>
                    <a:pt x="31" y="440"/>
                    <a:pt x="145" y="340"/>
                    <a:pt x="286" y="334"/>
                  </a:cubicBezTo>
                  <a:cubicBezTo>
                    <a:pt x="381" y="329"/>
                    <a:pt x="469" y="370"/>
                    <a:pt x="528" y="436"/>
                  </a:cubicBezTo>
                  <a:cubicBezTo>
                    <a:pt x="570" y="483"/>
                    <a:pt x="599" y="544"/>
                    <a:pt x="605" y="612"/>
                  </a:cubicBezTo>
                  <a:lnTo>
                    <a:pt x="605" y="612"/>
                  </a:lnTo>
                  <a:cubicBezTo>
                    <a:pt x="615" y="775"/>
                    <a:pt x="754" y="901"/>
                    <a:pt x="917" y="893"/>
                  </a:cubicBezTo>
                  <a:cubicBezTo>
                    <a:pt x="1083" y="886"/>
                    <a:pt x="1211" y="746"/>
                    <a:pt x="1204" y="581"/>
                  </a:cubicBezTo>
                  <a:cubicBezTo>
                    <a:pt x="1203" y="560"/>
                    <a:pt x="1199" y="539"/>
                    <a:pt x="1194" y="51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Freeform 46">
              <a:extLst>
                <a:ext uri="{FF2B5EF4-FFF2-40B4-BE49-F238E27FC236}">
                  <a16:creationId xmlns:a16="http://schemas.microsoft.com/office/drawing/2014/main" id="{BF9DFE7E-06ED-3483-97CC-9F1440A0C788}"/>
                </a:ext>
              </a:extLst>
            </p:cNvPr>
            <p:cNvSpPr>
              <a:spLocks/>
            </p:cNvSpPr>
            <p:nvPr/>
          </p:nvSpPr>
          <p:spPr bwMode="auto">
            <a:xfrm>
              <a:off x="8578850" y="1403350"/>
              <a:ext cx="619125" cy="650875"/>
            </a:xfrm>
            <a:custGeom>
              <a:avLst/>
              <a:gdLst>
                <a:gd name="T0" fmla="*/ 303 w 606"/>
                <a:gd name="T1" fmla="*/ 0 h 632"/>
                <a:gd name="T2" fmla="*/ 303 w 606"/>
                <a:gd name="T3" fmla="*/ 0 h 632"/>
                <a:gd name="T4" fmla="*/ 606 w 606"/>
                <a:gd name="T5" fmla="*/ 307 h 632"/>
                <a:gd name="T6" fmla="*/ 606 w 606"/>
                <a:gd name="T7" fmla="*/ 307 h 632"/>
                <a:gd name="T8" fmla="*/ 606 w 606"/>
                <a:gd name="T9" fmla="*/ 632 h 632"/>
                <a:gd name="T10" fmla="*/ 303 w 606"/>
                <a:gd name="T11" fmla="*/ 632 h 632"/>
                <a:gd name="T12" fmla="*/ 0 w 606"/>
                <a:gd name="T13" fmla="*/ 316 h 632"/>
                <a:gd name="T14" fmla="*/ 303 w 606"/>
                <a:gd name="T15" fmla="*/ 0 h 6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6" h="632">
                  <a:moveTo>
                    <a:pt x="303" y="0"/>
                  </a:moveTo>
                  <a:lnTo>
                    <a:pt x="303" y="0"/>
                  </a:lnTo>
                  <a:cubicBezTo>
                    <a:pt x="468" y="0"/>
                    <a:pt x="602" y="137"/>
                    <a:pt x="606" y="307"/>
                  </a:cubicBezTo>
                  <a:lnTo>
                    <a:pt x="606" y="307"/>
                  </a:lnTo>
                  <a:lnTo>
                    <a:pt x="606" y="632"/>
                  </a:lnTo>
                  <a:lnTo>
                    <a:pt x="303" y="632"/>
                  </a:lnTo>
                  <a:cubicBezTo>
                    <a:pt x="136" y="632"/>
                    <a:pt x="0" y="490"/>
                    <a:pt x="0" y="316"/>
                  </a:cubicBezTo>
                  <a:cubicBezTo>
                    <a:pt x="0" y="141"/>
                    <a:pt x="136" y="0"/>
                    <a:pt x="303" y="0"/>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Freeform 47">
              <a:extLst>
                <a:ext uri="{FF2B5EF4-FFF2-40B4-BE49-F238E27FC236}">
                  <a16:creationId xmlns:a16="http://schemas.microsoft.com/office/drawing/2014/main" id="{2E75ACF3-0F7B-22D6-06BD-0EC9A10B4F58}"/>
                </a:ext>
              </a:extLst>
            </p:cNvPr>
            <p:cNvSpPr>
              <a:spLocks/>
            </p:cNvSpPr>
            <p:nvPr/>
          </p:nvSpPr>
          <p:spPr bwMode="auto">
            <a:xfrm>
              <a:off x="10148888" y="1084263"/>
              <a:ext cx="636588" cy="642938"/>
            </a:xfrm>
            <a:custGeom>
              <a:avLst/>
              <a:gdLst>
                <a:gd name="T0" fmla="*/ 0 w 623"/>
                <a:gd name="T1" fmla="*/ 0 h 623"/>
                <a:gd name="T2" fmla="*/ 0 w 623"/>
                <a:gd name="T3" fmla="*/ 0 h 623"/>
                <a:gd name="T4" fmla="*/ 623 w 623"/>
                <a:gd name="T5" fmla="*/ 0 h 623"/>
                <a:gd name="T6" fmla="*/ 623 w 623"/>
                <a:gd name="T7" fmla="*/ 623 h 623"/>
                <a:gd name="T8" fmla="*/ 0 w 623"/>
                <a:gd name="T9" fmla="*/ 0 h 623"/>
              </a:gdLst>
              <a:ahLst/>
              <a:cxnLst>
                <a:cxn ang="0">
                  <a:pos x="T0" y="T1"/>
                </a:cxn>
                <a:cxn ang="0">
                  <a:pos x="T2" y="T3"/>
                </a:cxn>
                <a:cxn ang="0">
                  <a:pos x="T4" y="T5"/>
                </a:cxn>
                <a:cxn ang="0">
                  <a:pos x="T6" y="T7"/>
                </a:cxn>
                <a:cxn ang="0">
                  <a:pos x="T8" y="T9"/>
                </a:cxn>
              </a:cxnLst>
              <a:rect l="0" t="0" r="r" b="b"/>
              <a:pathLst>
                <a:path w="623" h="623">
                  <a:moveTo>
                    <a:pt x="0" y="0"/>
                  </a:moveTo>
                  <a:lnTo>
                    <a:pt x="0" y="0"/>
                  </a:lnTo>
                  <a:lnTo>
                    <a:pt x="623" y="0"/>
                  </a:lnTo>
                  <a:lnTo>
                    <a:pt x="623" y="623"/>
                  </a:lnTo>
                  <a:cubicBezTo>
                    <a:pt x="279" y="623"/>
                    <a:pt x="0" y="344"/>
                    <a:pt x="0" y="0"/>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Freeform 48">
              <a:extLst>
                <a:ext uri="{FF2B5EF4-FFF2-40B4-BE49-F238E27FC236}">
                  <a16:creationId xmlns:a16="http://schemas.microsoft.com/office/drawing/2014/main" id="{E70C11BB-B65E-E16B-0B42-B00FC924BAA2}"/>
                </a:ext>
              </a:extLst>
            </p:cNvPr>
            <p:cNvSpPr>
              <a:spLocks/>
            </p:cNvSpPr>
            <p:nvPr/>
          </p:nvSpPr>
          <p:spPr bwMode="auto">
            <a:xfrm>
              <a:off x="10785475" y="1084263"/>
              <a:ext cx="319088" cy="642938"/>
            </a:xfrm>
            <a:custGeom>
              <a:avLst/>
              <a:gdLst>
                <a:gd name="T0" fmla="*/ 0 w 311"/>
                <a:gd name="T1" fmla="*/ 311 h 623"/>
                <a:gd name="T2" fmla="*/ 0 w 311"/>
                <a:gd name="T3" fmla="*/ 311 h 623"/>
                <a:gd name="T4" fmla="*/ 311 w 311"/>
                <a:gd name="T5" fmla="*/ 0 h 623"/>
                <a:gd name="T6" fmla="*/ 311 w 311"/>
                <a:gd name="T7" fmla="*/ 623 h 623"/>
                <a:gd name="T8" fmla="*/ 0 w 311"/>
                <a:gd name="T9" fmla="*/ 311 h 623"/>
              </a:gdLst>
              <a:ahLst/>
              <a:cxnLst>
                <a:cxn ang="0">
                  <a:pos x="T0" y="T1"/>
                </a:cxn>
                <a:cxn ang="0">
                  <a:pos x="T2" y="T3"/>
                </a:cxn>
                <a:cxn ang="0">
                  <a:pos x="T4" y="T5"/>
                </a:cxn>
                <a:cxn ang="0">
                  <a:pos x="T6" y="T7"/>
                </a:cxn>
                <a:cxn ang="0">
                  <a:pos x="T8" y="T9"/>
                </a:cxn>
              </a:cxnLst>
              <a:rect l="0" t="0" r="r" b="b"/>
              <a:pathLst>
                <a:path w="311" h="623">
                  <a:moveTo>
                    <a:pt x="0" y="311"/>
                  </a:moveTo>
                  <a:lnTo>
                    <a:pt x="0" y="311"/>
                  </a:lnTo>
                  <a:cubicBezTo>
                    <a:pt x="0" y="139"/>
                    <a:pt x="139" y="0"/>
                    <a:pt x="311" y="0"/>
                  </a:cubicBezTo>
                  <a:lnTo>
                    <a:pt x="311" y="623"/>
                  </a:lnTo>
                  <a:cubicBezTo>
                    <a:pt x="139" y="623"/>
                    <a:pt x="0" y="483"/>
                    <a:pt x="0" y="311"/>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Freeform 49">
              <a:extLst>
                <a:ext uri="{FF2B5EF4-FFF2-40B4-BE49-F238E27FC236}">
                  <a16:creationId xmlns:a16="http://schemas.microsoft.com/office/drawing/2014/main" id="{CA8274A7-193D-DD77-6D3D-8298DEB1A982}"/>
                </a:ext>
              </a:extLst>
            </p:cNvPr>
            <p:cNvSpPr>
              <a:spLocks/>
            </p:cNvSpPr>
            <p:nvPr/>
          </p:nvSpPr>
          <p:spPr bwMode="auto">
            <a:xfrm>
              <a:off x="10036175" y="2201863"/>
              <a:ext cx="957263" cy="641350"/>
            </a:xfrm>
            <a:custGeom>
              <a:avLst/>
              <a:gdLst>
                <a:gd name="T0" fmla="*/ 0 w 937"/>
                <a:gd name="T1" fmla="*/ 622 h 622"/>
                <a:gd name="T2" fmla="*/ 0 w 937"/>
                <a:gd name="T3" fmla="*/ 622 h 622"/>
                <a:gd name="T4" fmla="*/ 626 w 937"/>
                <a:gd name="T5" fmla="*/ 622 h 622"/>
                <a:gd name="T6" fmla="*/ 937 w 937"/>
                <a:gd name="T7" fmla="*/ 311 h 622"/>
                <a:gd name="T8" fmla="*/ 626 w 937"/>
                <a:gd name="T9" fmla="*/ 0 h 622"/>
                <a:gd name="T10" fmla="*/ 602 w 937"/>
                <a:gd name="T11" fmla="*/ 0 h 622"/>
                <a:gd name="T12" fmla="*/ 0 w 937"/>
                <a:gd name="T13" fmla="*/ 601 h 622"/>
                <a:gd name="T14" fmla="*/ 0 w 937"/>
                <a:gd name="T15" fmla="*/ 622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7" h="622">
                  <a:moveTo>
                    <a:pt x="0" y="622"/>
                  </a:moveTo>
                  <a:lnTo>
                    <a:pt x="0" y="622"/>
                  </a:lnTo>
                  <a:lnTo>
                    <a:pt x="626" y="622"/>
                  </a:lnTo>
                  <a:cubicBezTo>
                    <a:pt x="798" y="622"/>
                    <a:pt x="937" y="482"/>
                    <a:pt x="937" y="311"/>
                  </a:cubicBezTo>
                  <a:cubicBezTo>
                    <a:pt x="937" y="139"/>
                    <a:pt x="798" y="0"/>
                    <a:pt x="626" y="0"/>
                  </a:cubicBezTo>
                  <a:lnTo>
                    <a:pt x="602" y="0"/>
                  </a:lnTo>
                  <a:cubicBezTo>
                    <a:pt x="270" y="0"/>
                    <a:pt x="0" y="269"/>
                    <a:pt x="0" y="601"/>
                  </a:cubicBezTo>
                  <a:lnTo>
                    <a:pt x="0" y="622"/>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Freeform 50">
              <a:extLst>
                <a:ext uri="{FF2B5EF4-FFF2-40B4-BE49-F238E27FC236}">
                  <a16:creationId xmlns:a16="http://schemas.microsoft.com/office/drawing/2014/main" id="{4D7F242D-A59F-3E11-2DB3-A9BFBEEAF9EE}"/>
                </a:ext>
              </a:extLst>
            </p:cNvPr>
            <p:cNvSpPr>
              <a:spLocks/>
            </p:cNvSpPr>
            <p:nvPr/>
          </p:nvSpPr>
          <p:spPr bwMode="auto">
            <a:xfrm>
              <a:off x="10787063" y="1728788"/>
              <a:ext cx="638175" cy="642938"/>
            </a:xfrm>
            <a:custGeom>
              <a:avLst/>
              <a:gdLst>
                <a:gd name="T0" fmla="*/ 312 w 624"/>
                <a:gd name="T1" fmla="*/ 623 h 623"/>
                <a:gd name="T2" fmla="*/ 312 w 624"/>
                <a:gd name="T3" fmla="*/ 623 h 623"/>
                <a:gd name="T4" fmla="*/ 1 w 624"/>
                <a:gd name="T5" fmla="*/ 320 h 623"/>
                <a:gd name="T6" fmla="*/ 0 w 624"/>
                <a:gd name="T7" fmla="*/ 320 h 623"/>
                <a:gd name="T8" fmla="*/ 0 w 624"/>
                <a:gd name="T9" fmla="*/ 0 h 623"/>
                <a:gd name="T10" fmla="*/ 312 w 624"/>
                <a:gd name="T11" fmla="*/ 0 h 623"/>
                <a:gd name="T12" fmla="*/ 624 w 624"/>
                <a:gd name="T13" fmla="*/ 311 h 623"/>
                <a:gd name="T14" fmla="*/ 312 w 624"/>
                <a:gd name="T15" fmla="*/ 623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4" h="623">
                  <a:moveTo>
                    <a:pt x="312" y="623"/>
                  </a:moveTo>
                  <a:lnTo>
                    <a:pt x="312" y="623"/>
                  </a:lnTo>
                  <a:cubicBezTo>
                    <a:pt x="143" y="623"/>
                    <a:pt x="5" y="488"/>
                    <a:pt x="1" y="320"/>
                  </a:cubicBezTo>
                  <a:lnTo>
                    <a:pt x="0" y="320"/>
                  </a:lnTo>
                  <a:lnTo>
                    <a:pt x="0" y="0"/>
                  </a:lnTo>
                  <a:lnTo>
                    <a:pt x="312" y="0"/>
                  </a:lnTo>
                  <a:cubicBezTo>
                    <a:pt x="484" y="0"/>
                    <a:pt x="624" y="139"/>
                    <a:pt x="624" y="311"/>
                  </a:cubicBezTo>
                  <a:cubicBezTo>
                    <a:pt x="624" y="483"/>
                    <a:pt x="484" y="623"/>
                    <a:pt x="312" y="623"/>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Freeform 51">
              <a:extLst>
                <a:ext uri="{FF2B5EF4-FFF2-40B4-BE49-F238E27FC236}">
                  <a16:creationId xmlns:a16="http://schemas.microsoft.com/office/drawing/2014/main" id="{732F99F2-37BA-DE1D-FAD5-1D29C6E601C0}"/>
                </a:ext>
              </a:extLst>
            </p:cNvPr>
            <p:cNvSpPr>
              <a:spLocks/>
            </p:cNvSpPr>
            <p:nvPr/>
          </p:nvSpPr>
          <p:spPr bwMode="auto">
            <a:xfrm>
              <a:off x="11064875" y="1063625"/>
              <a:ext cx="1206500" cy="1157288"/>
            </a:xfrm>
            <a:custGeom>
              <a:avLst/>
              <a:gdLst>
                <a:gd name="T0" fmla="*/ 222 w 1180"/>
                <a:gd name="T1" fmla="*/ 145 h 1121"/>
                <a:gd name="T2" fmla="*/ 222 w 1180"/>
                <a:gd name="T3" fmla="*/ 145 h 1121"/>
                <a:gd name="T4" fmla="*/ 1002 w 1180"/>
                <a:gd name="T5" fmla="*/ 326 h 1121"/>
                <a:gd name="T6" fmla="*/ 912 w 1180"/>
                <a:gd name="T7" fmla="*/ 1121 h 1121"/>
                <a:gd name="T8" fmla="*/ 925 w 1180"/>
                <a:gd name="T9" fmla="*/ 750 h 1121"/>
                <a:gd name="T10" fmla="*/ 696 w 1180"/>
                <a:gd name="T11" fmla="*/ 621 h 1121"/>
                <a:gd name="T12" fmla="*/ 509 w 1180"/>
                <a:gd name="T13" fmla="*/ 668 h 1121"/>
                <a:gd name="T14" fmla="*/ 509 w 1180"/>
                <a:gd name="T15" fmla="*/ 668 h 1121"/>
                <a:gd name="T16" fmla="*/ 96 w 1180"/>
                <a:gd name="T17" fmla="*/ 593 h 1121"/>
                <a:gd name="T18" fmla="*/ 167 w 1180"/>
                <a:gd name="T19" fmla="*/ 175 h 1121"/>
                <a:gd name="T20" fmla="*/ 222 w 1180"/>
                <a:gd name="T21" fmla="*/ 145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0" h="1121">
                  <a:moveTo>
                    <a:pt x="222" y="145"/>
                  </a:moveTo>
                  <a:lnTo>
                    <a:pt x="222" y="145"/>
                  </a:lnTo>
                  <a:cubicBezTo>
                    <a:pt x="487" y="0"/>
                    <a:pt x="823" y="74"/>
                    <a:pt x="1002" y="326"/>
                  </a:cubicBezTo>
                  <a:cubicBezTo>
                    <a:pt x="1180" y="578"/>
                    <a:pt x="1137" y="919"/>
                    <a:pt x="912" y="1121"/>
                  </a:cubicBezTo>
                  <a:cubicBezTo>
                    <a:pt x="997" y="1016"/>
                    <a:pt x="1006" y="865"/>
                    <a:pt x="925" y="750"/>
                  </a:cubicBezTo>
                  <a:cubicBezTo>
                    <a:pt x="870" y="671"/>
                    <a:pt x="785" y="627"/>
                    <a:pt x="696" y="621"/>
                  </a:cubicBezTo>
                  <a:cubicBezTo>
                    <a:pt x="632" y="616"/>
                    <a:pt x="567" y="631"/>
                    <a:pt x="509" y="668"/>
                  </a:cubicBezTo>
                  <a:lnTo>
                    <a:pt x="509" y="668"/>
                  </a:lnTo>
                  <a:cubicBezTo>
                    <a:pt x="375" y="760"/>
                    <a:pt x="190" y="727"/>
                    <a:pt x="96" y="593"/>
                  </a:cubicBezTo>
                  <a:cubicBezTo>
                    <a:pt x="0" y="458"/>
                    <a:pt x="32" y="271"/>
                    <a:pt x="167" y="175"/>
                  </a:cubicBezTo>
                  <a:cubicBezTo>
                    <a:pt x="185" y="163"/>
                    <a:pt x="203" y="153"/>
                    <a:pt x="222" y="145"/>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Freeform 35">
              <a:extLst>
                <a:ext uri="{FF2B5EF4-FFF2-40B4-BE49-F238E27FC236}">
                  <a16:creationId xmlns:a16="http://schemas.microsoft.com/office/drawing/2014/main" id="{060A6EAB-9C37-7B93-B628-A7434461A7BE}"/>
                </a:ext>
              </a:extLst>
            </p:cNvPr>
            <p:cNvSpPr>
              <a:spLocks/>
            </p:cNvSpPr>
            <p:nvPr/>
          </p:nvSpPr>
          <p:spPr bwMode="auto">
            <a:xfrm>
              <a:off x="4337050" y="925513"/>
              <a:ext cx="635000" cy="966788"/>
            </a:xfrm>
            <a:custGeom>
              <a:avLst/>
              <a:gdLst>
                <a:gd name="T0" fmla="*/ 0 w 621"/>
                <a:gd name="T1" fmla="*/ 0 h 937"/>
                <a:gd name="T2" fmla="*/ 0 w 621"/>
                <a:gd name="T3" fmla="*/ 0 h 937"/>
                <a:gd name="T4" fmla="*/ 0 w 621"/>
                <a:gd name="T5" fmla="*/ 626 h 937"/>
                <a:gd name="T6" fmla="*/ 310 w 621"/>
                <a:gd name="T7" fmla="*/ 937 h 937"/>
                <a:gd name="T8" fmla="*/ 621 w 621"/>
                <a:gd name="T9" fmla="*/ 626 h 937"/>
                <a:gd name="T10" fmla="*/ 621 w 621"/>
                <a:gd name="T11" fmla="*/ 602 h 937"/>
                <a:gd name="T12" fmla="*/ 20 w 621"/>
                <a:gd name="T13" fmla="*/ 0 h 937"/>
                <a:gd name="T14" fmla="*/ 0 w 621"/>
                <a:gd name="T15" fmla="*/ 0 h 9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1" h="937">
                  <a:moveTo>
                    <a:pt x="0" y="0"/>
                  </a:moveTo>
                  <a:lnTo>
                    <a:pt x="0" y="0"/>
                  </a:lnTo>
                  <a:lnTo>
                    <a:pt x="0" y="626"/>
                  </a:lnTo>
                  <a:cubicBezTo>
                    <a:pt x="0" y="798"/>
                    <a:pt x="139" y="937"/>
                    <a:pt x="310" y="937"/>
                  </a:cubicBezTo>
                  <a:cubicBezTo>
                    <a:pt x="482" y="937"/>
                    <a:pt x="621" y="798"/>
                    <a:pt x="621" y="626"/>
                  </a:cubicBezTo>
                  <a:lnTo>
                    <a:pt x="621" y="602"/>
                  </a:lnTo>
                  <a:cubicBezTo>
                    <a:pt x="621" y="270"/>
                    <a:pt x="352" y="0"/>
                    <a:pt x="20" y="0"/>
                  </a:cubicBez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21" name="Footer Placeholder 20">
            <a:extLst>
              <a:ext uri="{FF2B5EF4-FFF2-40B4-BE49-F238E27FC236}">
                <a16:creationId xmlns:a16="http://schemas.microsoft.com/office/drawing/2014/main" id="{117D6D65-F3EB-1B8A-DCAB-1DC7F85908A2}"/>
              </a:ext>
            </a:extLst>
          </p:cNvPr>
          <p:cNvSpPr>
            <a:spLocks noGrp="1"/>
          </p:cNvSpPr>
          <p:nvPr>
            <p:ph type="ftr" sz="quarter" idx="3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Teladoc Health, Inc. All rights reserved.</a:t>
            </a:r>
          </a:p>
        </p:txBody>
      </p:sp>
      <p:sp>
        <p:nvSpPr>
          <p:cNvPr id="2" name="Slide Number Placeholder 1">
            <a:extLst>
              <a:ext uri="{FF2B5EF4-FFF2-40B4-BE49-F238E27FC236}">
                <a16:creationId xmlns:a16="http://schemas.microsoft.com/office/drawing/2014/main" id="{44819905-F5E2-8ED9-C852-D545BCBC0235}"/>
              </a:ext>
            </a:extLst>
          </p:cNvPr>
          <p:cNvSpPr>
            <a:spLocks noGrp="1"/>
          </p:cNvSpPr>
          <p:nvPr>
            <p:ph type="sldNum" sz="quarter" idx="3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C3BC0-3EBF-3C4C-A3D8-795624EBC6AA}" type="slidenum">
              <a:rPr kumimoji="0" lang="en-US" sz="800" b="0"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3" name="Picture 2" descr="Woman with short gray hair smiling while wearing active wear and sitting outside">
            <a:extLst>
              <a:ext uri="{FF2B5EF4-FFF2-40B4-BE49-F238E27FC236}">
                <a16:creationId xmlns:a16="http://schemas.microsoft.com/office/drawing/2014/main" id="{16EECD09-FF06-2DCE-865A-3FC1F0E9A37F}"/>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49"/>
          <a:stretch/>
        </p:blipFill>
        <p:spPr>
          <a:xfrm>
            <a:off x="5209525" y="109695"/>
            <a:ext cx="6780422" cy="6748305"/>
          </a:xfrm>
          <a:prstGeom prst="rect">
            <a:avLst/>
          </a:prstGeom>
        </p:spPr>
      </p:pic>
      <p:sp>
        <p:nvSpPr>
          <p:cNvPr id="15" name="Rectangle 14">
            <a:extLst>
              <a:ext uri="{FF2B5EF4-FFF2-40B4-BE49-F238E27FC236}">
                <a16:creationId xmlns:a16="http://schemas.microsoft.com/office/drawing/2014/main" id="{FC3F1E6A-B64A-D3CB-9C0B-555B03E50653}"/>
              </a:ext>
              <a:ext uri="{C183D7F6-B498-43B3-948B-1728B52AA6E4}">
                <adec:decorative xmlns:adec="http://schemas.microsoft.com/office/drawing/2017/decorative" val="1"/>
              </a:ext>
            </a:extLst>
          </p:cNvPr>
          <p:cNvSpPr/>
          <p:nvPr/>
        </p:nvSpPr>
        <p:spPr>
          <a:xfrm flipH="1">
            <a:off x="-9198" y="11430"/>
            <a:ext cx="4380523" cy="6858000"/>
          </a:xfrm>
          <a:prstGeom prst="rect">
            <a:avLst/>
          </a:prstGeom>
          <a:gradFill>
            <a:gsLst>
              <a:gs pos="100000">
                <a:srgbClr val="FFFFFF">
                  <a:alpha val="75000"/>
                </a:srgbClr>
              </a:gs>
              <a:gs pos="0">
                <a:srgbClr val="FFFFFF">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3" name="Graphic 12">
            <a:extLst>
              <a:ext uri="{FF2B5EF4-FFF2-40B4-BE49-F238E27FC236}">
                <a16:creationId xmlns:a16="http://schemas.microsoft.com/office/drawing/2014/main" id="{CF17A2F2-3180-EC27-4F60-12EEFD08B48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853" y="388289"/>
            <a:ext cx="1803448" cy="953655"/>
          </a:xfrm>
          <a:prstGeom prst="rect">
            <a:avLst/>
          </a:prstGeom>
        </p:spPr>
      </p:pic>
      <p:grpSp>
        <p:nvGrpSpPr>
          <p:cNvPr id="61" name="Group 54">
            <a:extLst>
              <a:ext uri="{FF2B5EF4-FFF2-40B4-BE49-F238E27FC236}">
                <a16:creationId xmlns:a16="http://schemas.microsoft.com/office/drawing/2014/main" id="{24CCD954-28AC-9E0C-4006-2F252EF25CDB}"/>
              </a:ext>
              <a:ext uri="{C183D7F6-B498-43B3-948B-1728B52AA6E4}">
                <adec:decorative xmlns:adec="http://schemas.microsoft.com/office/drawing/2017/decorative" val="1"/>
              </a:ext>
            </a:extLst>
          </p:cNvPr>
          <p:cNvGrpSpPr>
            <a:grpSpLocks noChangeAspect="1"/>
          </p:cNvGrpSpPr>
          <p:nvPr/>
        </p:nvGrpSpPr>
        <p:grpSpPr bwMode="auto">
          <a:xfrm>
            <a:off x="-161925" y="4365624"/>
            <a:ext cx="1673225" cy="1123949"/>
            <a:chOff x="-102" y="2750"/>
            <a:chExt cx="1054" cy="708"/>
          </a:xfrm>
        </p:grpSpPr>
        <p:sp>
          <p:nvSpPr>
            <p:cNvPr id="63" name="Freeform 55">
              <a:extLst>
                <a:ext uri="{FF2B5EF4-FFF2-40B4-BE49-F238E27FC236}">
                  <a16:creationId xmlns:a16="http://schemas.microsoft.com/office/drawing/2014/main" id="{08159FC9-3205-BA4B-069E-DD82B9DB4C63}"/>
                </a:ext>
              </a:extLst>
            </p:cNvPr>
            <p:cNvSpPr>
              <a:spLocks/>
            </p:cNvSpPr>
            <p:nvPr/>
          </p:nvSpPr>
          <p:spPr bwMode="auto">
            <a:xfrm>
              <a:off x="-102" y="2750"/>
              <a:ext cx="351" cy="531"/>
            </a:xfrm>
            <a:custGeom>
              <a:avLst/>
              <a:gdLst>
                <a:gd name="T0" fmla="*/ 621 w 621"/>
                <a:gd name="T1" fmla="*/ 0 h 936"/>
                <a:gd name="T2" fmla="*/ 621 w 621"/>
                <a:gd name="T3" fmla="*/ 0 h 936"/>
                <a:gd name="T4" fmla="*/ 621 w 621"/>
                <a:gd name="T5" fmla="*/ 625 h 936"/>
                <a:gd name="T6" fmla="*/ 310 w 621"/>
                <a:gd name="T7" fmla="*/ 936 h 936"/>
                <a:gd name="T8" fmla="*/ 0 w 621"/>
                <a:gd name="T9" fmla="*/ 625 h 936"/>
                <a:gd name="T10" fmla="*/ 0 w 621"/>
                <a:gd name="T11" fmla="*/ 601 h 936"/>
                <a:gd name="T12" fmla="*/ 601 w 621"/>
                <a:gd name="T13" fmla="*/ 0 h 936"/>
                <a:gd name="T14" fmla="*/ 621 w 621"/>
                <a:gd name="T15" fmla="*/ 0 h 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1" h="936">
                  <a:moveTo>
                    <a:pt x="621" y="0"/>
                  </a:moveTo>
                  <a:lnTo>
                    <a:pt x="621" y="0"/>
                  </a:lnTo>
                  <a:lnTo>
                    <a:pt x="621" y="625"/>
                  </a:lnTo>
                  <a:cubicBezTo>
                    <a:pt x="621" y="796"/>
                    <a:pt x="482" y="936"/>
                    <a:pt x="310" y="936"/>
                  </a:cubicBezTo>
                  <a:cubicBezTo>
                    <a:pt x="139" y="936"/>
                    <a:pt x="0" y="796"/>
                    <a:pt x="0" y="625"/>
                  </a:cubicBezTo>
                  <a:lnTo>
                    <a:pt x="0" y="601"/>
                  </a:lnTo>
                  <a:cubicBezTo>
                    <a:pt x="0" y="268"/>
                    <a:pt x="269" y="0"/>
                    <a:pt x="601" y="0"/>
                  </a:cubicBezTo>
                  <a:lnTo>
                    <a:pt x="62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Freeform 56">
              <a:extLst>
                <a:ext uri="{FF2B5EF4-FFF2-40B4-BE49-F238E27FC236}">
                  <a16:creationId xmlns:a16="http://schemas.microsoft.com/office/drawing/2014/main" id="{3CC12EA3-CF8E-C4A4-4427-89A39960E460}"/>
                </a:ext>
              </a:extLst>
            </p:cNvPr>
            <p:cNvSpPr>
              <a:spLocks/>
            </p:cNvSpPr>
            <p:nvPr/>
          </p:nvSpPr>
          <p:spPr bwMode="auto">
            <a:xfrm>
              <a:off x="248" y="2750"/>
              <a:ext cx="351" cy="353"/>
            </a:xfrm>
            <a:custGeom>
              <a:avLst/>
              <a:gdLst>
                <a:gd name="T0" fmla="*/ 0 w 622"/>
                <a:gd name="T1" fmla="*/ 0 h 621"/>
                <a:gd name="T2" fmla="*/ 0 w 622"/>
                <a:gd name="T3" fmla="*/ 0 h 621"/>
                <a:gd name="T4" fmla="*/ 622 w 622"/>
                <a:gd name="T5" fmla="*/ 0 h 621"/>
                <a:gd name="T6" fmla="*/ 622 w 622"/>
                <a:gd name="T7" fmla="*/ 621 h 621"/>
                <a:gd name="T8" fmla="*/ 0 w 622"/>
                <a:gd name="T9" fmla="*/ 0 h 621"/>
              </a:gdLst>
              <a:ahLst/>
              <a:cxnLst>
                <a:cxn ang="0">
                  <a:pos x="T0" y="T1"/>
                </a:cxn>
                <a:cxn ang="0">
                  <a:pos x="T2" y="T3"/>
                </a:cxn>
                <a:cxn ang="0">
                  <a:pos x="T4" y="T5"/>
                </a:cxn>
                <a:cxn ang="0">
                  <a:pos x="T6" y="T7"/>
                </a:cxn>
                <a:cxn ang="0">
                  <a:pos x="T8" y="T9"/>
                </a:cxn>
              </a:cxnLst>
              <a:rect l="0" t="0" r="r" b="b"/>
              <a:pathLst>
                <a:path w="622" h="621">
                  <a:moveTo>
                    <a:pt x="0" y="0"/>
                  </a:moveTo>
                  <a:lnTo>
                    <a:pt x="0" y="0"/>
                  </a:lnTo>
                  <a:lnTo>
                    <a:pt x="622" y="0"/>
                  </a:lnTo>
                  <a:lnTo>
                    <a:pt x="622" y="621"/>
                  </a:lnTo>
                  <a:cubicBezTo>
                    <a:pt x="279" y="621"/>
                    <a:pt x="0" y="342"/>
                    <a:pt x="0" y="0"/>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Freeform 57">
              <a:extLst>
                <a:ext uri="{FF2B5EF4-FFF2-40B4-BE49-F238E27FC236}">
                  <a16:creationId xmlns:a16="http://schemas.microsoft.com/office/drawing/2014/main" id="{662EC652-0444-C3E8-7564-E142FA198FAD}"/>
                </a:ext>
              </a:extLst>
            </p:cNvPr>
            <p:cNvSpPr>
              <a:spLocks/>
            </p:cNvSpPr>
            <p:nvPr/>
          </p:nvSpPr>
          <p:spPr bwMode="auto">
            <a:xfrm>
              <a:off x="600" y="2750"/>
              <a:ext cx="176" cy="353"/>
            </a:xfrm>
            <a:custGeom>
              <a:avLst/>
              <a:gdLst>
                <a:gd name="T0" fmla="*/ 0 w 311"/>
                <a:gd name="T1" fmla="*/ 310 h 621"/>
                <a:gd name="T2" fmla="*/ 0 w 311"/>
                <a:gd name="T3" fmla="*/ 310 h 621"/>
                <a:gd name="T4" fmla="*/ 311 w 311"/>
                <a:gd name="T5" fmla="*/ 0 h 621"/>
                <a:gd name="T6" fmla="*/ 311 w 311"/>
                <a:gd name="T7" fmla="*/ 621 h 621"/>
                <a:gd name="T8" fmla="*/ 0 w 311"/>
                <a:gd name="T9" fmla="*/ 310 h 621"/>
              </a:gdLst>
              <a:ahLst/>
              <a:cxnLst>
                <a:cxn ang="0">
                  <a:pos x="T0" y="T1"/>
                </a:cxn>
                <a:cxn ang="0">
                  <a:pos x="T2" y="T3"/>
                </a:cxn>
                <a:cxn ang="0">
                  <a:pos x="T4" y="T5"/>
                </a:cxn>
                <a:cxn ang="0">
                  <a:pos x="T6" y="T7"/>
                </a:cxn>
                <a:cxn ang="0">
                  <a:pos x="T8" y="T9"/>
                </a:cxn>
              </a:cxnLst>
              <a:rect l="0" t="0" r="r" b="b"/>
              <a:pathLst>
                <a:path w="311" h="621">
                  <a:moveTo>
                    <a:pt x="0" y="310"/>
                  </a:moveTo>
                  <a:lnTo>
                    <a:pt x="0" y="310"/>
                  </a:lnTo>
                  <a:cubicBezTo>
                    <a:pt x="0" y="138"/>
                    <a:pt x="139" y="0"/>
                    <a:pt x="311" y="0"/>
                  </a:cubicBezTo>
                  <a:lnTo>
                    <a:pt x="311" y="621"/>
                  </a:lnTo>
                  <a:cubicBezTo>
                    <a:pt x="139" y="621"/>
                    <a:pt x="0" y="482"/>
                    <a:pt x="0" y="310"/>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Freeform 58">
              <a:extLst>
                <a:ext uri="{FF2B5EF4-FFF2-40B4-BE49-F238E27FC236}">
                  <a16:creationId xmlns:a16="http://schemas.microsoft.com/office/drawing/2014/main" id="{30557D08-4100-82EC-B503-FD653DE514EC}"/>
                </a:ext>
              </a:extLst>
            </p:cNvPr>
            <p:cNvSpPr>
              <a:spLocks/>
            </p:cNvSpPr>
            <p:nvPr/>
          </p:nvSpPr>
          <p:spPr bwMode="auto">
            <a:xfrm>
              <a:off x="601" y="3104"/>
              <a:ext cx="351" cy="354"/>
            </a:xfrm>
            <a:custGeom>
              <a:avLst/>
              <a:gdLst>
                <a:gd name="T0" fmla="*/ 312 w 623"/>
                <a:gd name="T1" fmla="*/ 624 h 624"/>
                <a:gd name="T2" fmla="*/ 312 w 623"/>
                <a:gd name="T3" fmla="*/ 624 h 624"/>
                <a:gd name="T4" fmla="*/ 0 w 623"/>
                <a:gd name="T5" fmla="*/ 320 h 624"/>
                <a:gd name="T6" fmla="*/ 0 w 623"/>
                <a:gd name="T7" fmla="*/ 320 h 624"/>
                <a:gd name="T8" fmla="*/ 0 w 623"/>
                <a:gd name="T9" fmla="*/ 0 h 624"/>
                <a:gd name="T10" fmla="*/ 312 w 623"/>
                <a:gd name="T11" fmla="*/ 0 h 624"/>
                <a:gd name="T12" fmla="*/ 623 w 623"/>
                <a:gd name="T13" fmla="*/ 312 h 624"/>
                <a:gd name="T14" fmla="*/ 312 w 623"/>
                <a:gd name="T15" fmla="*/ 624 h 6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3" h="624">
                  <a:moveTo>
                    <a:pt x="312" y="624"/>
                  </a:moveTo>
                  <a:lnTo>
                    <a:pt x="312" y="624"/>
                  </a:lnTo>
                  <a:cubicBezTo>
                    <a:pt x="143" y="624"/>
                    <a:pt x="5" y="489"/>
                    <a:pt x="0" y="320"/>
                  </a:cubicBezTo>
                  <a:lnTo>
                    <a:pt x="0" y="320"/>
                  </a:lnTo>
                  <a:lnTo>
                    <a:pt x="0" y="0"/>
                  </a:lnTo>
                  <a:lnTo>
                    <a:pt x="312" y="0"/>
                  </a:lnTo>
                  <a:cubicBezTo>
                    <a:pt x="484" y="0"/>
                    <a:pt x="623" y="140"/>
                    <a:pt x="623" y="312"/>
                  </a:cubicBezTo>
                  <a:cubicBezTo>
                    <a:pt x="623" y="484"/>
                    <a:pt x="484" y="624"/>
                    <a:pt x="312" y="624"/>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4" name="Title 3">
            <a:extLst>
              <a:ext uri="{FF2B5EF4-FFF2-40B4-BE49-F238E27FC236}">
                <a16:creationId xmlns:a16="http://schemas.microsoft.com/office/drawing/2014/main" id="{EC04664C-ECE2-385C-94CD-C106AB48D217}"/>
              </a:ext>
            </a:extLst>
          </p:cNvPr>
          <p:cNvSpPr>
            <a:spLocks noGrp="1"/>
          </p:cNvSpPr>
          <p:nvPr>
            <p:ph type="title" idx="4294967295"/>
          </p:nvPr>
        </p:nvSpPr>
        <p:spPr>
          <a:xfrm>
            <a:off x="283368" y="2283624"/>
            <a:ext cx="6578601" cy="1404287"/>
          </a:xfrm>
        </p:spPr>
        <p:txBody>
          <a:bodyPr/>
          <a:lstStyle/>
          <a:p>
            <a:pPr>
              <a:lnSpc>
                <a:spcPct val="90000"/>
              </a:lnSpc>
            </a:pPr>
            <a:r>
              <a:rPr lang="en-US" sz="4200" dirty="0">
                <a:solidFill>
                  <a:srgbClr val="341F65"/>
                </a:solidFill>
                <a:latin typeface="Georgia"/>
              </a:rPr>
              <a:t>Empowering </a:t>
            </a:r>
            <a:br>
              <a:rPr lang="en-US" sz="4200" dirty="0">
                <a:solidFill>
                  <a:srgbClr val="341F65"/>
                </a:solidFill>
                <a:latin typeface="Georgia"/>
              </a:rPr>
            </a:br>
            <a:r>
              <a:rPr lang="en-US" sz="4200" dirty="0">
                <a:solidFill>
                  <a:srgbClr val="341F65"/>
                </a:solidFill>
                <a:latin typeface="Georgia"/>
              </a:rPr>
              <a:t>people everywhere to live their healthiest lives</a:t>
            </a:r>
          </a:p>
        </p:txBody>
      </p:sp>
    </p:spTree>
    <p:extLst>
      <p:ext uri="{BB962C8B-B14F-4D97-AF65-F5344CB8AC3E}">
        <p14:creationId xmlns:p14="http://schemas.microsoft.com/office/powerpoint/2010/main" val="34554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79CFAC96-A051-A4DE-13C8-679B38A96E0E}"/>
              </a:ext>
            </a:extLst>
          </p:cNvPr>
          <p:cNvSpPr>
            <a:spLocks noGrp="1"/>
          </p:cNvSpPr>
          <p:nvPr>
            <p:ph type="title"/>
          </p:nvPr>
        </p:nvSpPr>
        <p:spPr/>
        <p:txBody>
          <a:bodyPr/>
          <a:lstStyle/>
          <a:p>
            <a:r>
              <a:rPr lang="en-US"/>
              <a:t>Dedicated to high-quality virtual care delivery</a:t>
            </a:r>
          </a:p>
        </p:txBody>
      </p:sp>
      <p:sp>
        <p:nvSpPr>
          <p:cNvPr id="22" name="Round Diagonal Corner Rectangle 44" descr="Largest virtual care network&#10;Teladoc Health Medical Group&#10;Recruiting, Credentialing, Onboarding and training, and Provider relations">
            <a:extLst>
              <a:ext uri="{FF2B5EF4-FFF2-40B4-BE49-F238E27FC236}">
                <a16:creationId xmlns:a16="http://schemas.microsoft.com/office/drawing/2014/main" id="{AC6C2E7E-BF36-0C0B-CD93-E7345112F3F0}"/>
              </a:ext>
            </a:extLst>
          </p:cNvPr>
          <p:cNvSpPr/>
          <p:nvPr/>
        </p:nvSpPr>
        <p:spPr>
          <a:xfrm>
            <a:off x="-412203" y="965299"/>
            <a:ext cx="3654854" cy="4731809"/>
          </a:xfrm>
          <a:prstGeom prst="round2DiagRect">
            <a:avLst>
              <a:gd name="adj1" fmla="val 0"/>
              <a:gd name="adj2" fmla="val 1186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0" name="Text Placeholder 108">
            <a:extLst>
              <a:ext uri="{FF2B5EF4-FFF2-40B4-BE49-F238E27FC236}">
                <a16:creationId xmlns:a16="http://schemas.microsoft.com/office/drawing/2014/main" id="{0050444E-0337-6114-749B-B7F54C82DFDF}"/>
              </a:ext>
            </a:extLst>
          </p:cNvPr>
          <p:cNvSpPr txBox="1">
            <a:spLocks/>
          </p:cNvSpPr>
          <p:nvPr/>
        </p:nvSpPr>
        <p:spPr>
          <a:xfrm>
            <a:off x="504470" y="1220744"/>
            <a:ext cx="2517243" cy="661720"/>
          </a:xfrm>
          <a:prstGeom prst="rect">
            <a:avLst/>
          </a:prstGeom>
        </p:spPr>
        <p:txBody>
          <a:bodyPr lIns="0" tIns="91440" anchor="b" anchorCtr="0">
            <a:spAutoFit/>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fontAlgn="auto">
              <a:lnSpc>
                <a:spcPct val="85000"/>
              </a:lnSpc>
              <a:spcAft>
                <a:spcPts val="0"/>
              </a:spcAft>
              <a:buClrTx/>
              <a:buSzTx/>
              <a:tabLst/>
              <a:defRPr/>
            </a:pPr>
            <a:r>
              <a:rPr lang="en-US" b="1">
                <a:solidFill>
                  <a:schemeClr val="accent1"/>
                </a:solidFill>
              </a:rPr>
              <a:t>Largest virtual </a:t>
            </a:r>
            <a:br>
              <a:rPr lang="en-US" b="1">
                <a:solidFill>
                  <a:schemeClr val="accent1"/>
                </a:solidFill>
              </a:rPr>
            </a:br>
            <a:r>
              <a:rPr lang="en-US" b="1">
                <a:solidFill>
                  <a:schemeClr val="accent1"/>
                </a:solidFill>
              </a:rPr>
              <a:t>care network</a:t>
            </a:r>
          </a:p>
        </p:txBody>
      </p:sp>
      <p:grpSp>
        <p:nvGrpSpPr>
          <p:cNvPr id="58" name="Group 57">
            <a:extLst>
              <a:ext uri="{FF2B5EF4-FFF2-40B4-BE49-F238E27FC236}">
                <a16:creationId xmlns:a16="http://schemas.microsoft.com/office/drawing/2014/main" id="{786B817C-FB70-1E7D-2801-3C2E1EA59DB0}"/>
              </a:ext>
              <a:ext uri="{C183D7F6-B498-43B3-948B-1728B52AA6E4}">
                <adec:decorative xmlns:adec="http://schemas.microsoft.com/office/drawing/2017/decorative" val="1"/>
              </a:ext>
            </a:extLst>
          </p:cNvPr>
          <p:cNvGrpSpPr/>
          <p:nvPr/>
        </p:nvGrpSpPr>
        <p:grpSpPr>
          <a:xfrm>
            <a:off x="495301" y="2049122"/>
            <a:ext cx="11176513" cy="91348"/>
            <a:chOff x="2771697" y="2769871"/>
            <a:chExt cx="8900117" cy="91348"/>
          </a:xfrm>
        </p:grpSpPr>
        <p:sp>
          <p:nvSpPr>
            <p:cNvPr id="54" name="Text Placeholder 5">
              <a:extLst>
                <a:ext uri="{FF2B5EF4-FFF2-40B4-BE49-F238E27FC236}">
                  <a16:creationId xmlns:a16="http://schemas.microsoft.com/office/drawing/2014/main" id="{4C0B28B8-C4A0-FAEC-6533-796B23981CBA}"/>
                </a:ext>
              </a:extLst>
            </p:cNvPr>
            <p:cNvSpPr txBox="1">
              <a:spLocks/>
            </p:cNvSpPr>
            <p:nvPr/>
          </p:nvSpPr>
          <p:spPr>
            <a:xfrm>
              <a:off x="2771697" y="2769871"/>
              <a:ext cx="2075688" cy="91348"/>
            </a:xfrm>
            <a:prstGeom prst="roundRect">
              <a:avLst>
                <a:gd name="adj" fmla="val 50000"/>
              </a:avLst>
            </a:prstGeom>
            <a:solidFill>
              <a:schemeClr val="accent1"/>
            </a:solidFill>
          </p:spPr>
          <p:txBody>
            <a:bodyPr/>
            <a:lstStyle>
              <a:lvl1pPr marL="0" indent="0" algn="l" defTabSz="914400" rtl="0" eaLnBrk="1" latinLnBrk="0" hangingPunct="1">
                <a:lnSpc>
                  <a:spcPct val="100000"/>
                </a:lnSpc>
                <a:spcBef>
                  <a:spcPts val="2400"/>
                </a:spcBef>
                <a:buFont typeface="Arial"/>
                <a:buNone/>
                <a:defRPr sz="100" b="0" i="0" kern="1200">
                  <a:solidFill>
                    <a:schemeClr val="bg1">
                      <a:alpha val="0"/>
                    </a:schemeClr>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100" b="0" i="0" u="none" strike="noStrike" kern="1200" cap="none" spc="0" normalizeH="0" baseline="0" noProof="0">
                  <a:ln>
                    <a:noFill/>
                  </a:ln>
                  <a:solidFill>
                    <a:srgbClr val="FFFFFF">
                      <a:alpha val="0"/>
                    </a:srgbClr>
                  </a:solidFill>
                  <a:effectLst/>
                  <a:uLnTx/>
                  <a:uFillTx/>
                  <a:latin typeface="Century Gothic" panose="020B0502020202020204" pitchFamily="34" charset="0"/>
                  <a:ea typeface="+mn-ea"/>
                  <a:cs typeface="+mn-cs"/>
                </a:rPr>
                <a:t>\</a:t>
              </a:r>
            </a:p>
          </p:txBody>
        </p:sp>
        <p:sp>
          <p:nvSpPr>
            <p:cNvPr id="55" name="Text Placeholder 5">
              <a:extLst>
                <a:ext uri="{FF2B5EF4-FFF2-40B4-BE49-F238E27FC236}">
                  <a16:creationId xmlns:a16="http://schemas.microsoft.com/office/drawing/2014/main" id="{D57D7B14-1036-DEEC-6901-DA7B18525D70}"/>
                </a:ext>
              </a:extLst>
            </p:cNvPr>
            <p:cNvSpPr txBox="1">
              <a:spLocks/>
            </p:cNvSpPr>
            <p:nvPr/>
          </p:nvSpPr>
          <p:spPr>
            <a:xfrm>
              <a:off x="5046506" y="2769871"/>
              <a:ext cx="2075688" cy="91348"/>
            </a:xfrm>
            <a:prstGeom prst="roundRect">
              <a:avLst>
                <a:gd name="adj" fmla="val 50000"/>
              </a:avLst>
            </a:prstGeom>
            <a:solidFill>
              <a:schemeClr val="accent2"/>
            </a:solidFill>
          </p:spPr>
          <p:txBody>
            <a:bodyPr/>
            <a:lstStyle>
              <a:lvl1pPr marL="0" indent="0" algn="l" defTabSz="914400" rtl="0" eaLnBrk="1" latinLnBrk="0" hangingPunct="1">
                <a:lnSpc>
                  <a:spcPct val="100000"/>
                </a:lnSpc>
                <a:spcBef>
                  <a:spcPts val="2400"/>
                </a:spcBef>
                <a:buFont typeface="Arial"/>
                <a:buNone/>
                <a:defRPr sz="100" b="0" i="0" kern="1200">
                  <a:solidFill>
                    <a:schemeClr val="bg1">
                      <a:alpha val="0"/>
                    </a:schemeClr>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100" b="0" i="0" u="none" strike="noStrike" kern="1200" cap="none" spc="0" normalizeH="0" baseline="0" noProof="0">
                  <a:ln>
                    <a:noFill/>
                  </a:ln>
                  <a:solidFill>
                    <a:srgbClr val="FFFFFF">
                      <a:alpha val="0"/>
                    </a:srgbClr>
                  </a:solidFill>
                  <a:effectLst/>
                  <a:uLnTx/>
                  <a:uFillTx/>
                  <a:latin typeface="Century Gothic" panose="020B0502020202020204" pitchFamily="34" charset="0"/>
                  <a:ea typeface="+mn-ea"/>
                  <a:cs typeface="+mn-cs"/>
                </a:rPr>
                <a:t>\</a:t>
              </a:r>
            </a:p>
          </p:txBody>
        </p:sp>
        <p:sp>
          <p:nvSpPr>
            <p:cNvPr id="56" name="Text Placeholder 5">
              <a:extLst>
                <a:ext uri="{FF2B5EF4-FFF2-40B4-BE49-F238E27FC236}">
                  <a16:creationId xmlns:a16="http://schemas.microsoft.com/office/drawing/2014/main" id="{BA4EB31D-7589-15EA-5E47-A29C56F40B73}"/>
                </a:ext>
              </a:extLst>
            </p:cNvPr>
            <p:cNvSpPr txBox="1">
              <a:spLocks/>
            </p:cNvSpPr>
            <p:nvPr/>
          </p:nvSpPr>
          <p:spPr>
            <a:xfrm>
              <a:off x="7321315" y="2769871"/>
              <a:ext cx="2075688" cy="91348"/>
            </a:xfrm>
            <a:prstGeom prst="roundRect">
              <a:avLst>
                <a:gd name="adj" fmla="val 50000"/>
              </a:avLst>
            </a:prstGeom>
            <a:solidFill>
              <a:schemeClr val="accent4"/>
            </a:solidFill>
          </p:spPr>
          <p:txBody>
            <a:bodyPr/>
            <a:lstStyle>
              <a:lvl1pPr marL="0" indent="0" algn="l" defTabSz="914400" rtl="0" eaLnBrk="1" latinLnBrk="0" hangingPunct="1">
                <a:lnSpc>
                  <a:spcPct val="100000"/>
                </a:lnSpc>
                <a:spcBef>
                  <a:spcPts val="2400"/>
                </a:spcBef>
                <a:buFont typeface="Arial"/>
                <a:buNone/>
                <a:defRPr sz="100" b="0" i="0" kern="1200">
                  <a:solidFill>
                    <a:schemeClr val="bg1">
                      <a:alpha val="0"/>
                    </a:schemeClr>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100" b="0" i="0" u="none" strike="noStrike" kern="1200" cap="none" spc="0" normalizeH="0" baseline="0" noProof="0">
                  <a:ln>
                    <a:noFill/>
                  </a:ln>
                  <a:solidFill>
                    <a:srgbClr val="FFFFFF">
                      <a:alpha val="0"/>
                    </a:srgbClr>
                  </a:solidFill>
                  <a:effectLst/>
                  <a:uLnTx/>
                  <a:uFillTx/>
                  <a:latin typeface="Century Gothic" panose="020B0502020202020204" pitchFamily="34" charset="0"/>
                  <a:ea typeface="+mn-ea"/>
                  <a:cs typeface="+mn-cs"/>
                </a:rPr>
                <a:t>\</a:t>
              </a:r>
            </a:p>
          </p:txBody>
        </p:sp>
        <p:sp>
          <p:nvSpPr>
            <p:cNvPr id="57" name="Text Placeholder 5">
              <a:extLst>
                <a:ext uri="{FF2B5EF4-FFF2-40B4-BE49-F238E27FC236}">
                  <a16:creationId xmlns:a16="http://schemas.microsoft.com/office/drawing/2014/main" id="{7FB5CDDB-1201-545A-6193-61A36326F78B}"/>
                </a:ext>
              </a:extLst>
            </p:cNvPr>
            <p:cNvSpPr txBox="1">
              <a:spLocks/>
            </p:cNvSpPr>
            <p:nvPr/>
          </p:nvSpPr>
          <p:spPr>
            <a:xfrm>
              <a:off x="9596126" y="2769871"/>
              <a:ext cx="2075688" cy="91348"/>
            </a:xfrm>
            <a:prstGeom prst="roundRect">
              <a:avLst>
                <a:gd name="adj" fmla="val 50000"/>
              </a:avLst>
            </a:prstGeom>
            <a:solidFill>
              <a:schemeClr val="accent5"/>
            </a:solidFill>
          </p:spPr>
          <p:txBody>
            <a:bodyPr/>
            <a:lstStyle>
              <a:lvl1pPr marL="0" indent="0" algn="l" defTabSz="914400" rtl="0" eaLnBrk="1" latinLnBrk="0" hangingPunct="1">
                <a:lnSpc>
                  <a:spcPct val="100000"/>
                </a:lnSpc>
                <a:spcBef>
                  <a:spcPts val="2400"/>
                </a:spcBef>
                <a:buFont typeface="Arial"/>
                <a:buNone/>
                <a:defRPr sz="100" b="0" i="0" kern="1200">
                  <a:solidFill>
                    <a:schemeClr val="bg1">
                      <a:alpha val="0"/>
                    </a:schemeClr>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100" b="0" i="0" u="none" strike="noStrike" kern="1200" cap="none" spc="0" normalizeH="0" baseline="0" noProof="0">
                  <a:ln>
                    <a:noFill/>
                  </a:ln>
                  <a:solidFill>
                    <a:srgbClr val="FFFFFF">
                      <a:alpha val="0"/>
                    </a:srgbClr>
                  </a:solidFill>
                  <a:effectLst/>
                  <a:uLnTx/>
                  <a:uFillTx/>
                  <a:latin typeface="Century Gothic" panose="020B0502020202020204" pitchFamily="34" charset="0"/>
                  <a:ea typeface="+mn-ea"/>
                  <a:cs typeface="+mn-cs"/>
                </a:rPr>
                <a:t>\</a:t>
              </a:r>
            </a:p>
          </p:txBody>
        </p:sp>
      </p:grpSp>
      <p:sp>
        <p:nvSpPr>
          <p:cNvPr id="59" name="Text Placeholder 108">
            <a:extLst>
              <a:ext uri="{FF2B5EF4-FFF2-40B4-BE49-F238E27FC236}">
                <a16:creationId xmlns:a16="http://schemas.microsoft.com/office/drawing/2014/main" id="{77076270-B120-12EF-0024-FF44A929E79A}"/>
              </a:ext>
            </a:extLst>
          </p:cNvPr>
          <p:cNvSpPr txBox="1">
            <a:spLocks/>
          </p:cNvSpPr>
          <p:nvPr/>
        </p:nvSpPr>
        <p:spPr>
          <a:xfrm>
            <a:off x="3347964" y="1189426"/>
            <a:ext cx="2517243" cy="661720"/>
          </a:xfrm>
          <a:prstGeom prst="rect">
            <a:avLst/>
          </a:prstGeom>
        </p:spPr>
        <p:txBody>
          <a:bodyPr lIns="0" tIns="91440" anchor="b" anchorCtr="0">
            <a:spAutoFit/>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fontAlgn="auto">
              <a:lnSpc>
                <a:spcPct val="85000"/>
              </a:lnSpc>
              <a:spcAft>
                <a:spcPts val="0"/>
              </a:spcAft>
              <a:buClrTx/>
              <a:buSzTx/>
              <a:tabLst/>
              <a:defRPr/>
            </a:pPr>
            <a:r>
              <a:rPr lang="en-US" b="1">
                <a:solidFill>
                  <a:schemeClr val="accent2"/>
                </a:solidFill>
              </a:rPr>
              <a:t>Right care at </a:t>
            </a:r>
            <a:br>
              <a:rPr lang="en-US" b="1">
                <a:solidFill>
                  <a:schemeClr val="accent2"/>
                </a:solidFill>
              </a:rPr>
            </a:br>
            <a:r>
              <a:rPr lang="en-US" b="1">
                <a:solidFill>
                  <a:schemeClr val="accent2"/>
                </a:solidFill>
              </a:rPr>
              <a:t>the right time</a:t>
            </a:r>
          </a:p>
        </p:txBody>
      </p:sp>
      <p:sp>
        <p:nvSpPr>
          <p:cNvPr id="60" name="Text Placeholder 109">
            <a:extLst>
              <a:ext uri="{FF2B5EF4-FFF2-40B4-BE49-F238E27FC236}">
                <a16:creationId xmlns:a16="http://schemas.microsoft.com/office/drawing/2014/main" id="{745E344D-40C8-00ED-56A8-9ECB39CEC9ED}"/>
              </a:ext>
            </a:extLst>
          </p:cNvPr>
          <p:cNvSpPr txBox="1">
            <a:spLocks/>
          </p:cNvSpPr>
          <p:nvPr/>
        </p:nvSpPr>
        <p:spPr>
          <a:xfrm>
            <a:off x="6230729" y="1199478"/>
            <a:ext cx="2647457" cy="661720"/>
          </a:xfrm>
          <a:prstGeom prst="rect">
            <a:avLst/>
          </a:prstGeom>
        </p:spPr>
        <p:txBody>
          <a:bodyPr lIns="0" tIns="91440" anchor="b" anchorCtr="0">
            <a:spAutoFit/>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fontAlgn="auto">
              <a:lnSpc>
                <a:spcPct val="85000"/>
              </a:lnSpc>
              <a:spcAft>
                <a:spcPts val="0"/>
              </a:spcAft>
              <a:buClrTx/>
              <a:buSzTx/>
              <a:tabLst/>
              <a:defRPr/>
            </a:pPr>
            <a:r>
              <a:rPr lang="en-US" b="1">
                <a:solidFill>
                  <a:schemeClr val="accent4"/>
                </a:solidFill>
              </a:rPr>
              <a:t>Quality assurance </a:t>
            </a:r>
            <a:br>
              <a:rPr lang="en-US" b="1">
                <a:solidFill>
                  <a:schemeClr val="accent4"/>
                </a:solidFill>
              </a:rPr>
            </a:br>
            <a:r>
              <a:rPr lang="en-US" b="1">
                <a:solidFill>
                  <a:schemeClr val="accent4"/>
                </a:solidFill>
              </a:rPr>
              <a:t>and improvement</a:t>
            </a:r>
          </a:p>
        </p:txBody>
      </p:sp>
      <p:sp>
        <p:nvSpPr>
          <p:cNvPr id="62" name="Text Placeholder 111">
            <a:extLst>
              <a:ext uri="{FF2B5EF4-FFF2-40B4-BE49-F238E27FC236}">
                <a16:creationId xmlns:a16="http://schemas.microsoft.com/office/drawing/2014/main" id="{61545C34-9279-47CA-D4BA-BC6FDAEB0759}"/>
              </a:ext>
            </a:extLst>
          </p:cNvPr>
          <p:cNvSpPr txBox="1">
            <a:spLocks/>
          </p:cNvSpPr>
          <p:nvPr/>
        </p:nvSpPr>
        <p:spPr>
          <a:xfrm>
            <a:off x="9088812" y="1199478"/>
            <a:ext cx="1827610" cy="661720"/>
          </a:xfrm>
          <a:prstGeom prst="rect">
            <a:avLst/>
          </a:prstGeom>
        </p:spPr>
        <p:txBody>
          <a:bodyPr lIns="0" tIns="91440" anchor="b" anchorCtr="0">
            <a:spAutoFit/>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fontAlgn="auto">
              <a:lnSpc>
                <a:spcPct val="85000"/>
              </a:lnSpc>
              <a:spcAft>
                <a:spcPts val="0"/>
              </a:spcAft>
              <a:buClrTx/>
              <a:buSzTx/>
              <a:tabLst/>
              <a:defRPr/>
            </a:pPr>
            <a:r>
              <a:rPr lang="en-US" b="1">
                <a:solidFill>
                  <a:schemeClr val="accent5"/>
                </a:solidFill>
              </a:rPr>
              <a:t>Industry</a:t>
            </a:r>
            <a:br>
              <a:rPr lang="en-US" b="1">
                <a:solidFill>
                  <a:schemeClr val="accent5"/>
                </a:solidFill>
              </a:rPr>
            </a:br>
            <a:r>
              <a:rPr lang="en-US" b="1">
                <a:solidFill>
                  <a:schemeClr val="accent5"/>
                </a:solidFill>
              </a:rPr>
              <a:t>leadership</a:t>
            </a:r>
          </a:p>
        </p:txBody>
      </p:sp>
      <p:grpSp>
        <p:nvGrpSpPr>
          <p:cNvPr id="24" name="Group 23" descr="Teladoc Health Medical Group logo">
            <a:extLst>
              <a:ext uri="{FF2B5EF4-FFF2-40B4-BE49-F238E27FC236}">
                <a16:creationId xmlns:a16="http://schemas.microsoft.com/office/drawing/2014/main" id="{C7273646-3339-F2A5-78B0-79F4CF137B33}"/>
              </a:ext>
            </a:extLst>
          </p:cNvPr>
          <p:cNvGrpSpPr/>
          <p:nvPr/>
        </p:nvGrpSpPr>
        <p:grpSpPr>
          <a:xfrm>
            <a:off x="461525" y="2204827"/>
            <a:ext cx="2410263" cy="726498"/>
            <a:chOff x="461525" y="2398228"/>
            <a:chExt cx="2684401" cy="809128"/>
          </a:xfrm>
        </p:grpSpPr>
        <p:pic>
          <p:nvPicPr>
            <p:cNvPr id="23" name="Picture 22" descr="Text&#10;&#10;Description automatically generated">
              <a:extLst>
                <a:ext uri="{FF2B5EF4-FFF2-40B4-BE49-F238E27FC236}">
                  <a16:creationId xmlns:a16="http://schemas.microsoft.com/office/drawing/2014/main" id="{7F415657-45FC-A616-75B8-2DDD507E172C}"/>
                </a:ext>
              </a:extLst>
            </p:cNvPr>
            <p:cNvPicPr>
              <a:picLocks noChangeAspect="1"/>
            </p:cNvPicPr>
            <p:nvPr/>
          </p:nvPicPr>
          <p:blipFill>
            <a:blip r:embed="rId3"/>
            <a:stretch>
              <a:fillRect/>
            </a:stretch>
          </p:blipFill>
          <p:spPr>
            <a:xfrm>
              <a:off x="461525" y="2398228"/>
              <a:ext cx="2684401" cy="809128"/>
            </a:xfrm>
            <a:prstGeom prst="rect">
              <a:avLst/>
            </a:prstGeom>
          </p:spPr>
        </p:pic>
        <p:cxnSp>
          <p:nvCxnSpPr>
            <p:cNvPr id="11" name="Straight Connector 10">
              <a:extLst>
                <a:ext uri="{FF2B5EF4-FFF2-40B4-BE49-F238E27FC236}">
                  <a16:creationId xmlns:a16="http://schemas.microsoft.com/office/drawing/2014/main" id="{0BBE0850-88A2-40E9-83BF-21161B8ECC1C}"/>
                </a:ext>
              </a:extLst>
            </p:cNvPr>
            <p:cNvCxnSpPr>
              <a:cxnSpLocks/>
            </p:cNvCxnSpPr>
            <p:nvPr/>
          </p:nvCxnSpPr>
          <p:spPr>
            <a:xfrm>
              <a:off x="1823488" y="2631958"/>
              <a:ext cx="0" cy="386832"/>
            </a:xfrm>
            <a:prstGeom prst="line">
              <a:avLst/>
            </a:prstGeom>
            <a:ln w="9525">
              <a:solidFill>
                <a:schemeClr val="bg2">
                  <a:lumMod val="5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18" name="Text Placeholder 88">
            <a:extLst>
              <a:ext uri="{FF2B5EF4-FFF2-40B4-BE49-F238E27FC236}">
                <a16:creationId xmlns:a16="http://schemas.microsoft.com/office/drawing/2014/main" id="{B314521F-7961-609D-8800-8A8205F1DD9F}"/>
              </a:ext>
            </a:extLst>
          </p:cNvPr>
          <p:cNvSpPr txBox="1">
            <a:spLocks/>
          </p:cNvSpPr>
          <p:nvPr/>
        </p:nvSpPr>
        <p:spPr>
          <a:xfrm>
            <a:off x="495301" y="2915919"/>
            <a:ext cx="2596206" cy="3341865"/>
          </a:xfrm>
          <a:prstGeom prst="rect">
            <a:avLst/>
          </a:prstGeom>
        </p:spPr>
        <p:txBody>
          <a:bodyPr lIns="0"/>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1400" b="0" i="0" u="none" strike="noStrike" kern="1200" cap="none" spc="0" normalizeH="0" baseline="0" noProof="0">
                <a:ln>
                  <a:noFill/>
                </a:ln>
                <a:effectLst/>
                <a:uLnTx/>
                <a:uFillTx/>
                <a:latin typeface="Century Gothic" panose="020B0502020202020204" pitchFamily="34" charset="0"/>
                <a:ea typeface="+mn-ea"/>
                <a:cs typeface="+mn-cs"/>
              </a:rPr>
              <a:t>Recruiting</a:t>
            </a:r>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1400" b="0" i="0" u="none" strike="noStrike" kern="1200" cap="none" spc="0" normalizeH="0" baseline="0" noProof="0">
                <a:ln>
                  <a:noFill/>
                </a:ln>
                <a:effectLst/>
                <a:uLnTx/>
                <a:uFillTx/>
                <a:latin typeface="Century Gothic" panose="020B0502020202020204" pitchFamily="34" charset="0"/>
                <a:ea typeface="+mn-ea"/>
                <a:cs typeface="+mn-cs"/>
              </a:rPr>
              <a:t>Credentialling</a:t>
            </a:r>
            <a:endParaRPr lang="en-US" sz="1400"/>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1400" b="0" i="0" u="none" strike="noStrike" kern="1200" cap="none" spc="0" normalizeH="0" baseline="0" noProof="0">
                <a:ln>
                  <a:noFill/>
                </a:ln>
                <a:effectLst/>
                <a:uLnTx/>
                <a:uFillTx/>
                <a:latin typeface="Century Gothic" panose="020B0502020202020204" pitchFamily="34" charset="0"/>
                <a:ea typeface="+mn-ea"/>
                <a:cs typeface="+mn-cs"/>
              </a:rPr>
              <a:t>Onboarding and training</a:t>
            </a:r>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sz="1400"/>
              <a:t>Provider relations</a:t>
            </a:r>
          </a:p>
        </p:txBody>
      </p:sp>
      <p:sp>
        <p:nvSpPr>
          <p:cNvPr id="4" name="TextBox 3">
            <a:extLst>
              <a:ext uri="{FF2B5EF4-FFF2-40B4-BE49-F238E27FC236}">
                <a16:creationId xmlns:a16="http://schemas.microsoft.com/office/drawing/2014/main" id="{E6EE981B-4675-7BEA-B376-B922B01F58E6}"/>
              </a:ext>
            </a:extLst>
          </p:cNvPr>
          <p:cNvSpPr txBox="1"/>
          <p:nvPr/>
        </p:nvSpPr>
        <p:spPr>
          <a:xfrm>
            <a:off x="3347964" y="2246306"/>
            <a:ext cx="2792062" cy="2813655"/>
          </a:xfrm>
          <a:prstGeom prst="rect">
            <a:avLst/>
          </a:prstGeom>
          <a:noFill/>
        </p:spPr>
        <p:txBody>
          <a:bodyPr wrap="square" lIns="0" tIns="0" rIns="0" bIns="0">
            <a:spAutoFit/>
          </a:bodyPr>
          <a:lstStyle/>
          <a:p>
            <a:pPr>
              <a:lnSpc>
                <a:spcPct val="150000"/>
              </a:lnSpc>
              <a:spcBef>
                <a:spcPts val="300"/>
              </a:spcBef>
              <a:defRPr/>
            </a:pPr>
            <a:r>
              <a:rPr lang="en-US" sz="1400">
                <a:solidFill>
                  <a:srgbClr val="000000"/>
                </a:solidFill>
                <a:latin typeface="Century Gothic" panose="020B0502020202020204" pitchFamily="34" charset="0"/>
              </a:rPr>
              <a:t>Primary care physicians</a:t>
            </a:r>
          </a:p>
          <a:p>
            <a:pPr>
              <a:lnSpc>
                <a:spcPct val="150000"/>
              </a:lnSpc>
              <a:spcBef>
                <a:spcPts val="300"/>
              </a:spcBef>
              <a:defRPr/>
            </a:pPr>
            <a:r>
              <a:rPr lang="en-US" sz="1400">
                <a:solidFill>
                  <a:srgbClr val="000000"/>
                </a:solidFill>
                <a:latin typeface="Century Gothic" panose="020B0502020202020204" pitchFamily="34" charset="0"/>
              </a:rPr>
              <a:t>Expert specialists</a:t>
            </a:r>
          </a:p>
          <a:p>
            <a:pPr>
              <a:lnSpc>
                <a:spcPct val="150000"/>
              </a:lnSpc>
              <a:spcBef>
                <a:spcPts val="300"/>
              </a:spcBef>
              <a:defRPr/>
            </a:pPr>
            <a:r>
              <a:rPr lang="en-US" sz="1400">
                <a:solidFill>
                  <a:srgbClr val="000000"/>
                </a:solidFill>
                <a:latin typeface="Century Gothic" panose="020B0502020202020204" pitchFamily="34" charset="0"/>
              </a:rPr>
              <a:t>Mental health specialists</a:t>
            </a:r>
          </a:p>
          <a:p>
            <a:pPr>
              <a:lnSpc>
                <a:spcPct val="150000"/>
              </a:lnSpc>
              <a:spcBef>
                <a:spcPts val="300"/>
              </a:spcBef>
              <a:defRPr/>
            </a:pPr>
            <a:r>
              <a:rPr lang="en-US" sz="1400">
                <a:solidFill>
                  <a:srgbClr val="000000"/>
                </a:solidFill>
                <a:latin typeface="Century Gothic" panose="020B0502020202020204" pitchFamily="34" charset="0"/>
              </a:rPr>
              <a:t>Coaches and nurses</a:t>
            </a:r>
          </a:p>
          <a:p>
            <a:pPr>
              <a:lnSpc>
                <a:spcPct val="150000"/>
              </a:lnSpc>
              <a:spcBef>
                <a:spcPts val="300"/>
              </a:spcBef>
              <a:defRPr/>
            </a:pPr>
            <a:r>
              <a:rPr lang="en-US" sz="1400">
                <a:solidFill>
                  <a:srgbClr val="000000"/>
                </a:solidFill>
                <a:latin typeface="Century Gothic" panose="020B0502020202020204" pitchFamily="34" charset="0"/>
              </a:rPr>
              <a:t>Appropriate referrals </a:t>
            </a:r>
          </a:p>
          <a:p>
            <a:pPr>
              <a:lnSpc>
                <a:spcPct val="150000"/>
              </a:lnSpc>
              <a:spcBef>
                <a:spcPts val="300"/>
              </a:spcBef>
              <a:defRPr/>
            </a:pPr>
            <a:r>
              <a:rPr lang="en-US" sz="1400">
                <a:solidFill>
                  <a:srgbClr val="000000"/>
                </a:solidFill>
                <a:latin typeface="Century Gothic" panose="020B0502020202020204" pitchFamily="34" charset="0"/>
              </a:rPr>
              <a:t>Behavioral nudges</a:t>
            </a:r>
          </a:p>
          <a:p>
            <a:pPr>
              <a:lnSpc>
                <a:spcPct val="150000"/>
              </a:lnSpc>
              <a:spcBef>
                <a:spcPts val="300"/>
              </a:spcBef>
              <a:defRPr/>
            </a:pPr>
            <a:r>
              <a:rPr lang="en-US" sz="1400">
                <a:solidFill>
                  <a:srgbClr val="000000"/>
                </a:solidFill>
                <a:latin typeface="Century Gothic" panose="020B0502020202020204" pitchFamily="34" charset="0"/>
              </a:rPr>
              <a:t>Digital therapeutics</a:t>
            </a:r>
          </a:p>
          <a:p>
            <a:pPr>
              <a:lnSpc>
                <a:spcPct val="150000"/>
              </a:lnSpc>
              <a:spcBef>
                <a:spcPts val="300"/>
              </a:spcBef>
              <a:defRPr/>
            </a:pPr>
            <a:r>
              <a:rPr lang="en-US" sz="1400">
                <a:solidFill>
                  <a:srgbClr val="000000"/>
                </a:solidFill>
                <a:latin typeface="Century Gothic" panose="020B0502020202020204" pitchFamily="34" charset="0"/>
              </a:rPr>
              <a:t>Self-service health content</a:t>
            </a:r>
          </a:p>
        </p:txBody>
      </p:sp>
      <p:sp>
        <p:nvSpPr>
          <p:cNvPr id="64" name="Text Placeholder 91">
            <a:extLst>
              <a:ext uri="{FF2B5EF4-FFF2-40B4-BE49-F238E27FC236}">
                <a16:creationId xmlns:a16="http://schemas.microsoft.com/office/drawing/2014/main" id="{2AEA9FEA-8177-702F-0C4F-2E23029CB498}"/>
              </a:ext>
            </a:extLst>
          </p:cNvPr>
          <p:cNvSpPr txBox="1">
            <a:spLocks/>
          </p:cNvSpPr>
          <p:nvPr/>
        </p:nvSpPr>
        <p:spPr>
          <a:xfrm>
            <a:off x="6305648" y="2246306"/>
            <a:ext cx="2646051" cy="1374172"/>
          </a:xfrm>
          <a:prstGeom prst="rect">
            <a:avLst/>
          </a:prstGeom>
        </p:spPr>
        <p:txBody>
          <a:bodyPr lIns="0"/>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1400" b="0" i="0" u="none" strike="noStrike" kern="1200" cap="none" spc="0" normalizeH="0" baseline="0" noProof="0">
                <a:ln>
                  <a:noFill/>
                </a:ln>
                <a:effectLst/>
                <a:uLnTx/>
                <a:uFillTx/>
                <a:latin typeface="Century Gothic" panose="020B0502020202020204" pitchFamily="34" charset="0"/>
                <a:ea typeface="+mn-ea"/>
                <a:cs typeface="+mn-cs"/>
              </a:rPr>
              <a:t>High-quality care standards</a:t>
            </a:r>
          </a:p>
          <a:p>
            <a:pPr>
              <a:spcBef>
                <a:spcPts val="1000"/>
              </a:spcBef>
              <a:defRPr/>
            </a:pPr>
            <a:r>
              <a:rPr kumimoji="0" lang="en-US" sz="1400" b="0" i="0" u="none" strike="noStrike" kern="1200" cap="none" spc="0" normalizeH="0" baseline="0" noProof="0">
                <a:ln>
                  <a:noFill/>
                </a:ln>
                <a:effectLst/>
                <a:uLnTx/>
                <a:uFillTx/>
                <a:latin typeface="Century Gothic" panose="020B0502020202020204" pitchFamily="34" charset="0"/>
                <a:ea typeface="+mn-ea"/>
                <a:cs typeface="+mn-cs"/>
              </a:rPr>
              <a:t>Clinical oversight and feedback</a:t>
            </a:r>
          </a:p>
          <a:p>
            <a:pPr>
              <a:spcBef>
                <a:spcPts val="1000"/>
              </a:spcBef>
              <a:defRPr/>
            </a:pPr>
            <a:r>
              <a:rPr kumimoji="0" lang="en-US" sz="1400" b="0" i="0" u="none" strike="noStrike" kern="1200" cap="none" spc="0" normalizeH="0" baseline="0" noProof="0">
                <a:ln>
                  <a:noFill/>
                </a:ln>
                <a:effectLst/>
                <a:uLnTx/>
                <a:uFillTx/>
                <a:latin typeface="Century Gothic" panose="020B0502020202020204" pitchFamily="34" charset="0"/>
                <a:ea typeface="+mn-ea"/>
                <a:cs typeface="+mn-cs"/>
              </a:rPr>
              <a:t>Performance measures</a:t>
            </a:r>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sz="1400"/>
              <a:t>Learning and innovation</a:t>
            </a:r>
            <a:endParaRPr kumimoji="0" lang="en-US" sz="1400"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kumimoji="0" lang="en-US" sz="1400"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kumimoji="0" lang="en-US" sz="1400" b="0" i="0" u="none" strike="noStrike" kern="1200" cap="none" spc="0" normalizeH="0" baseline="0" noProof="0">
              <a:ln>
                <a:noFill/>
              </a:ln>
              <a:effectLst/>
              <a:uLnTx/>
              <a:uFillTx/>
              <a:latin typeface="Century Gothic" panose="020B0502020202020204" pitchFamily="34" charset="0"/>
              <a:ea typeface="+mn-ea"/>
              <a:cs typeface="+mn-cs"/>
            </a:endParaRPr>
          </a:p>
        </p:txBody>
      </p:sp>
      <p:sp>
        <p:nvSpPr>
          <p:cNvPr id="66" name="Text Placeholder 97">
            <a:extLst>
              <a:ext uri="{FF2B5EF4-FFF2-40B4-BE49-F238E27FC236}">
                <a16:creationId xmlns:a16="http://schemas.microsoft.com/office/drawing/2014/main" id="{03FF6898-0BFA-6DCE-9BAB-6BA08392A17C}"/>
              </a:ext>
            </a:extLst>
          </p:cNvPr>
          <p:cNvSpPr txBox="1">
            <a:spLocks/>
          </p:cNvSpPr>
          <p:nvPr/>
        </p:nvSpPr>
        <p:spPr>
          <a:xfrm>
            <a:off x="9133106" y="2224114"/>
            <a:ext cx="2470828" cy="524148"/>
          </a:xfrm>
          <a:prstGeom prst="rect">
            <a:avLst/>
          </a:prstGeom>
        </p:spPr>
        <p:txBody>
          <a:bodyPr lIns="0"/>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sz="1400" dirty="0"/>
              <a:t>Research grants </a:t>
            </a:r>
            <a:br>
              <a:rPr lang="en-US" sz="1400" dirty="0"/>
            </a:br>
            <a:r>
              <a:rPr lang="en-US" sz="1400" dirty="0"/>
              <a:t>and studies</a:t>
            </a:r>
          </a:p>
          <a:p>
            <a:pPr>
              <a:spcBef>
                <a:spcPts val="1000"/>
              </a:spcBef>
              <a:defRPr/>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Leadership in clinical quality </a:t>
            </a:r>
            <a:r>
              <a:rPr lang="en-US" sz="1400" dirty="0">
                <a:ea typeface="Calibri" panose="020F0502020204030204" pitchFamily="34" charset="0"/>
                <a:cs typeface="Times New Roman" panose="02020603050405020304" pitchFamily="18" charset="0"/>
              </a:rPr>
              <a:t>s</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tandards and associations </a:t>
            </a:r>
          </a:p>
          <a:p>
            <a:pPr>
              <a:spcBef>
                <a:spcPts val="1000"/>
              </a:spcBef>
              <a:defRPr/>
            </a:pPr>
            <a:r>
              <a:rPr kumimoji="0" lang="en-US" sz="1400" b="0" i="0" u="none" strike="noStrike" kern="1200" cap="none" spc="0" normalizeH="0" baseline="0" noProof="0" dirty="0">
                <a:ln>
                  <a:noFill/>
                </a:ln>
                <a:effectLst/>
                <a:uLnTx/>
                <a:uFillTx/>
                <a:latin typeface="Century Gothic" panose="020B0502020202020204" pitchFamily="34" charset="0"/>
                <a:ea typeface="+mn-ea"/>
                <a:cs typeface="+mn-cs"/>
              </a:rPr>
              <a:t>First </a:t>
            </a:r>
            <a:r>
              <a:rPr lang="en-US" sz="1400" dirty="0"/>
              <a:t>virtual care </a:t>
            </a:r>
            <a:r>
              <a:rPr kumimoji="0" lang="en-US" sz="1400" b="0" i="0" u="none" strike="noStrike" kern="1200" cap="none" spc="0" normalizeH="0" baseline="0" noProof="0" dirty="0">
                <a:ln>
                  <a:noFill/>
                </a:ln>
                <a:effectLst/>
                <a:uLnTx/>
                <a:uFillTx/>
                <a:latin typeface="Century Gothic" panose="020B0502020202020204" pitchFamily="34" charset="0"/>
                <a:ea typeface="+mn-ea"/>
                <a:cs typeface="+mn-cs"/>
              </a:rPr>
              <a:t>Patient Safety Organization</a:t>
            </a:r>
            <a:endParaRPr lang="en-US" sz="1400" dirty="0"/>
          </a:p>
          <a:p>
            <a:pPr>
              <a:spcBef>
                <a:spcPts val="1000"/>
              </a:spcBef>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en-US" sz="1400"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en-US" sz="1400"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en-US" sz="1400"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en-US" sz="1400" dirty="0"/>
          </a:p>
        </p:txBody>
      </p:sp>
      <p:pic>
        <p:nvPicPr>
          <p:cNvPr id="10" name="Picture 9" descr="Accredited NCQA Credentialing/Recredentialing logo">
            <a:extLst>
              <a:ext uri="{FF2B5EF4-FFF2-40B4-BE49-F238E27FC236}">
                <a16:creationId xmlns:a16="http://schemas.microsoft.com/office/drawing/2014/main" id="{F9A9B0A0-16DD-F643-8BA7-1632E175B11A}"/>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878941" y="5822982"/>
            <a:ext cx="677229" cy="617909"/>
          </a:xfrm>
          <a:prstGeom prst="rect">
            <a:avLst/>
          </a:prstGeom>
        </p:spPr>
      </p:pic>
      <p:pic>
        <p:nvPicPr>
          <p:cNvPr id="12" name="Picture 11" descr="Northwestern University logo">
            <a:extLst>
              <a:ext uri="{FF2B5EF4-FFF2-40B4-BE49-F238E27FC236}">
                <a16:creationId xmlns:a16="http://schemas.microsoft.com/office/drawing/2014/main" id="{5D9CD6B1-ECC4-CB2D-F230-BA9234DC0BFC}"/>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3161417" y="5983066"/>
            <a:ext cx="1422051" cy="343292"/>
          </a:xfrm>
          <a:prstGeom prst="rect">
            <a:avLst/>
          </a:prstGeom>
        </p:spPr>
      </p:pic>
      <p:pic>
        <p:nvPicPr>
          <p:cNvPr id="14" name="Picture 14" descr="University of Southern California logo and symbol, meaning, history, PNG">
            <a:extLst>
              <a:ext uri="{FF2B5EF4-FFF2-40B4-BE49-F238E27FC236}">
                <a16:creationId xmlns:a16="http://schemas.microsoft.com/office/drawing/2014/main" id="{7D787786-A2F5-3A73-6D83-4DE18C80B79A}"/>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25470" b="25470"/>
          <a:stretch/>
        </p:blipFill>
        <p:spPr bwMode="auto">
          <a:xfrm>
            <a:off x="5112936" y="5882382"/>
            <a:ext cx="1585425" cy="4666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HRQ: Agency for Healthcare Research and Quality ">
            <a:extLst>
              <a:ext uri="{FF2B5EF4-FFF2-40B4-BE49-F238E27FC236}">
                <a16:creationId xmlns:a16="http://schemas.microsoft.com/office/drawing/2014/main" id="{7DEF31F0-7D13-02E7-FB95-073D54095BA6}"/>
              </a:ext>
            </a:extLst>
          </p:cNvPr>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bwMode="auto">
          <a:xfrm>
            <a:off x="7128243" y="5892038"/>
            <a:ext cx="944608" cy="38467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D1D9C675-98EA-0BBE-FD2B-DDA03746D7B0}"/>
              </a:ext>
              <a:ext uri="{C183D7F6-B498-43B3-948B-1728B52AA6E4}">
                <adec:decorative xmlns:adec="http://schemas.microsoft.com/office/drawing/2017/decorative" val="1"/>
              </a:ext>
            </a:extLst>
          </p:cNvPr>
          <p:cNvCxnSpPr>
            <a:cxnSpLocks/>
          </p:cNvCxnSpPr>
          <p:nvPr/>
        </p:nvCxnSpPr>
        <p:spPr>
          <a:xfrm>
            <a:off x="0" y="5697108"/>
            <a:ext cx="12192000"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National Quality Forum logo">
            <a:extLst>
              <a:ext uri="{FF2B5EF4-FFF2-40B4-BE49-F238E27FC236}">
                <a16:creationId xmlns:a16="http://schemas.microsoft.com/office/drawing/2014/main" id="{3DDBA5C5-517E-415D-A0A6-AB8438A0F0A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31729" y="5813177"/>
            <a:ext cx="1584975" cy="556958"/>
          </a:xfrm>
          <a:prstGeom prst="rect">
            <a:avLst/>
          </a:prstGeom>
        </p:spPr>
      </p:pic>
      <p:sp>
        <p:nvSpPr>
          <p:cNvPr id="6" name="Slide Number Placeholder 5">
            <a:extLst>
              <a:ext uri="{FF2B5EF4-FFF2-40B4-BE49-F238E27FC236}">
                <a16:creationId xmlns:a16="http://schemas.microsoft.com/office/drawing/2014/main" id="{F40A4F3B-2C75-684C-B3CF-20C9A62AD13C}"/>
              </a:ext>
            </a:extLst>
          </p:cNvPr>
          <p:cNvSpPr>
            <a:spLocks noGrp="1"/>
          </p:cNvSpPr>
          <p:nvPr>
            <p:ph type="sldNum" sz="quarter" idx="12"/>
          </p:nvPr>
        </p:nvSpPr>
        <p:spPr/>
        <p:txBody>
          <a:bodyPr/>
          <a:lstStyle/>
          <a:p>
            <a:fld id="{A82C3BC0-3EBF-3C4C-A3D8-795624EBC6AA}" type="slidenum">
              <a:rPr lang="en-US" smtClean="0"/>
              <a:pPr/>
              <a:t>10</a:t>
            </a:fld>
            <a:endParaRPr lang="en-US"/>
          </a:p>
        </p:txBody>
      </p:sp>
      <p:sp>
        <p:nvSpPr>
          <p:cNvPr id="25" name="Footer Placeholder 24">
            <a:extLst>
              <a:ext uri="{FF2B5EF4-FFF2-40B4-BE49-F238E27FC236}">
                <a16:creationId xmlns:a16="http://schemas.microsoft.com/office/drawing/2014/main" id="{DFE9F483-4E15-811C-383F-60E77C336B20}"/>
              </a:ext>
            </a:extLst>
          </p:cNvPr>
          <p:cNvSpPr>
            <a:spLocks noGrp="1"/>
          </p:cNvSpPr>
          <p:nvPr>
            <p:ph type="ftr" sz="quarter" idx="11"/>
          </p:nvPr>
        </p:nvSpPr>
        <p:spPr>
          <a:xfrm>
            <a:off x="2387827" y="6532931"/>
            <a:ext cx="8686800" cy="131164"/>
          </a:xfrm>
        </p:spPr>
        <p:txBody>
          <a:bodyPr/>
          <a:lstStyle/>
          <a:p>
            <a:pPr lvl="0"/>
            <a:r>
              <a:rPr lang="en-US" noProof="0"/>
              <a:t>© Teladoc Health, Inc. All rights reserved.</a:t>
            </a:r>
          </a:p>
        </p:txBody>
      </p:sp>
    </p:spTree>
    <p:extLst>
      <p:ext uri="{BB962C8B-B14F-4D97-AF65-F5344CB8AC3E}">
        <p14:creationId xmlns:p14="http://schemas.microsoft.com/office/powerpoint/2010/main" val="328118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7F3C6F0E-68CC-3709-D635-52CD2FB0A123}"/>
              </a:ext>
              <a:ext uri="{C183D7F6-B498-43B3-948B-1728B52AA6E4}">
                <adec:decorative xmlns:adec="http://schemas.microsoft.com/office/drawing/2017/decorative" val="1"/>
              </a:ext>
            </a:extLst>
          </p:cNvPr>
          <p:cNvCxnSpPr>
            <a:cxnSpLocks/>
          </p:cNvCxnSpPr>
          <p:nvPr/>
        </p:nvCxnSpPr>
        <p:spPr>
          <a:xfrm flipH="1">
            <a:off x="5553379" y="2536931"/>
            <a:ext cx="461978" cy="827226"/>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DBB80C-7627-7A97-0BDE-1273C9D579DB}"/>
              </a:ext>
              <a:ext uri="{C183D7F6-B498-43B3-948B-1728B52AA6E4}">
                <adec:decorative xmlns:adec="http://schemas.microsoft.com/office/drawing/2017/decorative" val="1"/>
              </a:ext>
            </a:extLst>
          </p:cNvPr>
          <p:cNvCxnSpPr>
            <a:cxnSpLocks/>
          </p:cNvCxnSpPr>
          <p:nvPr/>
        </p:nvCxnSpPr>
        <p:spPr>
          <a:xfrm>
            <a:off x="2283764" y="2368081"/>
            <a:ext cx="713418" cy="1077936"/>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F126349-EC88-C497-3CF1-619A18890926}"/>
              </a:ext>
              <a:ext uri="{C183D7F6-B498-43B3-948B-1728B52AA6E4}">
                <adec:decorative xmlns:adec="http://schemas.microsoft.com/office/drawing/2017/decorative" val="1"/>
              </a:ext>
            </a:extLst>
          </p:cNvPr>
          <p:cNvCxnSpPr/>
          <p:nvPr/>
        </p:nvCxnSpPr>
        <p:spPr>
          <a:xfrm flipH="1">
            <a:off x="5941329" y="3752753"/>
            <a:ext cx="467967" cy="319461"/>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5A13A61-C58A-F2EE-12E5-7D4EA9D8F1E2}"/>
              </a:ext>
              <a:ext uri="{C183D7F6-B498-43B3-948B-1728B52AA6E4}">
                <adec:decorative xmlns:adec="http://schemas.microsoft.com/office/drawing/2017/decorative" val="1"/>
              </a:ext>
            </a:extLst>
          </p:cNvPr>
          <p:cNvCxnSpPr/>
          <p:nvPr/>
        </p:nvCxnSpPr>
        <p:spPr>
          <a:xfrm flipV="1">
            <a:off x="2092377" y="5317477"/>
            <a:ext cx="488898" cy="15235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081D18-7181-A9F2-EF8A-3632739C73D1}"/>
              </a:ext>
              <a:ext uri="{C183D7F6-B498-43B3-948B-1728B52AA6E4}">
                <adec:decorative xmlns:adec="http://schemas.microsoft.com/office/drawing/2017/decorative" val="1"/>
              </a:ext>
            </a:extLst>
          </p:cNvPr>
          <p:cNvCxnSpPr>
            <a:cxnSpLocks/>
          </p:cNvCxnSpPr>
          <p:nvPr/>
        </p:nvCxnSpPr>
        <p:spPr>
          <a:xfrm>
            <a:off x="1738268" y="3829834"/>
            <a:ext cx="922701" cy="19790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C812C0EC-F02F-C2BE-8FD9-DA4F737F6112}"/>
              </a:ext>
            </a:extLst>
          </p:cNvPr>
          <p:cNvSpPr>
            <a:spLocks noGrp="1"/>
          </p:cNvSpPr>
          <p:nvPr>
            <p:ph type="title"/>
          </p:nvPr>
        </p:nvSpPr>
        <p:spPr>
          <a:xfrm>
            <a:off x="496888" y="489252"/>
            <a:ext cx="11437303" cy="328304"/>
          </a:xfrm>
        </p:spPr>
        <p:txBody>
          <a:bodyPr/>
          <a:lstStyle/>
          <a:p>
            <a:r>
              <a:rPr lang="en-US"/>
              <a:t>We personalize care experiences by applying data at scale</a:t>
            </a:r>
          </a:p>
        </p:txBody>
      </p:sp>
      <p:sp>
        <p:nvSpPr>
          <p:cNvPr id="25" name="Text Placeholder 24">
            <a:extLst>
              <a:ext uri="{FF2B5EF4-FFF2-40B4-BE49-F238E27FC236}">
                <a16:creationId xmlns:a16="http://schemas.microsoft.com/office/drawing/2014/main" id="{C4EF51DD-83B2-9036-B5AA-2E5178BD89E5}"/>
              </a:ext>
            </a:extLst>
          </p:cNvPr>
          <p:cNvSpPr>
            <a:spLocks noGrp="1"/>
          </p:cNvSpPr>
          <p:nvPr>
            <p:ph type="body" sz="quarter" idx="13"/>
          </p:nvPr>
        </p:nvSpPr>
        <p:spPr/>
        <p:txBody>
          <a:bodyPr/>
          <a:lstStyle/>
          <a:p>
            <a:r>
              <a:rPr lang="en-US" dirty="0"/>
              <a:t>Data and AI guide next-best actions for members and care providers</a:t>
            </a:r>
          </a:p>
        </p:txBody>
      </p:sp>
      <p:sp>
        <p:nvSpPr>
          <p:cNvPr id="33" name="Round Diagonal Corner Rectangle 44">
            <a:extLst>
              <a:ext uri="{FF2B5EF4-FFF2-40B4-BE49-F238E27FC236}">
                <a16:creationId xmlns:a16="http://schemas.microsoft.com/office/drawing/2014/main" id="{E81FA384-A3D3-25A5-068E-A098C5314E63}"/>
              </a:ext>
              <a:ext uri="{C183D7F6-B498-43B3-948B-1728B52AA6E4}">
                <adec:decorative xmlns:adec="http://schemas.microsoft.com/office/drawing/2017/decorative" val="1"/>
              </a:ext>
            </a:extLst>
          </p:cNvPr>
          <p:cNvSpPr/>
          <p:nvPr/>
        </p:nvSpPr>
        <p:spPr>
          <a:xfrm>
            <a:off x="8672562" y="1325880"/>
            <a:ext cx="4014738" cy="5532120"/>
          </a:xfrm>
          <a:prstGeom prst="round2DiagRect">
            <a:avLst>
              <a:gd name="adj1" fmla="val 12358"/>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nvGrpSpPr>
          <p:cNvPr id="165" name="Group 164">
            <a:extLst>
              <a:ext uri="{FF2B5EF4-FFF2-40B4-BE49-F238E27FC236}">
                <a16:creationId xmlns:a16="http://schemas.microsoft.com/office/drawing/2014/main" id="{1202CC85-E301-9E95-08C8-DE762870375D}"/>
              </a:ext>
              <a:ext uri="{C183D7F6-B498-43B3-948B-1728B52AA6E4}">
                <adec:decorative xmlns:adec="http://schemas.microsoft.com/office/drawing/2017/decorative" val="1"/>
              </a:ext>
            </a:extLst>
          </p:cNvPr>
          <p:cNvGrpSpPr/>
          <p:nvPr/>
        </p:nvGrpSpPr>
        <p:grpSpPr>
          <a:xfrm>
            <a:off x="9040416" y="4515534"/>
            <a:ext cx="1723531" cy="450134"/>
            <a:chOff x="8055311" y="1326214"/>
            <a:chExt cx="1723531" cy="450134"/>
          </a:xfrm>
        </p:grpSpPr>
        <p:sp>
          <p:nvSpPr>
            <p:cNvPr id="2" name="TextBox 1">
              <a:extLst>
                <a:ext uri="{FF2B5EF4-FFF2-40B4-BE49-F238E27FC236}">
                  <a16:creationId xmlns:a16="http://schemas.microsoft.com/office/drawing/2014/main" id="{8D6B1BFD-51F0-9D2B-313B-081846EA5581}"/>
                </a:ext>
              </a:extLst>
            </p:cNvPr>
            <p:cNvSpPr txBox="1"/>
            <p:nvPr/>
          </p:nvSpPr>
          <p:spPr>
            <a:xfrm>
              <a:off x="8264125" y="1414922"/>
              <a:ext cx="1514717" cy="3046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900"/>
                </a:spcBef>
                <a:spcAft>
                  <a:spcPts val="0"/>
                </a:spcAft>
                <a:buClrTx/>
                <a:buSzTx/>
                <a:buFontTx/>
                <a:buNone/>
                <a:tabLst/>
                <a:defRPr/>
              </a:pPr>
              <a:r>
                <a:rPr kumimoji="0" lang="en-US" sz="1100" b="1" i="0" u="none" strike="noStrike" kern="1200" cap="none" spc="0" normalizeH="0" baseline="0" noProof="0">
                  <a:ln>
                    <a:noFill/>
                  </a:ln>
                  <a:effectLst/>
                  <a:uLnTx/>
                  <a:uFillTx/>
                  <a:latin typeface="Century Gothic" panose="020B0502020202020204" pitchFamily="34" charset="0"/>
                  <a:ea typeface="+mn-ea"/>
                  <a:cs typeface="+mn-cs"/>
                </a:rPr>
                <a:t>1:1 health interaction </a:t>
              </a:r>
              <a:br>
                <a:rPr kumimoji="0" lang="en-US" sz="1100" b="1" i="0" u="none" strike="noStrike" kern="1200" cap="none" spc="0" normalizeH="0" baseline="0" noProof="0">
                  <a:ln>
                    <a:noFill/>
                  </a:ln>
                  <a:effectLst/>
                  <a:uLnTx/>
                  <a:uFillTx/>
                  <a:latin typeface="Century Gothic" panose="020B0502020202020204" pitchFamily="34" charset="0"/>
                  <a:ea typeface="+mn-ea"/>
                  <a:cs typeface="+mn-cs"/>
                </a:rPr>
              </a:br>
              <a:r>
                <a:rPr kumimoji="0" lang="en-US" sz="1100" b="1" i="0" u="none" strike="noStrike" kern="1200" cap="none" spc="0" normalizeH="0" baseline="0" noProof="0">
                  <a:ln>
                    <a:noFill/>
                  </a:ln>
                  <a:effectLst/>
                  <a:uLnTx/>
                  <a:uFillTx/>
                  <a:latin typeface="Century Gothic" panose="020B0502020202020204" pitchFamily="34" charset="0"/>
                  <a:ea typeface="+mn-ea"/>
                  <a:cs typeface="+mn-cs"/>
                </a:rPr>
                <a:t>with Teladoc Health</a:t>
              </a:r>
            </a:p>
          </p:txBody>
        </p:sp>
        <p:sp>
          <p:nvSpPr>
            <p:cNvPr id="5" name="!!Text Placeholder 96!!">
              <a:extLst>
                <a:ext uri="{FF2B5EF4-FFF2-40B4-BE49-F238E27FC236}">
                  <a16:creationId xmlns:a16="http://schemas.microsoft.com/office/drawing/2014/main" id="{1AD521C4-5BC9-6284-0A82-9F496B379818}"/>
                </a:ext>
              </a:extLst>
            </p:cNvPr>
            <p:cNvSpPr txBox="1">
              <a:spLocks/>
            </p:cNvSpPr>
            <p:nvPr/>
          </p:nvSpPr>
          <p:spPr>
            <a:xfrm rot="16200000">
              <a:off x="7862364" y="1519161"/>
              <a:ext cx="450134" cy="64240"/>
            </a:xfrm>
            <a:prstGeom prst="roundRect">
              <a:avLst>
                <a:gd name="adj" fmla="val 50000"/>
              </a:avLst>
            </a:prstGeom>
            <a:solidFill>
              <a:schemeClr val="accent5"/>
            </a:solidFill>
          </p:spPr>
          <p:txBody>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1100" b="0" i="0" u="none" strike="noStrike" kern="1200" cap="none" spc="0" normalizeH="0" baseline="0" noProof="0">
                  <a:ln>
                    <a:noFill/>
                  </a:ln>
                  <a:effectLst/>
                  <a:uLnTx/>
                  <a:uFillTx/>
                  <a:latin typeface="Century Gothic" panose="020B0502020202020204" pitchFamily="34" charset="0"/>
                  <a:ea typeface="+mn-ea"/>
                  <a:cs typeface="+mn-cs"/>
                </a:rPr>
                <a:t> </a:t>
              </a:r>
            </a:p>
          </p:txBody>
        </p:sp>
      </p:grpSp>
      <p:grpSp>
        <p:nvGrpSpPr>
          <p:cNvPr id="167" name="Group 166">
            <a:extLst>
              <a:ext uri="{FF2B5EF4-FFF2-40B4-BE49-F238E27FC236}">
                <a16:creationId xmlns:a16="http://schemas.microsoft.com/office/drawing/2014/main" id="{D6049FE5-5590-CCD5-D9A7-1987C77785E0}"/>
              </a:ext>
              <a:ext uri="{C183D7F6-B498-43B3-948B-1728B52AA6E4}">
                <adec:decorative xmlns:adec="http://schemas.microsoft.com/office/drawing/2017/decorative" val="1"/>
              </a:ext>
            </a:extLst>
          </p:cNvPr>
          <p:cNvGrpSpPr/>
          <p:nvPr/>
        </p:nvGrpSpPr>
        <p:grpSpPr>
          <a:xfrm>
            <a:off x="9040416" y="5691359"/>
            <a:ext cx="1429138" cy="450134"/>
            <a:chOff x="8055311" y="2429373"/>
            <a:chExt cx="1429138" cy="450134"/>
          </a:xfrm>
        </p:grpSpPr>
        <p:sp>
          <p:nvSpPr>
            <p:cNvPr id="4" name="TextBox 3" descr="3rd party population data&#10;">
              <a:extLst>
                <a:ext uri="{FF2B5EF4-FFF2-40B4-BE49-F238E27FC236}">
                  <a16:creationId xmlns:a16="http://schemas.microsoft.com/office/drawing/2014/main" id="{E74A7745-7839-A283-DEC9-DFEEEDF49FC1}"/>
                </a:ext>
              </a:extLst>
            </p:cNvPr>
            <p:cNvSpPr txBox="1"/>
            <p:nvPr/>
          </p:nvSpPr>
          <p:spPr>
            <a:xfrm>
              <a:off x="8264125" y="2506233"/>
              <a:ext cx="1220324" cy="3046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900"/>
                </a:spcBef>
                <a:spcAft>
                  <a:spcPts val="0"/>
                </a:spcAft>
                <a:buClrTx/>
                <a:buSzTx/>
                <a:buFontTx/>
                <a:buNone/>
                <a:tabLst/>
                <a:defRPr/>
              </a:pPr>
              <a:r>
                <a:rPr kumimoji="0" lang="en-US" sz="1100" b="1" i="0" u="none" strike="noStrike" kern="1200" cap="none" spc="0" normalizeH="0" baseline="0" noProof="0">
                  <a:ln>
                    <a:noFill/>
                  </a:ln>
                  <a:effectLst/>
                  <a:uLnTx/>
                  <a:uFillTx/>
                  <a:latin typeface="Century Gothic" panose="020B0502020202020204" pitchFamily="34" charset="0"/>
                  <a:ea typeface="+mn-ea"/>
                  <a:cs typeface="+mn-cs"/>
                </a:rPr>
                <a:t>3rd party population data</a:t>
              </a:r>
            </a:p>
          </p:txBody>
        </p:sp>
        <p:sp>
          <p:nvSpPr>
            <p:cNvPr id="6" name="!!Text Placeholder 94!!">
              <a:extLst>
                <a:ext uri="{FF2B5EF4-FFF2-40B4-BE49-F238E27FC236}">
                  <a16:creationId xmlns:a16="http://schemas.microsoft.com/office/drawing/2014/main" id="{8A1EBDE1-4EFA-4540-3841-A5AF23550B11}"/>
                </a:ext>
              </a:extLst>
            </p:cNvPr>
            <p:cNvSpPr txBox="1">
              <a:spLocks/>
            </p:cNvSpPr>
            <p:nvPr/>
          </p:nvSpPr>
          <p:spPr>
            <a:xfrm rot="16200000">
              <a:off x="7862364" y="2622320"/>
              <a:ext cx="450134" cy="64240"/>
            </a:xfrm>
            <a:prstGeom prst="roundRect">
              <a:avLst>
                <a:gd name="adj" fmla="val 50000"/>
              </a:avLst>
            </a:prstGeom>
            <a:solidFill>
              <a:schemeClr val="accent4"/>
            </a:solidFill>
          </p:spPr>
          <p:txBody>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1100" b="0" i="0" u="none" strike="noStrike" kern="1200" cap="none" spc="0" normalizeH="0" baseline="0" noProof="0">
                  <a:ln>
                    <a:noFill/>
                  </a:ln>
                  <a:effectLst/>
                  <a:uLnTx/>
                  <a:uFillTx/>
                  <a:latin typeface="Century Gothic" panose="020B0502020202020204" pitchFamily="34" charset="0"/>
                  <a:ea typeface="+mn-ea"/>
                  <a:cs typeface="+mn-cs"/>
                </a:rPr>
                <a:t> </a:t>
              </a:r>
            </a:p>
          </p:txBody>
        </p:sp>
      </p:grpSp>
      <p:grpSp>
        <p:nvGrpSpPr>
          <p:cNvPr id="166" name="Group 165">
            <a:extLst>
              <a:ext uri="{FF2B5EF4-FFF2-40B4-BE49-F238E27FC236}">
                <a16:creationId xmlns:a16="http://schemas.microsoft.com/office/drawing/2014/main" id="{5B4FB0C2-2AD5-EE11-0D02-E64E7626579B}"/>
              </a:ext>
              <a:ext uri="{C183D7F6-B498-43B3-948B-1728B52AA6E4}">
                <adec:decorative xmlns:adec="http://schemas.microsoft.com/office/drawing/2017/decorative" val="1"/>
              </a:ext>
            </a:extLst>
          </p:cNvPr>
          <p:cNvGrpSpPr/>
          <p:nvPr/>
        </p:nvGrpSpPr>
        <p:grpSpPr>
          <a:xfrm>
            <a:off x="9040416" y="5103447"/>
            <a:ext cx="2811324" cy="450134"/>
            <a:chOff x="8055311" y="1877793"/>
            <a:chExt cx="2811324" cy="450134"/>
          </a:xfrm>
        </p:grpSpPr>
        <p:sp>
          <p:nvSpPr>
            <p:cNvPr id="3" name="TextBox 2" descr="&#10;">
              <a:extLst>
                <a:ext uri="{FF2B5EF4-FFF2-40B4-BE49-F238E27FC236}">
                  <a16:creationId xmlns:a16="http://schemas.microsoft.com/office/drawing/2014/main" id="{F8C62320-9C9A-04FD-B18A-2AD0C4A79162}"/>
                </a:ext>
              </a:extLst>
            </p:cNvPr>
            <p:cNvSpPr txBox="1"/>
            <p:nvPr/>
          </p:nvSpPr>
          <p:spPr>
            <a:xfrm>
              <a:off x="8264125" y="1950510"/>
              <a:ext cx="2602510" cy="3046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900"/>
                </a:spcBef>
                <a:spcAft>
                  <a:spcPts val="0"/>
                </a:spcAft>
                <a:buClrTx/>
                <a:buSzTx/>
                <a:buFontTx/>
                <a:buNone/>
                <a:tabLst/>
                <a:defRPr/>
              </a:pPr>
              <a:r>
                <a:rPr kumimoji="0" lang="en-US" sz="1100" b="1" i="0" u="none" strike="noStrike" kern="1200" cap="none" spc="0" normalizeH="0" baseline="0" noProof="0">
                  <a:ln>
                    <a:noFill/>
                  </a:ln>
                  <a:effectLst/>
                  <a:uLnTx/>
                  <a:uFillTx/>
                  <a:latin typeface="Century Gothic" panose="020B0502020202020204" pitchFamily="34" charset="0"/>
                  <a:ea typeface="+mn-ea"/>
                  <a:cs typeface="+mn-cs"/>
                </a:rPr>
                <a:t>Individual health/care data </a:t>
              </a:r>
              <a:br>
                <a:rPr kumimoji="0" lang="en-US" sz="1100" b="1" i="0" u="none" strike="noStrike" kern="1200" cap="none" spc="0" normalizeH="0" baseline="0" noProof="0">
                  <a:ln>
                    <a:noFill/>
                  </a:ln>
                  <a:effectLst/>
                  <a:uLnTx/>
                  <a:uFillTx/>
                  <a:latin typeface="Century Gothic" panose="020B0502020202020204" pitchFamily="34" charset="0"/>
                  <a:ea typeface="+mn-ea"/>
                  <a:cs typeface="+mn-cs"/>
                </a:rPr>
              </a:br>
              <a:r>
                <a:rPr kumimoji="0" lang="en-US" sz="1100" b="1" i="0" u="none" strike="noStrike" kern="1200" cap="none" spc="0" normalizeH="0" baseline="0" noProof="0">
                  <a:ln>
                    <a:noFill/>
                  </a:ln>
                  <a:effectLst/>
                  <a:uLnTx/>
                  <a:uFillTx/>
                  <a:latin typeface="Century Gothic" panose="020B0502020202020204" pitchFamily="34" charset="0"/>
                  <a:ea typeface="+mn-ea"/>
                  <a:cs typeface="+mn-cs"/>
                </a:rPr>
                <a:t>delivered by external source</a:t>
              </a:r>
            </a:p>
          </p:txBody>
        </p:sp>
        <p:sp>
          <p:nvSpPr>
            <p:cNvPr id="7" name="!!Text Placeholder 95!!">
              <a:extLst>
                <a:ext uri="{FF2B5EF4-FFF2-40B4-BE49-F238E27FC236}">
                  <a16:creationId xmlns:a16="http://schemas.microsoft.com/office/drawing/2014/main" id="{D164E6E0-C5CB-6972-EB49-189EA7493796}"/>
                </a:ext>
              </a:extLst>
            </p:cNvPr>
            <p:cNvSpPr txBox="1">
              <a:spLocks/>
            </p:cNvSpPr>
            <p:nvPr/>
          </p:nvSpPr>
          <p:spPr>
            <a:xfrm rot="16200000">
              <a:off x="7862364" y="2070740"/>
              <a:ext cx="450134" cy="64240"/>
            </a:xfrm>
            <a:prstGeom prst="roundRect">
              <a:avLst>
                <a:gd name="adj" fmla="val 50000"/>
              </a:avLst>
            </a:prstGeom>
            <a:solidFill>
              <a:schemeClr val="accent1"/>
            </a:solidFill>
          </p:spPr>
          <p:txBody>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1100" b="0" i="0" u="none" strike="noStrike" kern="1200" cap="none" spc="0" normalizeH="0" baseline="0" noProof="0">
                  <a:ln>
                    <a:noFill/>
                  </a:ln>
                  <a:effectLst/>
                  <a:uLnTx/>
                  <a:uFillTx/>
                  <a:latin typeface="Century Gothic" panose="020B0502020202020204" pitchFamily="34" charset="0"/>
                  <a:ea typeface="+mn-ea"/>
                  <a:cs typeface="+mn-cs"/>
                </a:rPr>
                <a:t> </a:t>
              </a:r>
            </a:p>
          </p:txBody>
        </p:sp>
      </p:grpSp>
      <p:sp>
        <p:nvSpPr>
          <p:cNvPr id="38" name="TextBox 37">
            <a:extLst>
              <a:ext uri="{FF2B5EF4-FFF2-40B4-BE49-F238E27FC236}">
                <a16:creationId xmlns:a16="http://schemas.microsoft.com/office/drawing/2014/main" id="{48CE36B8-2102-BB66-A1E4-7E6916F9CD61}"/>
              </a:ext>
              <a:ext uri="{C183D7F6-B498-43B3-948B-1728B52AA6E4}">
                <adec:decorative xmlns:adec="http://schemas.microsoft.com/office/drawing/2017/decorative" val="0"/>
              </a:ext>
            </a:extLst>
          </p:cNvPr>
          <p:cNvSpPr txBox="1"/>
          <p:nvPr/>
        </p:nvSpPr>
        <p:spPr>
          <a:xfrm>
            <a:off x="9040416" y="1649453"/>
            <a:ext cx="2811324" cy="154401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400" b="1" i="0" u="none" strike="noStrike" kern="1200" cap="all" spc="0" normalizeH="0" baseline="0" noProof="0" dirty="0">
                <a:ln>
                  <a:noFill/>
                </a:ln>
                <a:solidFill>
                  <a:srgbClr val="341F65"/>
                </a:solidFill>
                <a:effectLst/>
                <a:uLnTx/>
                <a:uFillTx/>
                <a:latin typeface="Century Gothic" panose="020B0502020202020204" pitchFamily="34" charset="0"/>
                <a:ea typeface="+mn-ea"/>
                <a:cs typeface="+mn-cs"/>
              </a:rPr>
              <a:t>Scale and scope </a:t>
            </a:r>
            <a:br>
              <a:rPr kumimoji="0" lang="en-US" sz="1400" b="1" i="0" u="none" strike="noStrike" kern="1200" cap="all" spc="0" normalizeH="0" baseline="0" noProof="0" dirty="0">
                <a:ln>
                  <a:noFill/>
                </a:ln>
                <a:solidFill>
                  <a:srgbClr val="341F65"/>
                </a:solidFill>
                <a:effectLst/>
                <a:uLnTx/>
                <a:uFillTx/>
                <a:latin typeface="Century Gothic" panose="020B0502020202020204" pitchFamily="34" charset="0"/>
                <a:ea typeface="+mn-ea"/>
                <a:cs typeface="+mn-cs"/>
              </a:rPr>
            </a:br>
            <a:r>
              <a:rPr kumimoji="0" lang="en-US" sz="1400" b="1" i="0" u="none" strike="noStrike" kern="1200" cap="all" spc="0" normalizeH="0" baseline="0" noProof="0" dirty="0">
                <a:ln>
                  <a:noFill/>
                </a:ln>
                <a:solidFill>
                  <a:srgbClr val="341F65"/>
                </a:solidFill>
                <a:effectLst/>
                <a:uLnTx/>
                <a:uFillTx/>
                <a:latin typeface="Century Gothic" panose="020B0502020202020204" pitchFamily="34" charset="0"/>
                <a:ea typeface="+mn-ea"/>
                <a:cs typeface="+mn-cs"/>
              </a:rPr>
              <a:t>of data</a:t>
            </a:r>
          </a:p>
          <a:p>
            <a:pPr marL="0" marR="0" lvl="0" indent="0" algn="l" defTabSz="914400" rtl="0" eaLnBrk="1" fontAlgn="auto" latinLnBrk="0" hangingPunct="1">
              <a:lnSpc>
                <a:spcPct val="90000"/>
              </a:lnSpc>
              <a:spcBef>
                <a:spcPts val="1100"/>
              </a:spcBef>
              <a:spcAft>
                <a:spcPts val="0"/>
              </a:spcAft>
              <a:buClrTx/>
              <a:buSzTx/>
              <a:buFontTx/>
              <a:buNone/>
              <a:tabLst/>
              <a:defRPr/>
            </a:pP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&gt;2 billion </a:t>
            </a: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health and engagement data </a:t>
            </a:r>
            <a:r>
              <a:rPr kumimoji="0" lang="en-US" sz="1200" b="0" i="0" u="none" strike="noStrike" kern="1200" cap="none" spc="0" normalizeH="0" noProof="0" dirty="0">
                <a:ln>
                  <a:noFill/>
                </a:ln>
                <a:effectLst/>
                <a:uLnTx/>
                <a:uFillTx/>
                <a:latin typeface="Century Gothic" panose="020B0502020202020204" pitchFamily="34" charset="0"/>
                <a:ea typeface="+mn-ea"/>
                <a:cs typeface="+mn-cs"/>
              </a:rPr>
              <a:t>points</a:t>
            </a:r>
            <a:r>
              <a:rPr kumimoji="0" lang="en-US" sz="1200" b="0" i="0" u="none" strike="noStrike" kern="1200" cap="none" spc="0" normalizeH="0" baseline="30000" noProof="0" dirty="0">
                <a:ln>
                  <a:noFill/>
                </a:ln>
                <a:effectLst/>
                <a:uLnTx/>
                <a:uFillTx/>
                <a:latin typeface="Century Gothic" panose="020B0502020202020204" pitchFamily="34" charset="0"/>
                <a:ea typeface="+mn-ea"/>
                <a:cs typeface="+mn-cs"/>
              </a:rPr>
              <a:t>15</a:t>
            </a: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 of which </a:t>
            </a:r>
            <a: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t>&gt;60% </a:t>
            </a:r>
            <a:br>
              <a:rPr kumimoji="0" lang="en-US" sz="1200" b="1" i="0" u="none" strike="noStrike" kern="1200" cap="none" spc="0" normalizeH="0" baseline="0" noProof="0" dirty="0">
                <a:ln>
                  <a:noFill/>
                </a:ln>
                <a:effectLst/>
                <a:uLnTx/>
                <a:uFillTx/>
                <a:latin typeface="Century Gothic" panose="020B0502020202020204" pitchFamily="34" charset="0"/>
                <a:ea typeface="+mn-ea"/>
                <a:cs typeface="+mn-cs"/>
              </a:rPr>
            </a:b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are </a:t>
            </a:r>
            <a:r>
              <a:rPr kumimoji="0" lang="en-US" sz="1200" b="0" i="0" u="none" strike="noStrike" kern="1200" cap="none" spc="0" normalizeH="0" noProof="0" dirty="0">
                <a:ln>
                  <a:noFill/>
                </a:ln>
                <a:effectLst/>
                <a:uLnTx/>
                <a:uFillTx/>
                <a:latin typeface="Century Gothic" panose="020B0502020202020204" pitchFamily="34" charset="0"/>
                <a:ea typeface="+mn-ea"/>
                <a:cs typeface="+mn-cs"/>
              </a:rPr>
              <a:t>proprietary</a:t>
            </a:r>
            <a:r>
              <a:rPr kumimoji="0" lang="en-US" sz="1200" b="0" i="0" u="none" strike="noStrike" kern="1200" cap="none" spc="0" normalizeH="0" baseline="30000" noProof="0" dirty="0">
                <a:ln>
                  <a:noFill/>
                </a:ln>
                <a:effectLst/>
                <a:uLnTx/>
                <a:uFillTx/>
                <a:latin typeface="Century Gothic" panose="020B0502020202020204" pitchFamily="34" charset="0"/>
                <a:ea typeface="+mn-ea"/>
                <a:cs typeface="+mn-cs"/>
              </a:rPr>
              <a:t>16</a:t>
            </a:r>
          </a:p>
          <a:p>
            <a:pPr marL="0" marR="0" lvl="0" indent="0" algn="l" defTabSz="914400" rtl="0" eaLnBrk="1" fontAlgn="auto" latinLnBrk="0" hangingPunct="1">
              <a:lnSpc>
                <a:spcPct val="90000"/>
              </a:lnSpc>
              <a:spcBef>
                <a:spcPts val="11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Thousands of digital and virtual interactions for a single individual</a:t>
            </a:r>
          </a:p>
        </p:txBody>
      </p:sp>
      <p:sp>
        <p:nvSpPr>
          <p:cNvPr id="41" name="TextBox 40">
            <a:extLst>
              <a:ext uri="{FF2B5EF4-FFF2-40B4-BE49-F238E27FC236}">
                <a16:creationId xmlns:a16="http://schemas.microsoft.com/office/drawing/2014/main" id="{82CA5202-33DF-CB62-E27C-C73C3EEC2AE3}"/>
              </a:ext>
            </a:extLst>
          </p:cNvPr>
          <p:cNvSpPr txBox="1"/>
          <p:nvPr/>
        </p:nvSpPr>
        <p:spPr>
          <a:xfrm>
            <a:off x="9026561" y="3568871"/>
            <a:ext cx="2791746" cy="6889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400" b="1" i="0" u="none" strike="noStrike" kern="1200" cap="all" spc="0" normalizeH="0" baseline="0" noProof="0">
                <a:ln>
                  <a:noFill/>
                </a:ln>
                <a:solidFill>
                  <a:srgbClr val="341F65"/>
                </a:solidFill>
                <a:effectLst/>
                <a:uLnTx/>
                <a:uFillTx/>
                <a:latin typeface="Century Gothic" panose="020B0502020202020204" pitchFamily="34" charset="0"/>
                <a:ea typeface="+mn-ea"/>
                <a:cs typeface="+mn-cs"/>
              </a:rPr>
              <a:t>Deep data science expertise</a:t>
            </a:r>
          </a:p>
          <a:p>
            <a:pPr marL="0" marR="0" lvl="0" indent="0" algn="l" defTabSz="914400" rtl="0" eaLnBrk="1" fontAlgn="auto" latinLnBrk="0" hangingPunct="1">
              <a:lnSpc>
                <a:spcPct val="90000"/>
              </a:lnSpc>
              <a:spcBef>
                <a:spcPts val="1100"/>
              </a:spcBef>
              <a:spcAft>
                <a:spcPts val="0"/>
              </a:spcAft>
              <a:buClrTx/>
              <a:buSzTx/>
              <a:buFontTx/>
              <a:buNone/>
              <a:tabLst/>
              <a:defRPr/>
            </a:pPr>
            <a:r>
              <a:rPr kumimoji="0" lang="en-US" sz="1200" b="1" i="0" u="none" strike="noStrike" kern="1200" cap="none" spc="0" normalizeH="0" baseline="0" noProof="0">
                <a:ln>
                  <a:noFill/>
                </a:ln>
                <a:effectLst/>
                <a:uLnTx/>
                <a:uFillTx/>
                <a:latin typeface="Century Gothic" panose="020B0502020202020204" pitchFamily="34" charset="0"/>
                <a:ea typeface="+mn-ea"/>
                <a:cs typeface="+mn-cs"/>
              </a:rPr>
              <a:t>80+ data scientists </a:t>
            </a:r>
            <a:r>
              <a:rPr kumimoji="0" lang="en-US" sz="1200" b="0" i="0" u="none" strike="noStrike" kern="1200" cap="none" spc="0" normalizeH="0" baseline="0" noProof="0">
                <a:ln>
                  <a:noFill/>
                </a:ln>
                <a:effectLst/>
                <a:uLnTx/>
                <a:uFillTx/>
                <a:latin typeface="Century Gothic" panose="020B0502020202020204" pitchFamily="34" charset="0"/>
                <a:ea typeface="+mn-ea"/>
                <a:cs typeface="+mn-cs"/>
              </a:rPr>
              <a:t>with </a:t>
            </a:r>
            <a:r>
              <a:rPr kumimoji="0" lang="en-US" sz="1200" b="1" i="0" u="none" strike="noStrike" kern="1200" cap="none" spc="0" normalizeH="0" baseline="0" noProof="0">
                <a:ln>
                  <a:noFill/>
                </a:ln>
                <a:effectLst/>
                <a:uLnTx/>
                <a:uFillTx/>
                <a:latin typeface="Century Gothic" panose="020B0502020202020204" pitchFamily="34" charset="0"/>
                <a:ea typeface="+mn-ea"/>
                <a:cs typeface="+mn-cs"/>
              </a:rPr>
              <a:t>&gt;</a:t>
            </a:r>
            <a:r>
              <a:rPr lang="en-US" sz="1200" b="1">
                <a:latin typeface="Century Gothic" panose="020B0502020202020204" pitchFamily="34" charset="0"/>
              </a:rPr>
              <a:t>30</a:t>
            </a:r>
            <a:r>
              <a:rPr kumimoji="0" lang="en-US" sz="1200" b="1" i="0" u="none" strike="noStrike" kern="1200" cap="none" spc="0" normalizeH="0" baseline="0" noProof="0">
                <a:ln>
                  <a:noFill/>
                </a:ln>
                <a:effectLst/>
                <a:uLnTx/>
                <a:uFillTx/>
                <a:latin typeface="Century Gothic" panose="020B0502020202020204" pitchFamily="34" charset="0"/>
                <a:ea typeface="+mn-ea"/>
                <a:cs typeface="+mn-cs"/>
              </a:rPr>
              <a:t>0 years </a:t>
            </a:r>
            <a:r>
              <a:rPr kumimoji="0" lang="en-US" sz="1200" b="0" i="0" u="none" strike="noStrike" kern="1200" cap="none" spc="0" normalizeH="0" baseline="0" noProof="0">
                <a:ln>
                  <a:noFill/>
                </a:ln>
                <a:effectLst/>
                <a:uLnTx/>
                <a:uFillTx/>
                <a:latin typeface="Century Gothic" panose="020B0502020202020204" pitchFamily="34" charset="0"/>
                <a:ea typeface="+mn-ea"/>
                <a:cs typeface="+mn-cs"/>
              </a:rPr>
              <a:t>cumulative virtual care </a:t>
            </a:r>
            <a:r>
              <a:rPr kumimoji="0" lang="en-US" sz="1200" b="0" i="0" u="none" strike="noStrike" kern="1200" cap="none" spc="0" normalizeH="0" noProof="0">
                <a:ln>
                  <a:noFill/>
                </a:ln>
                <a:effectLst/>
                <a:uLnTx/>
                <a:uFillTx/>
                <a:latin typeface="Century Gothic" panose="020B0502020202020204" pitchFamily="34" charset="0"/>
                <a:ea typeface="+mn-ea"/>
                <a:cs typeface="+mn-cs"/>
              </a:rPr>
              <a:t>experience</a:t>
            </a:r>
            <a:r>
              <a:rPr kumimoji="0" lang="en-US" sz="1200" b="0" i="0" u="none" strike="noStrike" kern="1200" cap="none" spc="0" normalizeH="0" baseline="30000" noProof="0">
                <a:ln>
                  <a:noFill/>
                </a:ln>
                <a:effectLst/>
                <a:uLnTx/>
                <a:uFillTx/>
                <a:latin typeface="Century Gothic" panose="020B0502020202020204" pitchFamily="34" charset="0"/>
                <a:ea typeface="+mn-ea"/>
                <a:cs typeface="+mn-cs"/>
              </a:rPr>
              <a:t>17</a:t>
            </a:r>
          </a:p>
        </p:txBody>
      </p:sp>
      <p:cxnSp>
        <p:nvCxnSpPr>
          <p:cNvPr id="44" name="Straight Connector 43">
            <a:extLst>
              <a:ext uri="{FF2B5EF4-FFF2-40B4-BE49-F238E27FC236}">
                <a16:creationId xmlns:a16="http://schemas.microsoft.com/office/drawing/2014/main" id="{71E9A2A4-9E22-7F71-965E-7E42AB475C03}"/>
              </a:ext>
              <a:ext uri="{C183D7F6-B498-43B3-948B-1728B52AA6E4}">
                <adec:decorative xmlns:adec="http://schemas.microsoft.com/office/drawing/2017/decorative" val="1"/>
              </a:ext>
            </a:extLst>
          </p:cNvPr>
          <p:cNvCxnSpPr>
            <a:cxnSpLocks/>
          </p:cNvCxnSpPr>
          <p:nvPr/>
        </p:nvCxnSpPr>
        <p:spPr>
          <a:xfrm>
            <a:off x="9026561" y="3391295"/>
            <a:ext cx="2746339"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9D7222D-24A2-A63B-7486-E83721AED36A}"/>
              </a:ext>
              <a:ext uri="{C183D7F6-B498-43B3-948B-1728B52AA6E4}">
                <adec:decorative xmlns:adec="http://schemas.microsoft.com/office/drawing/2017/decorative" val="1"/>
              </a:ext>
            </a:extLst>
          </p:cNvPr>
          <p:cNvCxnSpPr>
            <a:cxnSpLocks/>
            <a:stCxn id="20" idx="6"/>
          </p:cNvCxnSpPr>
          <p:nvPr/>
        </p:nvCxnSpPr>
        <p:spPr>
          <a:xfrm>
            <a:off x="1219088" y="4565587"/>
            <a:ext cx="1319601" cy="27734"/>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9CFEE2F-334E-C3E9-2D5B-B7CFF35F87C4}"/>
              </a:ext>
              <a:ext uri="{C183D7F6-B498-43B3-948B-1728B52AA6E4}">
                <adec:decorative xmlns:adec="http://schemas.microsoft.com/office/drawing/2017/decorative" val="1"/>
              </a:ext>
            </a:extLst>
          </p:cNvPr>
          <p:cNvCxnSpPr>
            <a:cxnSpLocks/>
            <a:stCxn id="24" idx="5"/>
          </p:cNvCxnSpPr>
          <p:nvPr/>
        </p:nvCxnSpPr>
        <p:spPr>
          <a:xfrm>
            <a:off x="1518081" y="2985586"/>
            <a:ext cx="1347626" cy="1118087"/>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2B9DC36-7F5E-6E75-1725-6EF1529CB6AD}"/>
              </a:ext>
              <a:ext uri="{C183D7F6-B498-43B3-948B-1728B52AA6E4}">
                <adec:decorative xmlns:adec="http://schemas.microsoft.com/office/drawing/2017/decorative" val="1"/>
              </a:ext>
            </a:extLst>
          </p:cNvPr>
          <p:cNvCxnSpPr>
            <a:cxnSpLocks/>
          </p:cNvCxnSpPr>
          <p:nvPr/>
        </p:nvCxnSpPr>
        <p:spPr>
          <a:xfrm flipH="1">
            <a:off x="5732909" y="2398052"/>
            <a:ext cx="1260250" cy="1274902"/>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49D01E-CEC0-F070-D872-E67DE64A4957}"/>
              </a:ext>
              <a:ext uri="{C183D7F6-B498-43B3-948B-1728B52AA6E4}">
                <adec:decorative xmlns:adec="http://schemas.microsoft.com/office/drawing/2017/decorative" val="1"/>
              </a:ext>
            </a:extLst>
          </p:cNvPr>
          <p:cNvCxnSpPr/>
          <p:nvPr/>
        </p:nvCxnSpPr>
        <p:spPr>
          <a:xfrm flipH="1">
            <a:off x="5893789" y="4558284"/>
            <a:ext cx="1459511" cy="239862"/>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9CB6281-763C-5167-6DC7-24C09F9C6CD4}"/>
              </a:ext>
              <a:ext uri="{C183D7F6-B498-43B3-948B-1728B52AA6E4}">
                <adec:decorative xmlns:adec="http://schemas.microsoft.com/office/drawing/2017/decorative" val="1"/>
              </a:ext>
            </a:extLst>
          </p:cNvPr>
          <p:cNvCxnSpPr/>
          <p:nvPr/>
        </p:nvCxnSpPr>
        <p:spPr>
          <a:xfrm flipH="1" flipV="1">
            <a:off x="5591175" y="5009763"/>
            <a:ext cx="1133475" cy="460064"/>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8!!">
            <a:extLst>
              <a:ext uri="{FF2B5EF4-FFF2-40B4-BE49-F238E27FC236}">
                <a16:creationId xmlns:a16="http://schemas.microsoft.com/office/drawing/2014/main" id="{CDBA7563-D3F2-1FA7-F64B-F57147131EA3}"/>
              </a:ext>
              <a:ext uri="{C183D7F6-B498-43B3-948B-1728B52AA6E4}">
                <adec:decorative xmlns:adec="http://schemas.microsoft.com/office/drawing/2017/decorative" val="1"/>
              </a:ext>
            </a:extLst>
          </p:cNvPr>
          <p:cNvSpPr>
            <a:spLocks noChangeAspect="1"/>
          </p:cNvSpPr>
          <p:nvPr/>
        </p:nvSpPr>
        <p:spPr>
          <a:xfrm>
            <a:off x="6278657" y="3094413"/>
            <a:ext cx="977802" cy="9778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Rx data</a:t>
            </a:r>
          </a:p>
        </p:txBody>
      </p:sp>
      <p:sp>
        <p:nvSpPr>
          <p:cNvPr id="18" name="!!Oval 24!!">
            <a:extLst>
              <a:ext uri="{FF2B5EF4-FFF2-40B4-BE49-F238E27FC236}">
                <a16:creationId xmlns:a16="http://schemas.microsoft.com/office/drawing/2014/main" id="{0779B7B7-7F5E-E2A2-B30F-44D88CDB71DE}"/>
              </a:ext>
              <a:ext uri="{C183D7F6-B498-43B3-948B-1728B52AA6E4}">
                <adec:decorative xmlns:adec="http://schemas.microsoft.com/office/drawing/2017/decorative" val="1"/>
              </a:ext>
            </a:extLst>
          </p:cNvPr>
          <p:cNvSpPr>
            <a:spLocks noChangeAspect="1"/>
          </p:cNvSpPr>
          <p:nvPr/>
        </p:nvSpPr>
        <p:spPr>
          <a:xfrm>
            <a:off x="897146" y="3234260"/>
            <a:ext cx="918735" cy="9187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entury Gothic" panose="020B0502020202020204" pitchFamily="34" charset="0"/>
              </a:rPr>
              <a:t>Claims</a:t>
            </a:r>
            <a:br>
              <a:rPr kumimoji="0" lang="en-US" sz="1200" b="0" i="0" u="none" strike="noStrike" kern="1200" cap="none" spc="0" normalizeH="0" baseline="0" noProof="0">
                <a:ln>
                  <a:noFill/>
                </a:ln>
                <a:solidFill>
                  <a:schemeClr val="bg1"/>
                </a:solidFill>
                <a:effectLst/>
                <a:uLnTx/>
                <a:uFillTx/>
                <a:latin typeface="Century Gothic" panose="020B0502020202020204" pitchFamily="34" charset="0"/>
              </a:rPr>
            </a:br>
            <a:r>
              <a:rPr kumimoji="0" lang="en-US" sz="1200" b="0" i="0" u="none" strike="noStrike" kern="1200" cap="none" spc="0" normalizeH="0" baseline="0" noProof="0">
                <a:ln>
                  <a:noFill/>
                </a:ln>
                <a:solidFill>
                  <a:schemeClr val="bg1"/>
                </a:solidFill>
                <a:effectLst/>
                <a:uLnTx/>
                <a:uFillTx/>
                <a:latin typeface="Century Gothic" panose="020B0502020202020204" pitchFamily="34" charset="0"/>
              </a:rPr>
              <a:t>data</a:t>
            </a:r>
          </a:p>
        </p:txBody>
      </p:sp>
      <p:sp>
        <p:nvSpPr>
          <p:cNvPr id="16" name="!!Oval 23!!">
            <a:extLst>
              <a:ext uri="{FF2B5EF4-FFF2-40B4-BE49-F238E27FC236}">
                <a16:creationId xmlns:a16="http://schemas.microsoft.com/office/drawing/2014/main" id="{2AD7C6A1-0D93-597B-F418-644E00654345}"/>
              </a:ext>
              <a:ext uri="{C183D7F6-B498-43B3-948B-1728B52AA6E4}">
                <adec:decorative xmlns:adec="http://schemas.microsoft.com/office/drawing/2017/decorative" val="1"/>
              </a:ext>
            </a:extLst>
          </p:cNvPr>
          <p:cNvSpPr>
            <a:spLocks noChangeAspect="1"/>
          </p:cNvSpPr>
          <p:nvPr/>
        </p:nvSpPr>
        <p:spPr>
          <a:xfrm>
            <a:off x="7078788" y="3723875"/>
            <a:ext cx="1345495" cy="13454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Teladoc</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Health</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clinical and</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coaching</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interactions</a:t>
            </a:r>
          </a:p>
        </p:txBody>
      </p:sp>
      <p:sp>
        <p:nvSpPr>
          <p:cNvPr id="20" name="!!Oval 25!!">
            <a:extLst>
              <a:ext uri="{FF2B5EF4-FFF2-40B4-BE49-F238E27FC236}">
                <a16:creationId xmlns:a16="http://schemas.microsoft.com/office/drawing/2014/main" id="{B1090861-DD3E-74CD-0D04-27815E5864AE}"/>
              </a:ext>
              <a:ext uri="{C183D7F6-B498-43B3-948B-1728B52AA6E4}">
                <adec:decorative xmlns:adec="http://schemas.microsoft.com/office/drawing/2017/decorative" val="1"/>
              </a:ext>
            </a:extLst>
          </p:cNvPr>
          <p:cNvSpPr>
            <a:spLocks noChangeAspect="1"/>
          </p:cNvSpPr>
          <p:nvPr/>
        </p:nvSpPr>
        <p:spPr>
          <a:xfrm>
            <a:off x="241286" y="4076686"/>
            <a:ext cx="977802" cy="9778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Lab </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results</a:t>
            </a:r>
          </a:p>
        </p:txBody>
      </p:sp>
      <p:sp>
        <p:nvSpPr>
          <p:cNvPr id="21" name="!!Oval 22!!">
            <a:extLst>
              <a:ext uri="{FF2B5EF4-FFF2-40B4-BE49-F238E27FC236}">
                <a16:creationId xmlns:a16="http://schemas.microsoft.com/office/drawing/2014/main" id="{BC258E3C-EDE4-13D3-5473-8255FE6FCB3B}"/>
              </a:ext>
              <a:ext uri="{C183D7F6-B498-43B3-948B-1728B52AA6E4}">
                <adec:decorative xmlns:adec="http://schemas.microsoft.com/office/drawing/2017/decorative" val="1"/>
              </a:ext>
            </a:extLst>
          </p:cNvPr>
          <p:cNvSpPr>
            <a:spLocks noChangeAspect="1"/>
          </p:cNvSpPr>
          <p:nvPr/>
        </p:nvSpPr>
        <p:spPr>
          <a:xfrm>
            <a:off x="6463827" y="5062305"/>
            <a:ext cx="1231036" cy="12310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2400"/>
              </a:spcBef>
              <a:defRPr/>
            </a:pPr>
            <a:r>
              <a:rPr lang="en-US" sz="1200">
                <a:solidFill>
                  <a:schemeClr val="bg1"/>
                </a:solidFill>
                <a:latin typeface="Century Gothic" panose="020B0502020202020204" pitchFamily="34" charset="0"/>
              </a:rPr>
              <a:t>Public data </a:t>
            </a:r>
            <a:br>
              <a:rPr lang="en-US" sz="1200">
                <a:solidFill>
                  <a:schemeClr val="bg1"/>
                </a:solidFill>
                <a:latin typeface="Century Gothic" panose="020B0502020202020204" pitchFamily="34" charset="0"/>
              </a:rPr>
            </a:br>
            <a:r>
              <a:rPr lang="en-US" sz="1200">
                <a:solidFill>
                  <a:schemeClr val="bg1"/>
                </a:solidFill>
                <a:latin typeface="Century Gothic" panose="020B0502020202020204" pitchFamily="34" charset="0"/>
              </a:rPr>
              <a:t>exchanges</a:t>
            </a:r>
          </a:p>
        </p:txBody>
      </p:sp>
      <p:sp>
        <p:nvSpPr>
          <p:cNvPr id="23" name="!!Oval 21!!">
            <a:extLst>
              <a:ext uri="{FF2B5EF4-FFF2-40B4-BE49-F238E27FC236}">
                <a16:creationId xmlns:a16="http://schemas.microsoft.com/office/drawing/2014/main" id="{B31790DB-198C-00EC-811D-CEAD3CB27337}"/>
              </a:ext>
              <a:ext uri="{C183D7F6-B498-43B3-948B-1728B52AA6E4}">
                <adec:decorative xmlns:adec="http://schemas.microsoft.com/office/drawing/2017/decorative" val="1"/>
              </a:ext>
            </a:extLst>
          </p:cNvPr>
          <p:cNvSpPr>
            <a:spLocks noChangeAspect="1"/>
          </p:cNvSpPr>
          <p:nvPr/>
        </p:nvSpPr>
        <p:spPr>
          <a:xfrm>
            <a:off x="805813" y="4905978"/>
            <a:ext cx="1345496" cy="13454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Wellness</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entries</a:t>
            </a:r>
          </a:p>
        </p:txBody>
      </p:sp>
      <p:sp>
        <p:nvSpPr>
          <p:cNvPr id="17" name="!!Oval 19!!">
            <a:extLst>
              <a:ext uri="{FF2B5EF4-FFF2-40B4-BE49-F238E27FC236}">
                <a16:creationId xmlns:a16="http://schemas.microsoft.com/office/drawing/2014/main" id="{742C0A32-CCA3-CC4F-8FCA-169276A0F815}"/>
              </a:ext>
              <a:ext uri="{C183D7F6-B498-43B3-948B-1728B52AA6E4}">
                <adec:decorative xmlns:adec="http://schemas.microsoft.com/office/drawing/2017/decorative" val="1"/>
              </a:ext>
            </a:extLst>
          </p:cNvPr>
          <p:cNvSpPr>
            <a:spLocks noChangeAspect="1"/>
          </p:cNvSpPr>
          <p:nvPr/>
        </p:nvSpPr>
        <p:spPr>
          <a:xfrm>
            <a:off x="6930039" y="1514639"/>
            <a:ext cx="1231036" cy="12310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entury Gothic" panose="020B0502020202020204" pitchFamily="34" charset="0"/>
              </a:rPr>
              <a:t>Device </a:t>
            </a:r>
            <a:br>
              <a:rPr kumimoji="0" lang="en-US" sz="1200" b="0" i="0" u="none" strike="noStrike" kern="1200" cap="none" spc="0" normalizeH="0" baseline="0" noProof="0">
                <a:ln>
                  <a:noFill/>
                </a:ln>
                <a:solidFill>
                  <a:schemeClr val="bg1"/>
                </a:solidFill>
                <a:effectLst/>
                <a:uLnTx/>
                <a:uFillTx/>
                <a:latin typeface="Century Gothic" panose="020B0502020202020204" pitchFamily="34" charset="0"/>
              </a:rPr>
            </a:br>
            <a:r>
              <a:rPr kumimoji="0" lang="en-US" sz="1200" b="0" i="0" u="none" strike="noStrike" kern="1200" cap="none" spc="0" normalizeH="0" baseline="0" noProof="0">
                <a:ln>
                  <a:noFill/>
                </a:ln>
                <a:solidFill>
                  <a:schemeClr val="bg1"/>
                </a:solidFill>
                <a:effectLst/>
                <a:uLnTx/>
                <a:uFillTx/>
                <a:latin typeface="Century Gothic" panose="020B0502020202020204" pitchFamily="34" charset="0"/>
              </a:rPr>
              <a:t>readings </a:t>
            </a:r>
            <a:br>
              <a:rPr kumimoji="0" lang="en-US" sz="1200" b="0" i="0" u="none" strike="noStrike" kern="1200" cap="none" spc="0" normalizeH="0" baseline="0" noProof="0">
                <a:ln>
                  <a:noFill/>
                </a:ln>
                <a:solidFill>
                  <a:schemeClr val="bg1"/>
                </a:solidFill>
                <a:effectLst/>
                <a:uLnTx/>
                <a:uFillTx/>
                <a:latin typeface="Century Gothic" panose="020B0502020202020204" pitchFamily="34" charset="0"/>
              </a:rPr>
            </a:br>
            <a:r>
              <a:rPr kumimoji="0" lang="en-US" sz="1200" b="0" i="0" u="none" strike="noStrike" kern="1200" cap="none" spc="0" normalizeH="0" baseline="0" noProof="0">
                <a:ln>
                  <a:noFill/>
                </a:ln>
                <a:solidFill>
                  <a:schemeClr val="bg1"/>
                </a:solidFill>
                <a:effectLst/>
                <a:uLnTx/>
                <a:uFillTx/>
                <a:latin typeface="Century Gothic" panose="020B0502020202020204" pitchFamily="34" charset="0"/>
              </a:rPr>
              <a:t>(3rd party)</a:t>
            </a:r>
          </a:p>
        </p:txBody>
      </p:sp>
      <p:sp>
        <p:nvSpPr>
          <p:cNvPr id="19" name="!!Oval 20!!">
            <a:extLst>
              <a:ext uri="{FF2B5EF4-FFF2-40B4-BE49-F238E27FC236}">
                <a16:creationId xmlns:a16="http://schemas.microsoft.com/office/drawing/2014/main" id="{A284F563-2C2B-6D02-9136-5DEED1165EB5}"/>
              </a:ext>
              <a:ext uri="{C183D7F6-B498-43B3-948B-1728B52AA6E4}">
                <adec:decorative xmlns:adec="http://schemas.microsoft.com/office/drawing/2017/decorative" val="1"/>
              </a:ext>
            </a:extLst>
          </p:cNvPr>
          <p:cNvSpPr>
            <a:spLocks noChangeAspect="1"/>
          </p:cNvSpPr>
          <p:nvPr/>
        </p:nvSpPr>
        <p:spPr>
          <a:xfrm>
            <a:off x="1657155" y="1322682"/>
            <a:ext cx="1231036" cy="12310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Clinical </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interactions </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(3rd party)</a:t>
            </a:r>
          </a:p>
        </p:txBody>
      </p:sp>
      <p:sp>
        <p:nvSpPr>
          <p:cNvPr id="22" name="!!Oval 27!!">
            <a:extLst>
              <a:ext uri="{FF2B5EF4-FFF2-40B4-BE49-F238E27FC236}">
                <a16:creationId xmlns:a16="http://schemas.microsoft.com/office/drawing/2014/main" id="{38D8E129-8FE0-9A88-6BB1-BD828704425C}"/>
              </a:ext>
              <a:ext uri="{C183D7F6-B498-43B3-948B-1728B52AA6E4}">
                <adec:decorative xmlns:adec="http://schemas.microsoft.com/office/drawing/2017/decorative" val="1"/>
              </a:ext>
            </a:extLst>
          </p:cNvPr>
          <p:cNvSpPr>
            <a:spLocks noChangeAspect="1"/>
          </p:cNvSpPr>
          <p:nvPr/>
        </p:nvSpPr>
        <p:spPr>
          <a:xfrm>
            <a:off x="5705986" y="1651601"/>
            <a:ext cx="977802" cy="97780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Health</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surveys</a:t>
            </a:r>
          </a:p>
        </p:txBody>
      </p:sp>
      <p:sp>
        <p:nvSpPr>
          <p:cNvPr id="24" name="!!Oval 26!!">
            <a:extLst>
              <a:ext uri="{FF2B5EF4-FFF2-40B4-BE49-F238E27FC236}">
                <a16:creationId xmlns:a16="http://schemas.microsoft.com/office/drawing/2014/main" id="{15B2BA94-DD2F-9667-FD8C-E80416C075B7}"/>
              </a:ext>
              <a:ext uri="{C183D7F6-B498-43B3-948B-1728B52AA6E4}">
                <adec:decorative xmlns:adec="http://schemas.microsoft.com/office/drawing/2017/decorative" val="1"/>
              </a:ext>
            </a:extLst>
          </p:cNvPr>
          <p:cNvSpPr>
            <a:spLocks noChangeAspect="1"/>
          </p:cNvSpPr>
          <p:nvPr/>
        </p:nvSpPr>
        <p:spPr>
          <a:xfrm>
            <a:off x="467326" y="1934832"/>
            <a:ext cx="1231036" cy="123103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Teladoc </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Health </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device </a:t>
            </a:r>
            <a:b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br>
            <a:r>
              <a:rPr kumimoji="0" lang="en-US" sz="1200" b="0" i="0" u="none" strike="noStrike" kern="1200" cap="none" spc="0" normalizeH="0" baseline="0" noProof="0">
                <a:ln>
                  <a:noFill/>
                </a:ln>
                <a:solidFill>
                  <a:srgbClr val="FFFFFF"/>
                </a:solidFill>
                <a:effectLst/>
                <a:uLnTx/>
                <a:uFillTx/>
                <a:latin typeface="Century Gothic" panose="020B0502020202020204" pitchFamily="34" charset="0"/>
              </a:rPr>
              <a:t>readings</a:t>
            </a:r>
          </a:p>
        </p:txBody>
      </p:sp>
      <p:pic>
        <p:nvPicPr>
          <p:cNvPr id="32" name="Picture 31">
            <a:extLst>
              <a:ext uri="{FF2B5EF4-FFF2-40B4-BE49-F238E27FC236}">
                <a16:creationId xmlns:a16="http://schemas.microsoft.com/office/drawing/2014/main" id="{63B50673-C3E0-E1F5-F209-4B58766CBB6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3095"/>
          <a:stretch/>
        </p:blipFill>
        <p:spPr>
          <a:xfrm rot="212623">
            <a:off x="2057955" y="1903415"/>
            <a:ext cx="4550960" cy="870265"/>
          </a:xfrm>
          <a:prstGeom prst="rect">
            <a:avLst/>
          </a:prstGeom>
        </p:spPr>
      </p:pic>
      <p:grpSp>
        <p:nvGrpSpPr>
          <p:cNvPr id="34" name="Group 33">
            <a:extLst>
              <a:ext uri="{FF2B5EF4-FFF2-40B4-BE49-F238E27FC236}">
                <a16:creationId xmlns:a16="http://schemas.microsoft.com/office/drawing/2014/main" id="{C7EC03AF-82B5-C73A-A5A0-EB7F6274D1A6}"/>
              </a:ext>
              <a:ext uri="{C183D7F6-B498-43B3-948B-1728B52AA6E4}">
                <adec:decorative xmlns:adec="http://schemas.microsoft.com/office/drawing/2017/decorative" val="1"/>
              </a:ext>
            </a:extLst>
          </p:cNvPr>
          <p:cNvGrpSpPr/>
          <p:nvPr/>
        </p:nvGrpSpPr>
        <p:grpSpPr>
          <a:xfrm>
            <a:off x="2297999" y="2277976"/>
            <a:ext cx="3941063" cy="3941064"/>
            <a:chOff x="5740482" y="2388816"/>
            <a:chExt cx="3941063" cy="3941064"/>
          </a:xfrm>
        </p:grpSpPr>
        <p:grpSp>
          <p:nvGrpSpPr>
            <p:cNvPr id="36" name="Group 35">
              <a:extLst>
                <a:ext uri="{FF2B5EF4-FFF2-40B4-BE49-F238E27FC236}">
                  <a16:creationId xmlns:a16="http://schemas.microsoft.com/office/drawing/2014/main" id="{13F7666B-8173-1DE1-CE31-3F67E7E2E11C}"/>
                </a:ext>
              </a:extLst>
            </p:cNvPr>
            <p:cNvGrpSpPr/>
            <p:nvPr/>
          </p:nvGrpSpPr>
          <p:grpSpPr>
            <a:xfrm>
              <a:off x="5740482" y="2388816"/>
              <a:ext cx="3941063" cy="3941064"/>
              <a:chOff x="6449715" y="5461328"/>
              <a:chExt cx="263102" cy="265230"/>
            </a:xfrm>
          </p:grpSpPr>
          <p:sp>
            <p:nvSpPr>
              <p:cNvPr id="42" name="Freeform 21">
                <a:extLst>
                  <a:ext uri="{FF2B5EF4-FFF2-40B4-BE49-F238E27FC236}">
                    <a16:creationId xmlns:a16="http://schemas.microsoft.com/office/drawing/2014/main" id="{4448240A-342A-8FC1-24A1-DAFDDE750E91}"/>
                  </a:ext>
                </a:extLst>
              </p:cNvPr>
              <p:cNvSpPr/>
              <p:nvPr userDrawn="1"/>
            </p:nvSpPr>
            <p:spPr>
              <a:xfrm>
                <a:off x="6449715" y="5461338"/>
                <a:ext cx="150209" cy="265220"/>
              </a:xfrm>
              <a:custGeom>
                <a:avLst/>
                <a:gdLst>
                  <a:gd name="connsiteX0" fmla="*/ 131796 w 150209"/>
                  <a:gd name="connsiteY0" fmla="*/ 0 h 265220"/>
                  <a:gd name="connsiteX1" fmla="*/ 150209 w 150209"/>
                  <a:gd name="connsiteY1" fmla="*/ 31942 h 265220"/>
                  <a:gd name="connsiteX2" fmla="*/ 131796 w 150209"/>
                  <a:gd name="connsiteY2" fmla="*/ 63885 h 265220"/>
                  <a:gd name="connsiteX3" fmla="*/ 62991 w 150209"/>
                  <a:gd name="connsiteY3" fmla="*/ 132610 h 265220"/>
                  <a:gd name="connsiteX4" fmla="*/ 131796 w 150209"/>
                  <a:gd name="connsiteY4" fmla="*/ 201335 h 265220"/>
                  <a:gd name="connsiteX5" fmla="*/ 113383 w 150209"/>
                  <a:gd name="connsiteY5" fmla="*/ 233277 h 265220"/>
                  <a:gd name="connsiteX6" fmla="*/ 131796 w 150209"/>
                  <a:gd name="connsiteY6" fmla="*/ 265220 h 265220"/>
                  <a:gd name="connsiteX7" fmla="*/ 0 w 150209"/>
                  <a:gd name="connsiteY7" fmla="*/ 131642 h 265220"/>
                  <a:gd name="connsiteX8" fmla="*/ 131796 w 150209"/>
                  <a:gd name="connsiteY8" fmla="*/ 0 h 26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09" h="265220">
                    <a:moveTo>
                      <a:pt x="131796" y="0"/>
                    </a:moveTo>
                    <a:cubicBezTo>
                      <a:pt x="142456" y="6776"/>
                      <a:pt x="150209" y="18391"/>
                      <a:pt x="150209" y="31942"/>
                    </a:cubicBezTo>
                    <a:cubicBezTo>
                      <a:pt x="150209" y="45494"/>
                      <a:pt x="142456" y="58077"/>
                      <a:pt x="131796" y="63885"/>
                    </a:cubicBezTo>
                    <a:cubicBezTo>
                      <a:pt x="94002" y="63885"/>
                      <a:pt x="62991" y="94860"/>
                      <a:pt x="62991" y="132610"/>
                    </a:cubicBezTo>
                    <a:cubicBezTo>
                      <a:pt x="62991" y="170360"/>
                      <a:pt x="94002" y="201335"/>
                      <a:pt x="131796" y="201335"/>
                    </a:cubicBezTo>
                    <a:cubicBezTo>
                      <a:pt x="121136" y="208111"/>
                      <a:pt x="113383" y="219726"/>
                      <a:pt x="113383" y="233277"/>
                    </a:cubicBezTo>
                    <a:cubicBezTo>
                      <a:pt x="113383" y="246829"/>
                      <a:pt x="121136" y="259412"/>
                      <a:pt x="131796" y="265220"/>
                    </a:cubicBezTo>
                    <a:cubicBezTo>
                      <a:pt x="59115" y="265220"/>
                      <a:pt x="0" y="204239"/>
                      <a:pt x="0" y="131642"/>
                    </a:cubicBezTo>
                    <a:cubicBezTo>
                      <a:pt x="0" y="59045"/>
                      <a:pt x="59115" y="0"/>
                      <a:pt x="1317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43" name="Freeform 24">
                <a:extLst>
                  <a:ext uri="{FF2B5EF4-FFF2-40B4-BE49-F238E27FC236}">
                    <a16:creationId xmlns:a16="http://schemas.microsoft.com/office/drawing/2014/main" id="{F41B2624-CD0E-F95C-E922-629C39B5A7C6}"/>
                  </a:ext>
                </a:extLst>
              </p:cNvPr>
              <p:cNvSpPr/>
              <p:nvPr userDrawn="1"/>
            </p:nvSpPr>
            <p:spPr>
              <a:xfrm>
                <a:off x="6562609" y="5461328"/>
                <a:ext cx="150208" cy="265220"/>
              </a:xfrm>
              <a:custGeom>
                <a:avLst/>
                <a:gdLst>
                  <a:gd name="connsiteX0" fmla="*/ 18413 w 150208"/>
                  <a:gd name="connsiteY0" fmla="*/ 0 h 265220"/>
                  <a:gd name="connsiteX1" fmla="*/ 150208 w 150208"/>
                  <a:gd name="connsiteY1" fmla="*/ 133578 h 265220"/>
                  <a:gd name="connsiteX2" fmla="*/ 18413 w 150208"/>
                  <a:gd name="connsiteY2" fmla="*/ 265220 h 265220"/>
                  <a:gd name="connsiteX3" fmla="*/ 0 w 150208"/>
                  <a:gd name="connsiteY3" fmla="*/ 233277 h 265220"/>
                  <a:gd name="connsiteX4" fmla="*/ 18413 w 150208"/>
                  <a:gd name="connsiteY4" fmla="*/ 201335 h 265220"/>
                  <a:gd name="connsiteX5" fmla="*/ 87218 w 150208"/>
                  <a:gd name="connsiteY5" fmla="*/ 132610 h 265220"/>
                  <a:gd name="connsiteX6" fmla="*/ 18413 w 150208"/>
                  <a:gd name="connsiteY6" fmla="*/ 63885 h 265220"/>
                  <a:gd name="connsiteX7" fmla="*/ 36825 w 150208"/>
                  <a:gd name="connsiteY7" fmla="*/ 31943 h 265220"/>
                  <a:gd name="connsiteX8" fmla="*/ 18413 w 150208"/>
                  <a:gd name="connsiteY8" fmla="*/ 0 h 26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08" h="265220">
                    <a:moveTo>
                      <a:pt x="18413" y="0"/>
                    </a:moveTo>
                    <a:cubicBezTo>
                      <a:pt x="92063" y="0"/>
                      <a:pt x="150208" y="60981"/>
                      <a:pt x="150208" y="133578"/>
                    </a:cubicBezTo>
                    <a:cubicBezTo>
                      <a:pt x="150208" y="206175"/>
                      <a:pt x="91094" y="265220"/>
                      <a:pt x="18413" y="265220"/>
                    </a:cubicBezTo>
                    <a:cubicBezTo>
                      <a:pt x="7753" y="258444"/>
                      <a:pt x="0" y="246829"/>
                      <a:pt x="0" y="233277"/>
                    </a:cubicBezTo>
                    <a:cubicBezTo>
                      <a:pt x="0" y="219726"/>
                      <a:pt x="7753" y="207143"/>
                      <a:pt x="18413" y="201335"/>
                    </a:cubicBezTo>
                    <a:cubicBezTo>
                      <a:pt x="56207" y="201335"/>
                      <a:pt x="87218" y="170360"/>
                      <a:pt x="87218" y="132610"/>
                    </a:cubicBezTo>
                    <a:cubicBezTo>
                      <a:pt x="87218" y="94860"/>
                      <a:pt x="56207" y="63885"/>
                      <a:pt x="18413" y="63885"/>
                    </a:cubicBezTo>
                    <a:cubicBezTo>
                      <a:pt x="29072" y="57109"/>
                      <a:pt x="36825" y="45494"/>
                      <a:pt x="36825" y="31943"/>
                    </a:cubicBezTo>
                    <a:cubicBezTo>
                      <a:pt x="36825" y="18391"/>
                      <a:pt x="29072" y="5808"/>
                      <a:pt x="1841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grpSp>
        <p:pic>
          <p:nvPicPr>
            <p:cNvPr id="39" name="Picture 38" descr="A person standing in front of a truck&#10;&#10;Description automatically generated with medium confidence">
              <a:extLst>
                <a:ext uri="{FF2B5EF4-FFF2-40B4-BE49-F238E27FC236}">
                  <a16:creationId xmlns:a16="http://schemas.microsoft.com/office/drawing/2014/main" id="{3241FB50-A6B6-2AB8-CE46-0ECB3370B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59958" y="3314700"/>
              <a:ext cx="2102160" cy="2102158"/>
            </a:xfrm>
            <a:prstGeom prst="ellipse">
              <a:avLst/>
            </a:prstGeom>
            <a:ln w="57150">
              <a:solidFill>
                <a:schemeClr val="bg1"/>
              </a:solidFill>
            </a:ln>
          </p:spPr>
        </p:pic>
      </p:grpSp>
      <p:sp>
        <p:nvSpPr>
          <p:cNvPr id="10" name="TextBox 9">
            <a:extLst>
              <a:ext uri="{FF2B5EF4-FFF2-40B4-BE49-F238E27FC236}">
                <a16:creationId xmlns:a16="http://schemas.microsoft.com/office/drawing/2014/main" id="{D111DA55-D7E2-8917-5A17-68F45B25651A}"/>
              </a:ext>
              <a:ext uri="{C183D7F6-B498-43B3-948B-1728B52AA6E4}">
                <adec:decorative xmlns:adec="http://schemas.microsoft.com/office/drawing/2017/decorative" val="1"/>
              </a:ext>
            </a:extLst>
          </p:cNvPr>
          <p:cNvSpPr txBox="1"/>
          <p:nvPr/>
        </p:nvSpPr>
        <p:spPr>
          <a:xfrm>
            <a:off x="9056758" y="6347658"/>
            <a:ext cx="5592489" cy="215444"/>
          </a:xfrm>
          <a:prstGeom prst="rect">
            <a:avLst/>
          </a:prstGeom>
        </p:spPr>
        <p:txBody>
          <a:bodyPr vert="horz" wrap="square" lIns="0" tIns="0" rIns="0" bIns="0" rtlCol="0">
            <a:spAutoFit/>
          </a:bodyPr>
          <a:lstStyle/>
          <a:p>
            <a:pPr>
              <a:defRPr/>
            </a:pPr>
            <a:r>
              <a:rPr lang="en-US" sz="700">
                <a:solidFill>
                  <a:schemeClr val="tx1">
                    <a:lumMod val="75000"/>
                    <a:lumOff val="25000"/>
                  </a:schemeClr>
                </a:solidFill>
                <a:latin typeface="Century Gothic" panose="020B0502020202020204" pitchFamily="34" charset="0"/>
              </a:rPr>
              <a:t>15-16: Teladoc Health data [DS-12289]</a:t>
            </a:r>
            <a:br>
              <a:rPr lang="en-US" sz="700">
                <a:solidFill>
                  <a:schemeClr val="tx1">
                    <a:lumMod val="75000"/>
                    <a:lumOff val="25000"/>
                  </a:schemeClr>
                </a:solidFill>
                <a:latin typeface="Century Gothic" panose="020B0502020202020204" pitchFamily="34" charset="0"/>
              </a:rPr>
            </a:br>
            <a:r>
              <a:rPr lang="en-US" sz="700">
                <a:solidFill>
                  <a:schemeClr val="tx1">
                    <a:lumMod val="75000"/>
                    <a:lumOff val="25000"/>
                  </a:schemeClr>
                </a:solidFill>
                <a:latin typeface="Century Gothic" panose="020B0502020202020204" pitchFamily="34" charset="0"/>
              </a:rPr>
              <a:t>17. Teladoc Health data [DS-12430]</a:t>
            </a:r>
          </a:p>
        </p:txBody>
      </p:sp>
      <p:sp>
        <p:nvSpPr>
          <p:cNvPr id="8" name="Slide Number Placeholder 7">
            <a:extLst>
              <a:ext uri="{FF2B5EF4-FFF2-40B4-BE49-F238E27FC236}">
                <a16:creationId xmlns:a16="http://schemas.microsoft.com/office/drawing/2014/main" id="{D374D519-3E59-542E-428D-E77C6715FF64}"/>
              </a:ext>
              <a:ext uri="{C183D7F6-B498-43B3-948B-1728B52AA6E4}">
                <adec:decorative xmlns:adec="http://schemas.microsoft.com/office/drawing/2017/decorative" val="1"/>
              </a:ext>
            </a:extLst>
          </p:cNvPr>
          <p:cNvSpPr>
            <a:spLocks noGrp="1"/>
          </p:cNvSpPr>
          <p:nvPr>
            <p:ph type="sldNum" sz="quarter" idx="16"/>
          </p:nvPr>
        </p:nvSpPr>
        <p:spPr/>
        <p:txBody>
          <a:bodyPr/>
          <a:lstStyle/>
          <a:p>
            <a:fld id="{A82C3BC0-3EBF-3C4C-A3D8-795624EBC6AA}" type="slidenum">
              <a:rPr lang="en-US" smtClean="0"/>
              <a:pPr/>
              <a:t>11</a:t>
            </a:fld>
            <a:endParaRPr lang="en-US"/>
          </a:p>
        </p:txBody>
      </p:sp>
    </p:spTree>
    <p:extLst>
      <p:ext uri="{BB962C8B-B14F-4D97-AF65-F5344CB8AC3E}">
        <p14:creationId xmlns:p14="http://schemas.microsoft.com/office/powerpoint/2010/main" val="162072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F283-F75F-B2A7-25AE-D97D1F8D1EAF}"/>
              </a:ext>
            </a:extLst>
          </p:cNvPr>
          <p:cNvSpPr>
            <a:spLocks noGrp="1"/>
          </p:cNvSpPr>
          <p:nvPr>
            <p:ph type="title"/>
          </p:nvPr>
        </p:nvSpPr>
        <p:spPr>
          <a:xfrm>
            <a:off x="496888" y="442376"/>
            <a:ext cx="10522114" cy="358417"/>
          </a:xfrm>
        </p:spPr>
        <p:txBody>
          <a:bodyPr/>
          <a:lstStyle/>
          <a:p>
            <a:pPr>
              <a:lnSpc>
                <a:spcPct val="90000"/>
              </a:lnSpc>
            </a:pPr>
            <a:r>
              <a:rPr lang="en-US"/>
              <a:t>Our purpose-built, virtually native platform provides a secure, scalable foundation</a:t>
            </a:r>
          </a:p>
        </p:txBody>
      </p:sp>
      <p:sp>
        <p:nvSpPr>
          <p:cNvPr id="13" name="TextBox 12">
            <a:extLst>
              <a:ext uri="{FF2B5EF4-FFF2-40B4-BE49-F238E27FC236}">
                <a16:creationId xmlns:a16="http://schemas.microsoft.com/office/drawing/2014/main" id="{41AF4EE3-3D35-ADAB-789F-FB40858B7D74}"/>
              </a:ext>
            </a:extLst>
          </p:cNvPr>
          <p:cNvSpPr txBox="1"/>
          <p:nvPr/>
        </p:nvSpPr>
        <p:spPr>
          <a:xfrm>
            <a:off x="1444572" y="1758217"/>
            <a:ext cx="4264333" cy="507831"/>
          </a:xfrm>
          <a:prstGeom prst="rect">
            <a:avLst/>
          </a:prstGeom>
          <a:noFill/>
        </p:spPr>
        <p:txBody>
          <a:bodyPr wrap="square" lIns="0" tIns="0" rIns="0" bIns="0" rtlCol="0" anchor="ctr" anchorCtr="0">
            <a:spAutoFit/>
          </a:bodyPr>
          <a:lstStyle/>
          <a:p>
            <a:pPr marL="0" marR="0" lvl="0" indent="0" algn="l" defTabSz="609585" rtl="0" eaLnBrk="1" fontAlgn="auto" latinLnBrk="0" hangingPunct="1">
              <a:lnSpc>
                <a:spcPct val="100000"/>
              </a:lnSpc>
              <a:spcBef>
                <a:spcPts val="0"/>
              </a:spcBef>
              <a:spcAft>
                <a:spcPts val="600"/>
              </a:spcAft>
              <a:buClrTx/>
              <a:buSzTx/>
              <a:buFont typeface="Arial"/>
              <a:buNone/>
              <a:tabLst/>
              <a:defRPr/>
            </a:pPr>
            <a:r>
              <a:rPr lang="en-US" sz="1400" b="1">
                <a:solidFill>
                  <a:srgbClr val="341F65"/>
                </a:solidFill>
              </a:rPr>
              <a:t>Unified data fabric</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Expansive, integrated dataset</a:t>
            </a:r>
          </a:p>
        </p:txBody>
      </p:sp>
      <p:sp>
        <p:nvSpPr>
          <p:cNvPr id="23" name="TextBox 22">
            <a:extLst>
              <a:ext uri="{FF2B5EF4-FFF2-40B4-BE49-F238E27FC236}">
                <a16:creationId xmlns:a16="http://schemas.microsoft.com/office/drawing/2014/main" id="{126FAD2D-5811-87DC-9578-86D740FDE02B}"/>
              </a:ext>
            </a:extLst>
          </p:cNvPr>
          <p:cNvSpPr txBox="1"/>
          <p:nvPr/>
        </p:nvSpPr>
        <p:spPr>
          <a:xfrm>
            <a:off x="1467797" y="2815477"/>
            <a:ext cx="3260508" cy="507831"/>
          </a:xfrm>
          <a:prstGeom prst="rect">
            <a:avLst/>
          </a:prstGeom>
          <a:noFill/>
        </p:spPr>
        <p:txBody>
          <a:bodyPr wrap="none" lIns="0" tIns="0" rIns="0" bIns="0" rtlCol="0" anchor="ctr" anchorCtr="0">
            <a:spAutoFit/>
          </a:bodyPr>
          <a:lstStyle/>
          <a:p>
            <a:pPr marL="0" marR="0" lvl="0" indent="0" algn="l" defTabSz="609585" rtl="0" eaLnBrk="1" fontAlgn="auto" latinLnBrk="0" hangingPunct="1">
              <a:lnSpc>
                <a:spcPct val="100000"/>
              </a:lnSpc>
              <a:spcBef>
                <a:spcPts val="0"/>
              </a:spcBef>
              <a:spcAft>
                <a:spcPts val="600"/>
              </a:spcAft>
              <a:buClrTx/>
              <a:buSzTx/>
              <a:buFont typeface="Arial"/>
              <a:buNone/>
              <a:tabLst/>
              <a:defRPr/>
            </a:pPr>
            <a:r>
              <a:rPr lang="en-US" sz="1400" b="1">
                <a:solidFill>
                  <a:srgbClr val="341F65"/>
                </a:solidFill>
              </a:rPr>
              <a:t>Integrated benefits administration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Service eligibility, insurance coverage</a:t>
            </a:r>
            <a:endPar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4E9AC391-A28E-54D0-52DF-8136E2117819}"/>
              </a:ext>
            </a:extLst>
          </p:cNvPr>
          <p:cNvSpPr txBox="1"/>
          <p:nvPr/>
        </p:nvSpPr>
        <p:spPr>
          <a:xfrm>
            <a:off x="1444572" y="3965299"/>
            <a:ext cx="5160150" cy="507831"/>
          </a:xfrm>
          <a:prstGeom prst="rect">
            <a:avLst/>
          </a:prstGeom>
          <a:noFill/>
        </p:spPr>
        <p:txBody>
          <a:bodyPr wrap="square" lIns="0" tIns="0" rIns="0" bIns="0" rtlCol="0" anchor="ctr" anchorCtr="0">
            <a:spAutoFit/>
          </a:bodyPr>
          <a:lstStyle/>
          <a:p>
            <a:pPr marL="0" marR="0" lvl="0" indent="0" algn="l" defTabSz="609585" rtl="0" eaLnBrk="1" fontAlgn="auto" latinLnBrk="0" hangingPunct="1">
              <a:lnSpc>
                <a:spcPct val="100000"/>
              </a:lnSpc>
              <a:spcBef>
                <a:spcPts val="0"/>
              </a:spcBef>
              <a:spcAft>
                <a:spcPts val="600"/>
              </a:spcAft>
              <a:buClrTx/>
              <a:buSzTx/>
              <a:buFont typeface="Arial"/>
              <a:buNone/>
              <a:tabLst/>
              <a:defRPr/>
            </a:pPr>
            <a:r>
              <a:rPr lang="en-US" sz="1400" b="1">
                <a:solidFill>
                  <a:srgbClr val="341F65"/>
                </a:solidFill>
              </a:rPr>
              <a:t>Unified service delivery infrastructure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solidFill>
                  <a:srgbClr val="000000"/>
                </a:solidFill>
                <a:latin typeface="Century Gothic" panose="020B0502020202020204" pitchFamily="34" charset="0"/>
              </a:rPr>
              <a:t>Cohesive customer service and support</a:t>
            </a:r>
            <a:endParaRPr kumimoji="0" lang="en-US"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B46B2BEC-C8C3-CE92-A47E-15618D525B35}"/>
              </a:ext>
            </a:extLst>
          </p:cNvPr>
          <p:cNvSpPr txBox="1"/>
          <p:nvPr/>
        </p:nvSpPr>
        <p:spPr>
          <a:xfrm>
            <a:off x="7414330" y="1840548"/>
            <a:ext cx="4031782" cy="507831"/>
          </a:xfrm>
          <a:prstGeom prst="rect">
            <a:avLst/>
          </a:prstGeom>
          <a:noFill/>
        </p:spPr>
        <p:txBody>
          <a:bodyPr wrap="square" lIns="0" tIns="0" rIns="0" bIns="0" rtlCol="0" anchor="ctr" anchorCtr="0">
            <a:spAutoFit/>
          </a:bodyPr>
          <a:lstStyle/>
          <a:p>
            <a:pPr marL="0" marR="0" lvl="0" indent="0" algn="l" defTabSz="609585" rtl="0" eaLnBrk="1" fontAlgn="auto" latinLnBrk="0" hangingPunct="1">
              <a:lnSpc>
                <a:spcPct val="100000"/>
              </a:lnSpc>
              <a:spcBef>
                <a:spcPts val="0"/>
              </a:spcBef>
              <a:spcAft>
                <a:spcPts val="600"/>
              </a:spcAft>
              <a:buClrTx/>
              <a:buSzTx/>
              <a:buFont typeface="Arial"/>
              <a:buNone/>
              <a:tabLst/>
              <a:defRPr/>
            </a:pPr>
            <a:r>
              <a:rPr lang="en-US" sz="1400" b="1">
                <a:solidFill>
                  <a:srgbClr val="341F65"/>
                </a:solidFill>
              </a:rPr>
              <a:t>Integrated patient experience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solidFill>
                  <a:srgbClr val="000000"/>
                </a:solidFill>
                <a:latin typeface="Century Gothic" panose="020B0502020202020204" pitchFamily="34" charset="0"/>
              </a:rPr>
              <a:t>Single app and</a:t>
            </a: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patient </a:t>
            </a:r>
            <a:r>
              <a:rPr lang="en-US" sz="1400">
                <a:solidFill>
                  <a:srgbClr val="000000"/>
                </a:solidFill>
                <a:latin typeface="Century Gothic" panose="020B0502020202020204" pitchFamily="34" charset="0"/>
              </a:rPr>
              <a:t>ID</a:t>
            </a: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personalization</a:t>
            </a:r>
          </a:p>
        </p:txBody>
      </p:sp>
      <p:sp>
        <p:nvSpPr>
          <p:cNvPr id="21" name="TextBox 20">
            <a:extLst>
              <a:ext uri="{FF2B5EF4-FFF2-40B4-BE49-F238E27FC236}">
                <a16:creationId xmlns:a16="http://schemas.microsoft.com/office/drawing/2014/main" id="{D1EAFFE9-EF59-93AB-4354-BC95A232C3CE}"/>
              </a:ext>
            </a:extLst>
          </p:cNvPr>
          <p:cNvSpPr txBox="1"/>
          <p:nvPr/>
        </p:nvSpPr>
        <p:spPr>
          <a:xfrm>
            <a:off x="7414330" y="2879620"/>
            <a:ext cx="4427845" cy="507831"/>
          </a:xfrm>
          <a:prstGeom prst="rect">
            <a:avLst/>
          </a:prstGeom>
          <a:noFill/>
        </p:spPr>
        <p:txBody>
          <a:bodyPr wrap="square" lIns="0" tIns="0" rIns="0" bIns="0" rtlCol="0" anchor="ctr" anchorCtr="0">
            <a:spAutoFit/>
          </a:bodyPr>
          <a:lstStyle/>
          <a:p>
            <a:pPr marL="0" marR="0" lvl="0" indent="0" algn="l" defTabSz="609585" rtl="0" eaLnBrk="1" fontAlgn="auto" latinLnBrk="0" hangingPunct="1">
              <a:lnSpc>
                <a:spcPct val="100000"/>
              </a:lnSpc>
              <a:spcBef>
                <a:spcPts val="0"/>
              </a:spcBef>
              <a:spcAft>
                <a:spcPts val="600"/>
              </a:spcAft>
              <a:buClrTx/>
              <a:buSzTx/>
              <a:buFont typeface="Arial"/>
              <a:buNone/>
              <a:tabLst/>
              <a:defRPr/>
            </a:pPr>
            <a:r>
              <a:rPr lang="en-US" sz="1400" b="1">
                <a:solidFill>
                  <a:srgbClr val="341F65"/>
                </a:solidFill>
              </a:rPr>
              <a:t>Multi-disciplinary care hub</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EMR and clinical practice platform</a:t>
            </a:r>
          </a:p>
        </p:txBody>
      </p:sp>
      <p:sp>
        <p:nvSpPr>
          <p:cNvPr id="109" name="TextBox 108">
            <a:extLst>
              <a:ext uri="{FF2B5EF4-FFF2-40B4-BE49-F238E27FC236}">
                <a16:creationId xmlns:a16="http://schemas.microsoft.com/office/drawing/2014/main" id="{C94D3614-62BD-F976-DD1B-46DE129DAD8B}"/>
              </a:ext>
            </a:extLst>
          </p:cNvPr>
          <p:cNvSpPr txBox="1"/>
          <p:nvPr/>
        </p:nvSpPr>
        <p:spPr>
          <a:xfrm>
            <a:off x="7414177" y="3977520"/>
            <a:ext cx="2686633" cy="507831"/>
          </a:xfrm>
          <a:prstGeom prst="rect">
            <a:avLst/>
          </a:prstGeom>
          <a:noFill/>
        </p:spPr>
        <p:txBody>
          <a:bodyPr wrap="none" lIns="0" tIns="0" rIns="0" bIns="0" rtlCol="0" anchor="ctr" anchorCtr="0">
            <a:spAutoFit/>
          </a:bodyPr>
          <a:lstStyle/>
          <a:p>
            <a:pPr marL="0" marR="0" lvl="0" indent="0" algn="l" defTabSz="609585" rtl="0" eaLnBrk="1" fontAlgn="auto" latinLnBrk="0" hangingPunct="1">
              <a:lnSpc>
                <a:spcPct val="100000"/>
              </a:lnSpc>
              <a:spcBef>
                <a:spcPts val="0"/>
              </a:spcBef>
              <a:spcAft>
                <a:spcPts val="600"/>
              </a:spcAft>
              <a:buClrTx/>
              <a:buSzTx/>
              <a:buFont typeface="Arial"/>
              <a:buNone/>
              <a:tabLst/>
              <a:defRPr/>
            </a:pPr>
            <a:r>
              <a:rPr lang="en-US" sz="1400" b="1">
                <a:solidFill>
                  <a:srgbClr val="341F65"/>
                </a:solidFill>
              </a:rPr>
              <a:t>Designed for collaboration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Open APIs, last mile integration</a:t>
            </a:r>
          </a:p>
        </p:txBody>
      </p:sp>
      <p:grpSp>
        <p:nvGrpSpPr>
          <p:cNvPr id="6" name="Group 5">
            <a:extLst>
              <a:ext uri="{FF2B5EF4-FFF2-40B4-BE49-F238E27FC236}">
                <a16:creationId xmlns:a16="http://schemas.microsoft.com/office/drawing/2014/main" id="{1AB5448C-99D1-4A4F-0859-77DAD069C2DA}"/>
              </a:ext>
              <a:ext uri="{C183D7F6-B498-43B3-948B-1728B52AA6E4}">
                <adec:decorative xmlns:adec="http://schemas.microsoft.com/office/drawing/2017/decorative" val="1"/>
              </a:ext>
            </a:extLst>
          </p:cNvPr>
          <p:cNvGrpSpPr/>
          <p:nvPr/>
        </p:nvGrpSpPr>
        <p:grpSpPr>
          <a:xfrm>
            <a:off x="6478854" y="3833339"/>
            <a:ext cx="740664" cy="740664"/>
            <a:chOff x="6478854" y="3833339"/>
            <a:chExt cx="740664" cy="740664"/>
          </a:xfrm>
        </p:grpSpPr>
        <p:sp>
          <p:nvSpPr>
            <p:cNvPr id="7" name="Oval 6">
              <a:extLst>
                <a:ext uri="{FF2B5EF4-FFF2-40B4-BE49-F238E27FC236}">
                  <a16:creationId xmlns:a16="http://schemas.microsoft.com/office/drawing/2014/main" id="{7D9CAF48-4EBC-938B-6D09-7698C2DC67C6}"/>
                </a:ext>
              </a:extLst>
            </p:cNvPr>
            <p:cNvSpPr/>
            <p:nvPr/>
          </p:nvSpPr>
          <p:spPr>
            <a:xfrm>
              <a:off x="6478854" y="3833339"/>
              <a:ext cx="740664" cy="7406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34" name="Graphic 33" descr="Group brainstorm outline">
              <a:extLst>
                <a:ext uri="{FF2B5EF4-FFF2-40B4-BE49-F238E27FC236}">
                  <a16:creationId xmlns:a16="http://schemas.microsoft.com/office/drawing/2014/main" id="{18A0CDDA-8868-AAE2-F814-D77070360A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7982" y="3854490"/>
              <a:ext cx="657922" cy="657922"/>
            </a:xfrm>
            <a:prstGeom prst="rect">
              <a:avLst/>
            </a:prstGeom>
          </p:spPr>
        </p:pic>
      </p:grpSp>
      <p:sp>
        <p:nvSpPr>
          <p:cNvPr id="22" name="Oval 21">
            <a:extLst>
              <a:ext uri="{FF2B5EF4-FFF2-40B4-BE49-F238E27FC236}">
                <a16:creationId xmlns:a16="http://schemas.microsoft.com/office/drawing/2014/main" id="{362593FA-318D-C3F1-C56C-B8A3F314EBD8}"/>
              </a:ext>
              <a:ext uri="{C183D7F6-B498-43B3-948B-1728B52AA6E4}">
                <adec:decorative xmlns:adec="http://schemas.microsoft.com/office/drawing/2017/decorative" val="1"/>
              </a:ext>
            </a:extLst>
          </p:cNvPr>
          <p:cNvSpPr/>
          <p:nvPr/>
        </p:nvSpPr>
        <p:spPr>
          <a:xfrm>
            <a:off x="6452925" y="2762527"/>
            <a:ext cx="740664" cy="7406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pSp>
        <p:nvGrpSpPr>
          <p:cNvPr id="42" name="Group 41">
            <a:extLst>
              <a:ext uri="{FF2B5EF4-FFF2-40B4-BE49-F238E27FC236}">
                <a16:creationId xmlns:a16="http://schemas.microsoft.com/office/drawing/2014/main" id="{D2EB187B-80B1-50E8-9A4C-ACA70F51D3D5}"/>
              </a:ext>
              <a:ext uri="{C183D7F6-B498-43B3-948B-1728B52AA6E4}">
                <adec:decorative xmlns:adec="http://schemas.microsoft.com/office/drawing/2017/decorative" val="1"/>
              </a:ext>
            </a:extLst>
          </p:cNvPr>
          <p:cNvGrpSpPr/>
          <p:nvPr/>
        </p:nvGrpSpPr>
        <p:grpSpPr>
          <a:xfrm>
            <a:off x="466717" y="1641125"/>
            <a:ext cx="740664" cy="740664"/>
            <a:chOff x="501978" y="2910006"/>
            <a:chExt cx="740664" cy="740664"/>
          </a:xfrm>
        </p:grpSpPr>
        <p:sp>
          <p:nvSpPr>
            <p:cNvPr id="14" name="Oval 13">
              <a:extLst>
                <a:ext uri="{FF2B5EF4-FFF2-40B4-BE49-F238E27FC236}">
                  <a16:creationId xmlns:a16="http://schemas.microsoft.com/office/drawing/2014/main" id="{5BF0E742-0D65-71C9-135A-1E088E25CFDB}"/>
                </a:ext>
              </a:extLst>
            </p:cNvPr>
            <p:cNvSpPr/>
            <p:nvPr/>
          </p:nvSpPr>
          <p:spPr>
            <a:xfrm>
              <a:off x="501978" y="2910006"/>
              <a:ext cx="740664" cy="7406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41" name="Graphic 40" descr="Database outline">
              <a:extLst>
                <a:ext uri="{FF2B5EF4-FFF2-40B4-BE49-F238E27FC236}">
                  <a16:creationId xmlns:a16="http://schemas.microsoft.com/office/drawing/2014/main" id="{38F6D2F0-598E-11CE-EE46-2E949821EB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430" y="2986459"/>
              <a:ext cx="587762" cy="587760"/>
            </a:xfrm>
            <a:prstGeom prst="rect">
              <a:avLst/>
            </a:prstGeom>
          </p:spPr>
        </p:pic>
      </p:grpSp>
      <p:grpSp>
        <p:nvGrpSpPr>
          <p:cNvPr id="45" name="Group 44">
            <a:extLst>
              <a:ext uri="{FF2B5EF4-FFF2-40B4-BE49-F238E27FC236}">
                <a16:creationId xmlns:a16="http://schemas.microsoft.com/office/drawing/2014/main" id="{D4A16617-2723-8C6E-5B4D-2ECF583A7F9B}"/>
              </a:ext>
              <a:ext uri="{C183D7F6-B498-43B3-948B-1728B52AA6E4}">
                <adec:decorative xmlns:adec="http://schemas.microsoft.com/office/drawing/2017/decorative" val="1"/>
              </a:ext>
            </a:extLst>
          </p:cNvPr>
          <p:cNvGrpSpPr/>
          <p:nvPr/>
        </p:nvGrpSpPr>
        <p:grpSpPr>
          <a:xfrm>
            <a:off x="496888" y="3822307"/>
            <a:ext cx="740664" cy="740664"/>
            <a:chOff x="501978" y="4225457"/>
            <a:chExt cx="740664" cy="740664"/>
          </a:xfrm>
        </p:grpSpPr>
        <p:sp>
          <p:nvSpPr>
            <p:cNvPr id="16" name="Oval 15">
              <a:extLst>
                <a:ext uri="{FF2B5EF4-FFF2-40B4-BE49-F238E27FC236}">
                  <a16:creationId xmlns:a16="http://schemas.microsoft.com/office/drawing/2014/main" id="{8E33E0A9-814B-FDBC-F79F-D2B570B9A737}"/>
                </a:ext>
              </a:extLst>
            </p:cNvPr>
            <p:cNvSpPr/>
            <p:nvPr/>
          </p:nvSpPr>
          <p:spPr>
            <a:xfrm>
              <a:off x="501978" y="4225457"/>
              <a:ext cx="740664" cy="7406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44" name="Graphic 43" descr="Download outline">
              <a:extLst>
                <a:ext uri="{FF2B5EF4-FFF2-40B4-BE49-F238E27FC236}">
                  <a16:creationId xmlns:a16="http://schemas.microsoft.com/office/drawing/2014/main" id="{11328846-4536-FF6F-2C75-822A2E9FD3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060" y="4225457"/>
              <a:ext cx="656501" cy="656501"/>
            </a:xfrm>
            <a:prstGeom prst="rect">
              <a:avLst/>
            </a:prstGeom>
          </p:spPr>
        </p:pic>
      </p:grpSp>
      <p:grpSp>
        <p:nvGrpSpPr>
          <p:cNvPr id="48" name="Group 47">
            <a:extLst>
              <a:ext uri="{FF2B5EF4-FFF2-40B4-BE49-F238E27FC236}">
                <a16:creationId xmlns:a16="http://schemas.microsoft.com/office/drawing/2014/main" id="{318651AE-A114-E200-BDAB-501FDE5EEB0B}"/>
              </a:ext>
              <a:ext uri="{C183D7F6-B498-43B3-948B-1728B52AA6E4}">
                <adec:decorative xmlns:adec="http://schemas.microsoft.com/office/drawing/2017/decorative" val="1"/>
              </a:ext>
            </a:extLst>
          </p:cNvPr>
          <p:cNvGrpSpPr/>
          <p:nvPr/>
        </p:nvGrpSpPr>
        <p:grpSpPr>
          <a:xfrm>
            <a:off x="6452925" y="1696367"/>
            <a:ext cx="740664" cy="740664"/>
            <a:chOff x="6686615" y="1674131"/>
            <a:chExt cx="740664" cy="740664"/>
          </a:xfrm>
        </p:grpSpPr>
        <p:sp>
          <p:nvSpPr>
            <p:cNvPr id="19" name="Oval 18">
              <a:extLst>
                <a:ext uri="{FF2B5EF4-FFF2-40B4-BE49-F238E27FC236}">
                  <a16:creationId xmlns:a16="http://schemas.microsoft.com/office/drawing/2014/main" id="{D1C8F6E9-7360-B1B3-623C-47FBF1E27200}"/>
                </a:ext>
              </a:extLst>
            </p:cNvPr>
            <p:cNvSpPr/>
            <p:nvPr/>
          </p:nvSpPr>
          <p:spPr>
            <a:xfrm>
              <a:off x="6686615" y="1674131"/>
              <a:ext cx="740664" cy="7406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47" name="Graphic 46" descr="Workflow outline">
              <a:extLst>
                <a:ext uri="{FF2B5EF4-FFF2-40B4-BE49-F238E27FC236}">
                  <a16:creationId xmlns:a16="http://schemas.microsoft.com/office/drawing/2014/main" id="{56C3E008-BA67-F638-AD10-19A2EDF37D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3692" y="1731208"/>
              <a:ext cx="626510" cy="626510"/>
            </a:xfrm>
            <a:prstGeom prst="rect">
              <a:avLst/>
            </a:prstGeom>
          </p:spPr>
        </p:pic>
      </p:grpSp>
      <p:grpSp>
        <p:nvGrpSpPr>
          <p:cNvPr id="52" name="Group 51">
            <a:extLst>
              <a:ext uri="{FF2B5EF4-FFF2-40B4-BE49-F238E27FC236}">
                <a16:creationId xmlns:a16="http://schemas.microsoft.com/office/drawing/2014/main" id="{E08BB80C-876A-3BE5-B7E9-74E5FE5EA3E2}"/>
              </a:ext>
              <a:ext uri="{C183D7F6-B498-43B3-948B-1728B52AA6E4}">
                <adec:decorative xmlns:adec="http://schemas.microsoft.com/office/drawing/2017/decorative" val="1"/>
              </a:ext>
            </a:extLst>
          </p:cNvPr>
          <p:cNvGrpSpPr/>
          <p:nvPr/>
        </p:nvGrpSpPr>
        <p:grpSpPr>
          <a:xfrm>
            <a:off x="496888" y="2682682"/>
            <a:ext cx="740664" cy="740664"/>
            <a:chOff x="6686615" y="4897810"/>
            <a:chExt cx="740664" cy="740664"/>
          </a:xfrm>
        </p:grpSpPr>
        <p:sp>
          <p:nvSpPr>
            <p:cNvPr id="24" name="Oval 23">
              <a:extLst>
                <a:ext uri="{FF2B5EF4-FFF2-40B4-BE49-F238E27FC236}">
                  <a16:creationId xmlns:a16="http://schemas.microsoft.com/office/drawing/2014/main" id="{1DA5E5FC-9AA6-A3E7-5C07-544F68974220}"/>
                </a:ext>
              </a:extLst>
            </p:cNvPr>
            <p:cNvSpPr/>
            <p:nvPr/>
          </p:nvSpPr>
          <p:spPr>
            <a:xfrm>
              <a:off x="6686615" y="4897810"/>
              <a:ext cx="740664" cy="7406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51" name="Graphic 50" descr="Badge New outline">
              <a:extLst>
                <a:ext uri="{FF2B5EF4-FFF2-40B4-BE49-F238E27FC236}">
                  <a16:creationId xmlns:a16="http://schemas.microsoft.com/office/drawing/2014/main" id="{C5F359DF-B1B4-9B2E-8184-F1203CC8F0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37323" y="4948518"/>
              <a:ext cx="639248" cy="639248"/>
            </a:xfrm>
            <a:prstGeom prst="rect">
              <a:avLst/>
            </a:prstGeom>
          </p:spPr>
        </p:pic>
      </p:grpSp>
      <p:sp>
        <p:nvSpPr>
          <p:cNvPr id="17" name="Round Diagonal Corner Rectangle 44">
            <a:extLst>
              <a:ext uri="{FF2B5EF4-FFF2-40B4-BE49-F238E27FC236}">
                <a16:creationId xmlns:a16="http://schemas.microsoft.com/office/drawing/2014/main" id="{1678565D-BBF6-FDA2-E63D-52124E97ED8B}"/>
              </a:ext>
              <a:ext uri="{C183D7F6-B498-43B3-948B-1728B52AA6E4}">
                <adec:decorative xmlns:adec="http://schemas.microsoft.com/office/drawing/2017/decorative" val="1"/>
              </a:ext>
            </a:extLst>
          </p:cNvPr>
          <p:cNvSpPr/>
          <p:nvPr/>
        </p:nvSpPr>
        <p:spPr>
          <a:xfrm>
            <a:off x="-514350" y="5076774"/>
            <a:ext cx="12287250" cy="858545"/>
          </a:xfrm>
          <a:prstGeom prst="round2DiagRect">
            <a:avLst>
              <a:gd name="adj1" fmla="val 41203"/>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5122" name="Picture 2" descr="BESLER Achieves HITRUST Risk-based, 2-year (r2) Certification - BESLER">
            <a:extLst>
              <a:ext uri="{FF2B5EF4-FFF2-40B4-BE49-F238E27FC236}">
                <a16:creationId xmlns:a16="http://schemas.microsoft.com/office/drawing/2014/main" id="{4C084BC5-76C1-C4D3-47DF-C99F16A4B5CD}"/>
              </a:ext>
              <a:ext uri="{C183D7F6-B498-43B3-948B-1728B52AA6E4}">
                <adec:decorative xmlns:adec="http://schemas.microsoft.com/office/drawing/2017/decorative" val="0"/>
              </a:ext>
            </a:extLst>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8259" y="5249179"/>
            <a:ext cx="668173" cy="5212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A3FB39-ABE9-054C-08BE-F9F34049E46B}"/>
              </a:ext>
            </a:extLst>
          </p:cNvPr>
          <p:cNvSpPr txBox="1"/>
          <p:nvPr/>
        </p:nvSpPr>
        <p:spPr>
          <a:xfrm>
            <a:off x="1296904" y="5249179"/>
            <a:ext cx="8288600" cy="52322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accent1"/>
                </a:solidFill>
                <a:effectLst/>
                <a:uLnTx/>
                <a:uFillTx/>
                <a:latin typeface="Century Gothic"/>
                <a:ea typeface="+mn-ea"/>
                <a:cs typeface="+mn-cs"/>
              </a:rPr>
              <a:t>This voluntary certification places us amongst an elite group of organizations worldwide </a:t>
            </a:r>
            <a:r>
              <a:rPr kumimoji="0" lang="en-US" sz="1400" b="1" u="none" strike="noStrike" kern="1200" cap="none" spc="0" normalizeH="0" baseline="0" noProof="0" dirty="0">
                <a:ln>
                  <a:noFill/>
                </a:ln>
                <a:solidFill>
                  <a:schemeClr val="accent1"/>
                </a:solidFill>
                <a:effectLst/>
                <a:uLnTx/>
                <a:uFillTx/>
                <a:latin typeface="Century Gothic"/>
                <a:ea typeface="+mn-ea"/>
                <a:cs typeface="+mn-cs"/>
              </a:rPr>
              <a:t>recognized for meeting the highest standards </a:t>
            </a:r>
            <a:r>
              <a:rPr kumimoji="0" lang="en-US" sz="1400" b="0" u="none" strike="noStrike" kern="1200" cap="none" spc="0" normalizeH="0" baseline="0" noProof="0" dirty="0">
                <a:ln>
                  <a:noFill/>
                </a:ln>
                <a:solidFill>
                  <a:schemeClr val="accent1"/>
                </a:solidFill>
                <a:effectLst/>
                <a:uLnTx/>
                <a:uFillTx/>
                <a:latin typeface="Century Gothic"/>
                <a:ea typeface="+mn-ea"/>
                <a:cs typeface="+mn-cs"/>
              </a:rPr>
              <a:t>for data protection and information security.</a:t>
            </a:r>
          </a:p>
        </p:txBody>
      </p:sp>
      <p:pic>
        <p:nvPicPr>
          <p:cNvPr id="39" name="Graphic 38">
            <a:extLst>
              <a:ext uri="{FF2B5EF4-FFF2-40B4-BE49-F238E27FC236}">
                <a16:creationId xmlns:a16="http://schemas.microsoft.com/office/drawing/2014/main" id="{5DC7F854-2CF0-6254-483D-F533B315CA96}"/>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04837" y="2815477"/>
            <a:ext cx="626510" cy="626510"/>
          </a:xfrm>
          <a:prstGeom prst="rect">
            <a:avLst/>
          </a:prstGeom>
        </p:spPr>
      </p:pic>
      <p:sp>
        <p:nvSpPr>
          <p:cNvPr id="3" name="Footer Placeholder 2">
            <a:extLst>
              <a:ext uri="{FF2B5EF4-FFF2-40B4-BE49-F238E27FC236}">
                <a16:creationId xmlns:a16="http://schemas.microsoft.com/office/drawing/2014/main" id="{3904A11D-22D0-AD5A-F0CF-A17B2564768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rPr>
              <a:t>© Teladoc Health, Inc. All rights reserved.</a:t>
            </a:r>
          </a:p>
        </p:txBody>
      </p:sp>
      <p:sp>
        <p:nvSpPr>
          <p:cNvPr id="5" name="Slide Number Placeholder 4">
            <a:extLst>
              <a:ext uri="{FF2B5EF4-FFF2-40B4-BE49-F238E27FC236}">
                <a16:creationId xmlns:a16="http://schemas.microsoft.com/office/drawing/2014/main" id="{5168B509-28A5-078A-82DF-250835C53586}"/>
              </a:ext>
            </a:extLst>
          </p:cNvPr>
          <p:cNvSpPr>
            <a:spLocks noGrp="1"/>
          </p:cNvSpPr>
          <p:nvPr>
            <p:ph type="sldNum" sz="quarter" idx="12"/>
          </p:nvPr>
        </p:nvSpPr>
        <p:spPr/>
        <p:txBody>
          <a:bodyPr/>
          <a:lstStyle/>
          <a:p>
            <a:fld id="{A82C3BC0-3EBF-3C4C-A3D8-795624EBC6AA}" type="slidenum">
              <a:rPr lang="en-US" smtClean="0"/>
              <a:pPr/>
              <a:t>12</a:t>
            </a:fld>
            <a:endParaRPr lang="en-US"/>
          </a:p>
        </p:txBody>
      </p:sp>
    </p:spTree>
    <p:extLst>
      <p:ext uri="{BB962C8B-B14F-4D97-AF65-F5344CB8AC3E}">
        <p14:creationId xmlns:p14="http://schemas.microsoft.com/office/powerpoint/2010/main" val="214183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F6E785-ACC7-3E8D-CD64-3D268B46E301}"/>
              </a:ext>
              <a:ext uri="{C183D7F6-B498-43B3-948B-1728B52AA6E4}">
                <adec:decorative xmlns:adec="http://schemas.microsoft.com/office/drawing/2017/decorative" val="1"/>
              </a:ext>
            </a:extLst>
          </p:cNvPr>
          <p:cNvSpPr/>
          <p:nvPr/>
        </p:nvSpPr>
        <p:spPr>
          <a:xfrm>
            <a:off x="1" y="-16591"/>
            <a:ext cx="4163794" cy="68745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900"/>
              </a:spcBef>
            </a:pPr>
            <a:endParaRPr lang="en-US" sz="4000">
              <a:latin typeface="Century Gothic" panose="020B0502020202020204" pitchFamily="34" charset="0"/>
            </a:endParaRPr>
          </a:p>
        </p:txBody>
      </p:sp>
      <p:sp>
        <p:nvSpPr>
          <p:cNvPr id="2" name="Title 1">
            <a:extLst>
              <a:ext uri="{FF2B5EF4-FFF2-40B4-BE49-F238E27FC236}">
                <a16:creationId xmlns:a16="http://schemas.microsoft.com/office/drawing/2014/main" id="{959CC182-5182-578A-9B9A-22F95B3E3668}"/>
              </a:ext>
            </a:extLst>
          </p:cNvPr>
          <p:cNvSpPr>
            <a:spLocks noGrp="1"/>
          </p:cNvSpPr>
          <p:nvPr>
            <p:ph type="title"/>
          </p:nvPr>
        </p:nvSpPr>
        <p:spPr>
          <a:xfrm>
            <a:off x="496888" y="422576"/>
            <a:ext cx="3849644" cy="1182959"/>
          </a:xfrm>
        </p:spPr>
        <p:txBody>
          <a:bodyPr/>
          <a:lstStyle/>
          <a:p>
            <a:pPr>
              <a:lnSpc>
                <a:spcPct val="90000"/>
              </a:lnSpc>
            </a:pPr>
            <a:r>
              <a:rPr lang="en-US">
                <a:solidFill>
                  <a:schemeClr val="bg1"/>
                </a:solidFill>
              </a:rPr>
              <a:t>Trusted to serve more than 12,000 clients worldwide</a:t>
            </a:r>
            <a:endParaRPr lang="en-US" baseline="30000">
              <a:solidFill>
                <a:schemeClr val="bg1"/>
              </a:solidFill>
            </a:endParaRPr>
          </a:p>
        </p:txBody>
      </p:sp>
      <p:sp>
        <p:nvSpPr>
          <p:cNvPr id="6" name="Rectangle 5" descr="+60%&#10;of the top U.S. hospitals &#10;and health systems18&#10;">
            <a:extLst>
              <a:ext uri="{FF2B5EF4-FFF2-40B4-BE49-F238E27FC236}">
                <a16:creationId xmlns:a16="http://schemas.microsoft.com/office/drawing/2014/main" id="{B1584275-8BD7-3530-D9AD-1B088C35C427}"/>
              </a:ext>
            </a:extLst>
          </p:cNvPr>
          <p:cNvSpPr/>
          <p:nvPr/>
        </p:nvSpPr>
        <p:spPr>
          <a:xfrm>
            <a:off x="504936" y="1912344"/>
            <a:ext cx="3269986" cy="12003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a:noFill/>
                </a:ln>
                <a:solidFill>
                  <a:srgbClr val="CA01BE"/>
                </a:solidFill>
                <a:effectLst/>
                <a:uLnTx/>
                <a:uFillTx/>
                <a:latin typeface="Georgia"/>
              </a:rPr>
              <a:t>+60%</a:t>
            </a:r>
          </a:p>
          <a:p>
            <a:pPr>
              <a:buClr>
                <a:srgbClr val="5E0D8B"/>
              </a:buClr>
              <a:buSzPct val="120000"/>
              <a:defRPr/>
            </a:pPr>
            <a:r>
              <a:rPr kumimoji="0" lang="en-US" b="0" i="0" u="none" strike="noStrike" kern="1200" cap="none" spc="0" normalizeH="0" baseline="0" noProof="0" dirty="0">
                <a:ln>
                  <a:noFill/>
                </a:ln>
                <a:solidFill>
                  <a:schemeClr val="bg1"/>
                </a:solidFill>
                <a:effectLst/>
                <a:uLnTx/>
                <a:uFillTx/>
                <a:latin typeface="Century Gothic"/>
              </a:rPr>
              <a:t>of the </a:t>
            </a:r>
            <a:r>
              <a:rPr lang="en-US" dirty="0">
                <a:solidFill>
                  <a:schemeClr val="bg1"/>
                </a:solidFill>
                <a:latin typeface="Century Gothic"/>
              </a:rPr>
              <a:t>top U</a:t>
            </a:r>
            <a:r>
              <a:rPr kumimoji="0" lang="en-US" b="0" i="0" u="none" strike="noStrike" kern="1200" cap="none" spc="0" normalizeH="0" baseline="0" noProof="0" dirty="0">
                <a:ln>
                  <a:noFill/>
                </a:ln>
                <a:solidFill>
                  <a:schemeClr val="bg1"/>
                </a:solidFill>
                <a:effectLst/>
                <a:uLnTx/>
                <a:uFillTx/>
                <a:latin typeface="Century Gothic"/>
              </a:rPr>
              <a:t>.S. hospitals </a:t>
            </a:r>
            <a:br>
              <a:rPr lang="en-US" b="0" i="0" u="none" strike="noStrike" kern="1200" cap="none" spc="0" normalizeH="0" baseline="0" noProof="0" dirty="0">
                <a:ln>
                  <a:noFill/>
                </a:ln>
                <a:effectLst/>
                <a:uLnTx/>
                <a:uFillTx/>
                <a:latin typeface="Century Gothic" panose="020B0502020202020204" pitchFamily="34" charset="0"/>
              </a:rPr>
            </a:br>
            <a:r>
              <a:rPr kumimoji="0" lang="en-US" b="0" i="0" u="none" strike="noStrike" kern="1200" cap="none" spc="0" normalizeH="0" baseline="0" noProof="0" dirty="0">
                <a:ln>
                  <a:noFill/>
                </a:ln>
                <a:solidFill>
                  <a:schemeClr val="bg1"/>
                </a:solidFill>
                <a:effectLst/>
                <a:uLnTx/>
                <a:uFillTx/>
                <a:latin typeface="Century Gothic"/>
              </a:rPr>
              <a:t>and health systems</a:t>
            </a:r>
            <a:r>
              <a:rPr kumimoji="0" lang="en-US" b="0" i="0" u="none" strike="noStrike" kern="1200" cap="none" spc="0" normalizeH="0" baseline="30000" noProof="0" dirty="0">
                <a:ln>
                  <a:noFill/>
                </a:ln>
                <a:solidFill>
                  <a:schemeClr val="bg1"/>
                </a:solidFill>
                <a:effectLst/>
                <a:uLnTx/>
                <a:uFillTx/>
                <a:latin typeface="Century Gothic"/>
              </a:rPr>
              <a:t>18</a:t>
            </a:r>
            <a:endParaRPr lang="en-US" b="0" i="0" u="none" strike="noStrike" kern="1200" cap="none" spc="0" normalizeH="0" baseline="30000" noProof="0" dirty="0">
              <a:ln>
                <a:noFill/>
              </a:ln>
              <a:solidFill>
                <a:schemeClr val="bg1"/>
              </a:solidFill>
              <a:effectLst/>
              <a:uLnTx/>
              <a:uFillTx/>
              <a:latin typeface="Century Gothic"/>
            </a:endParaRPr>
          </a:p>
        </p:txBody>
      </p:sp>
      <p:sp>
        <p:nvSpPr>
          <p:cNvPr id="7" name="Rectangle 6" descr="+100&#10;U.S. health plans">
            <a:extLst>
              <a:ext uri="{FF2B5EF4-FFF2-40B4-BE49-F238E27FC236}">
                <a16:creationId xmlns:a16="http://schemas.microsoft.com/office/drawing/2014/main" id="{36B01870-3D80-89D0-E6E1-7F1EDC20FBFE}"/>
              </a:ext>
            </a:extLst>
          </p:cNvPr>
          <p:cNvSpPr/>
          <p:nvPr/>
        </p:nvSpPr>
        <p:spPr>
          <a:xfrm>
            <a:off x="519313" y="3535610"/>
            <a:ext cx="2651760" cy="92333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dirty="0">
                <a:ln>
                  <a:noFill/>
                </a:ln>
                <a:solidFill>
                  <a:srgbClr val="0FAC26"/>
                </a:solidFill>
                <a:effectLst/>
                <a:uLnTx/>
                <a:uFillTx/>
                <a:latin typeface="Georgia" panose="02040502050405020303" pitchFamily="18" charset="0"/>
                <a:ea typeface="+mn-ea"/>
                <a:cs typeface="+mn-cs"/>
              </a:rPr>
              <a:t>+100</a:t>
            </a:r>
          </a:p>
          <a:p>
            <a:pPr marL="0" marR="0" lvl="0" indent="0" defTabSz="914400" rtl="0" eaLnBrk="1" fontAlgn="auto" latinLnBrk="0" hangingPunct="1">
              <a:lnSpc>
                <a:spcPct val="100000"/>
              </a:lnSpc>
              <a:spcBef>
                <a:spcPts val="0"/>
              </a:spcBef>
              <a:spcAft>
                <a:spcPts val="0"/>
              </a:spcAft>
              <a:buClr>
                <a:srgbClr val="5E0D8B"/>
              </a:buClr>
              <a:buSzPct val="120000"/>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U.S. health plans</a:t>
            </a:r>
            <a:r>
              <a:rPr kumimoji="0" lang="en-US" b="0" i="0" u="none" strike="noStrike" kern="1200" cap="none" spc="0" normalizeH="0" baseline="30000" noProof="0" dirty="0">
                <a:ln>
                  <a:noFill/>
                </a:ln>
                <a:solidFill>
                  <a:schemeClr val="bg1"/>
                </a:solidFill>
                <a:effectLst/>
                <a:uLnTx/>
                <a:uFillTx/>
                <a:latin typeface="Century Gothic" panose="020B0502020202020204" pitchFamily="34" charset="0"/>
                <a:ea typeface="+mn-ea"/>
                <a:cs typeface="+mn-cs"/>
              </a:rPr>
              <a:t>18</a:t>
            </a:r>
            <a:endPar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Rectangle 7" descr="+50%&#10;of Fortune 500 employers">
            <a:extLst>
              <a:ext uri="{FF2B5EF4-FFF2-40B4-BE49-F238E27FC236}">
                <a16:creationId xmlns:a16="http://schemas.microsoft.com/office/drawing/2014/main" id="{D92CC18B-FCC8-6B75-413C-73E83DAA8569}"/>
              </a:ext>
            </a:extLst>
          </p:cNvPr>
          <p:cNvSpPr/>
          <p:nvPr/>
        </p:nvSpPr>
        <p:spPr>
          <a:xfrm>
            <a:off x="463338" y="4881877"/>
            <a:ext cx="2763711" cy="12003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a:noFill/>
                </a:ln>
                <a:solidFill>
                  <a:schemeClr val="accent2"/>
                </a:solidFill>
                <a:effectLst/>
                <a:uLnTx/>
                <a:uFillTx/>
                <a:latin typeface="Georgia" panose="02040502050405020303" pitchFamily="18" charset="0"/>
                <a:ea typeface="+mn-ea"/>
                <a:cs typeface="+mn-cs"/>
              </a:rPr>
              <a:t>+</a:t>
            </a:r>
            <a:r>
              <a:rPr lang="en-US" sz="3600" b="1" spc="-50" dirty="0">
                <a:solidFill>
                  <a:schemeClr val="accent2"/>
                </a:solidFill>
                <a:latin typeface="Georgia" panose="02040502050405020303" pitchFamily="18" charset="0"/>
              </a:rPr>
              <a:t>60</a:t>
            </a:r>
            <a:r>
              <a:rPr kumimoji="0" lang="en-US" sz="3600" b="1" i="0" u="none" strike="noStrike" kern="1200" cap="none" spc="-50" normalizeH="0" baseline="0" noProof="0" dirty="0">
                <a:ln>
                  <a:noFill/>
                </a:ln>
                <a:solidFill>
                  <a:schemeClr val="accent2"/>
                </a:solidFill>
                <a:effectLst/>
                <a:uLnTx/>
                <a:uFillTx/>
                <a:latin typeface="Georgia" panose="02040502050405020303" pitchFamily="18" charset="0"/>
                <a:ea typeface="+mn-ea"/>
                <a:cs typeface="+mn-cs"/>
              </a:rPr>
              <a:t>%</a:t>
            </a:r>
          </a:p>
          <a:p>
            <a:pPr marL="0" marR="0" lvl="0" indent="0" defTabSz="914400" rtl="0" eaLnBrk="1" fontAlgn="auto" latinLnBrk="0" hangingPunct="1">
              <a:lnSpc>
                <a:spcPct val="100000"/>
              </a:lnSpc>
              <a:spcBef>
                <a:spcPts val="0"/>
              </a:spcBef>
              <a:spcAft>
                <a:spcPts val="0"/>
              </a:spcAft>
              <a:buClr>
                <a:srgbClr val="5E0D8B"/>
              </a:buClr>
              <a:buSzPct val="120000"/>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of Fortune 500 employers</a:t>
            </a:r>
            <a:r>
              <a:rPr kumimoji="0" lang="en-US" b="0" i="0" u="none" strike="noStrike" kern="1200" cap="none" spc="0" normalizeH="0" baseline="30000" noProof="0" dirty="0">
                <a:ln>
                  <a:noFill/>
                </a:ln>
                <a:solidFill>
                  <a:schemeClr val="bg1"/>
                </a:solidFill>
                <a:effectLst/>
                <a:uLnTx/>
                <a:uFillTx/>
                <a:latin typeface="Century Gothic" panose="020B0502020202020204" pitchFamily="34" charset="0"/>
                <a:ea typeface="+mn-ea"/>
                <a:cs typeface="+mn-cs"/>
              </a:rPr>
              <a:t>18</a:t>
            </a:r>
            <a:endPar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59" name="Picture 58">
            <a:extLst>
              <a:ext uri="{FF2B5EF4-FFF2-40B4-BE49-F238E27FC236}">
                <a16:creationId xmlns:a16="http://schemas.microsoft.com/office/drawing/2014/main" id="{324E9EE7-9F05-8622-2037-0A07219DD33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0894" y="2413385"/>
            <a:ext cx="1743501" cy="273148"/>
          </a:xfrm>
          <a:prstGeom prst="rect">
            <a:avLst/>
          </a:prstGeom>
        </p:spPr>
      </p:pic>
      <p:pic>
        <p:nvPicPr>
          <p:cNvPr id="66" name="Picture 65">
            <a:extLst>
              <a:ext uri="{FF2B5EF4-FFF2-40B4-BE49-F238E27FC236}">
                <a16:creationId xmlns:a16="http://schemas.microsoft.com/office/drawing/2014/main" id="{2E4FFDAD-1798-704F-AB46-CF00E1B380C5}"/>
              </a:ext>
              <a:ext uri="{C183D7F6-B498-43B3-948B-1728B52AA6E4}">
                <adec:decorative xmlns:adec="http://schemas.microsoft.com/office/drawing/2017/decorative" val="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0036999" y="2284829"/>
            <a:ext cx="1740533" cy="601620"/>
          </a:xfrm>
          <a:prstGeom prst="rect">
            <a:avLst/>
          </a:prstGeom>
        </p:spPr>
      </p:pic>
      <p:pic>
        <p:nvPicPr>
          <p:cNvPr id="16" name="Picture 15">
            <a:extLst>
              <a:ext uri="{FF2B5EF4-FFF2-40B4-BE49-F238E27FC236}">
                <a16:creationId xmlns:a16="http://schemas.microsoft.com/office/drawing/2014/main" id="{D1D9C6F1-8D48-6C0A-DB02-1706C31A6EB0}"/>
              </a:ext>
              <a:ext uri="{C183D7F6-B498-43B3-948B-1728B52AA6E4}">
                <adec:decorative xmlns:adec="http://schemas.microsoft.com/office/drawing/2017/decorative" val="1"/>
              </a:ext>
            </a:extLst>
          </p:cNvPr>
          <p:cNvPicPr>
            <a:picLocks noChangeAspect="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682706" y="3127016"/>
            <a:ext cx="1744486" cy="275082"/>
          </a:xfrm>
          <a:prstGeom prst="rect">
            <a:avLst/>
          </a:prstGeom>
        </p:spPr>
      </p:pic>
      <p:pic>
        <p:nvPicPr>
          <p:cNvPr id="61" name="Picture 60">
            <a:extLst>
              <a:ext uri="{FF2B5EF4-FFF2-40B4-BE49-F238E27FC236}">
                <a16:creationId xmlns:a16="http://schemas.microsoft.com/office/drawing/2014/main" id="{7B14A5AA-B0C7-90A4-C466-C25F74339E2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7548" y="5396482"/>
            <a:ext cx="1612620" cy="332811"/>
          </a:xfrm>
          <a:prstGeom prst="rect">
            <a:avLst/>
          </a:prstGeom>
        </p:spPr>
      </p:pic>
      <p:pic>
        <p:nvPicPr>
          <p:cNvPr id="58" name="Picture 57">
            <a:extLst>
              <a:ext uri="{FF2B5EF4-FFF2-40B4-BE49-F238E27FC236}">
                <a16:creationId xmlns:a16="http://schemas.microsoft.com/office/drawing/2014/main" id="{F566507C-A809-42FF-F03A-766BCC90A3BA}"/>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76943" y="3654276"/>
            <a:ext cx="1711346" cy="660519"/>
          </a:xfrm>
          <a:prstGeom prst="rect">
            <a:avLst/>
          </a:prstGeom>
        </p:spPr>
      </p:pic>
      <p:pic>
        <p:nvPicPr>
          <p:cNvPr id="60" name="Picture 59">
            <a:extLst>
              <a:ext uri="{FF2B5EF4-FFF2-40B4-BE49-F238E27FC236}">
                <a16:creationId xmlns:a16="http://schemas.microsoft.com/office/drawing/2014/main" id="{64DF0950-807E-9675-57A4-834EFFCE4842}"/>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59059" y="4331853"/>
            <a:ext cx="937216" cy="937216"/>
          </a:xfrm>
          <a:prstGeom prst="rect">
            <a:avLst/>
          </a:prstGeom>
        </p:spPr>
      </p:pic>
      <p:pic>
        <p:nvPicPr>
          <p:cNvPr id="67" name="Picture 18">
            <a:extLst>
              <a:ext uri="{FF2B5EF4-FFF2-40B4-BE49-F238E27FC236}">
                <a16:creationId xmlns:a16="http://schemas.microsoft.com/office/drawing/2014/main" id="{92A7941D-0209-C435-3B36-837661FB248F}"/>
              </a:ext>
              <a:ext uri="{C183D7F6-B498-43B3-948B-1728B52AA6E4}">
                <adec:decorative xmlns:adec="http://schemas.microsoft.com/office/drawing/2017/decorative" val="1"/>
              </a:ext>
            </a:extLst>
          </p:cNvPr>
          <p:cNvPicPr>
            <a:picLocks noChangeAspect="1" noChangeArrowheads="1"/>
          </p:cNvPicPr>
          <p:nvPr/>
        </p:nvPicPr>
        <p:blipFill>
          <a:blip r:embed="rId10" cstate="screen">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9510493" y="3389407"/>
            <a:ext cx="1802612" cy="117917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A5A6DC4F-C29B-5A74-35EF-C41D449C77FD}"/>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653"/>
          <a:stretch/>
        </p:blipFill>
        <p:spPr>
          <a:xfrm>
            <a:off x="8012754" y="3650082"/>
            <a:ext cx="1426611" cy="658401"/>
          </a:xfrm>
          <a:prstGeom prst="rect">
            <a:avLst/>
          </a:prstGeom>
        </p:spPr>
      </p:pic>
      <p:pic>
        <p:nvPicPr>
          <p:cNvPr id="83" name="Google Shape;370;p68">
            <a:extLst>
              <a:ext uri="{FF2B5EF4-FFF2-40B4-BE49-F238E27FC236}">
                <a16:creationId xmlns:a16="http://schemas.microsoft.com/office/drawing/2014/main" id="{C7C97E4E-6CE6-7092-FD97-A043F14C112B}"/>
              </a:ext>
              <a:ext uri="{C183D7F6-B498-43B3-948B-1728B52AA6E4}">
                <adec:decorative xmlns:adec="http://schemas.microsoft.com/office/drawing/2017/decorative" val="1"/>
              </a:ext>
            </a:extLst>
          </p:cNvPr>
          <p:cNvPicPr preferRelativeResize="0">
            <a:picLocks noChangeAspect="1"/>
          </p:cNvPicPr>
          <p:nvPr/>
        </p:nvPicPr>
        <p:blipFill rotWithShape="1">
          <a:blip r:embed="rId12" cstate="screen">
            <a:alphaModFix/>
            <a:grayscl/>
            <a:extLst>
              <a:ext uri="{28A0092B-C50C-407E-A947-70E740481C1C}">
                <a14:useLocalDpi xmlns:a14="http://schemas.microsoft.com/office/drawing/2010/main"/>
              </a:ext>
            </a:extLst>
          </a:blip>
          <a:srcRect/>
          <a:stretch/>
        </p:blipFill>
        <p:spPr>
          <a:xfrm>
            <a:off x="6593270" y="3840574"/>
            <a:ext cx="1050502" cy="255112"/>
          </a:xfrm>
          <a:prstGeom prst="rect">
            <a:avLst/>
          </a:prstGeom>
          <a:noFill/>
          <a:ln>
            <a:noFill/>
          </a:ln>
        </p:spPr>
      </p:pic>
      <p:pic>
        <p:nvPicPr>
          <p:cNvPr id="20" name="Picture 19">
            <a:extLst>
              <a:ext uri="{FF2B5EF4-FFF2-40B4-BE49-F238E27FC236}">
                <a16:creationId xmlns:a16="http://schemas.microsoft.com/office/drawing/2014/main" id="{CD9D108A-1E7F-C868-56C4-B65400AE28CC}"/>
              </a:ext>
              <a:ext uri="{C183D7F6-B498-43B3-948B-1728B52AA6E4}">
                <adec:decorative xmlns:adec="http://schemas.microsoft.com/office/drawing/2017/decorative" val="1"/>
              </a:ext>
            </a:extLst>
          </p:cNvPr>
          <p:cNvPicPr>
            <a:picLocks noChangeAspect="1"/>
          </p:cNvPicPr>
          <p:nvPr/>
        </p:nvPicPr>
        <p:blipFill>
          <a:blip r:embed="rId13" cstate="screen">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9378694" y="3062515"/>
            <a:ext cx="1125620" cy="402409"/>
          </a:xfrm>
          <a:prstGeom prst="rect">
            <a:avLst/>
          </a:prstGeom>
        </p:spPr>
      </p:pic>
      <p:pic>
        <p:nvPicPr>
          <p:cNvPr id="76" name="Picture 24">
            <a:extLst>
              <a:ext uri="{FF2B5EF4-FFF2-40B4-BE49-F238E27FC236}">
                <a16:creationId xmlns:a16="http://schemas.microsoft.com/office/drawing/2014/main" id="{D0525EC5-8561-E093-BD13-4207BFE33DC5}"/>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645854" y="2343254"/>
            <a:ext cx="2006404" cy="44803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a:extLst>
              <a:ext uri="{FF2B5EF4-FFF2-40B4-BE49-F238E27FC236}">
                <a16:creationId xmlns:a16="http://schemas.microsoft.com/office/drawing/2014/main" id="{5C61939E-50B7-1A40-919C-1902AE5E1A44}"/>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050860" y="1669313"/>
            <a:ext cx="1583871" cy="3031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0DAB441-E15A-42E8-6DB8-752651E9E2F6}"/>
              </a:ext>
              <a:ext uri="{C183D7F6-B498-43B3-948B-1728B52AA6E4}">
                <adec:decorative xmlns:adec="http://schemas.microsoft.com/office/drawing/2017/decorative" val="1"/>
              </a:ext>
            </a:extLst>
          </p:cNvPr>
          <p:cNvPicPr>
            <a:picLocks noChangeAspect="1"/>
          </p:cNvPicPr>
          <p:nvPr/>
        </p:nvPicPr>
        <p:blipFill rotWithShape="1">
          <a:blip r:embed="rId18" cstate="screen">
            <a:grayscl/>
            <a:extLst>
              <a:ext uri="{28A0092B-C50C-407E-A947-70E740481C1C}">
                <a14:useLocalDpi xmlns:a14="http://schemas.microsoft.com/office/drawing/2010/main"/>
              </a:ext>
            </a:extLst>
          </a:blip>
          <a:srcRect/>
          <a:stretch/>
        </p:blipFill>
        <p:spPr>
          <a:xfrm>
            <a:off x="9730087" y="1652022"/>
            <a:ext cx="1268218" cy="334542"/>
          </a:xfrm>
          <a:prstGeom prst="rect">
            <a:avLst/>
          </a:prstGeom>
        </p:spPr>
      </p:pic>
      <p:pic>
        <p:nvPicPr>
          <p:cNvPr id="18" name="Picture 17">
            <a:extLst>
              <a:ext uri="{FF2B5EF4-FFF2-40B4-BE49-F238E27FC236}">
                <a16:creationId xmlns:a16="http://schemas.microsoft.com/office/drawing/2014/main" id="{FC518417-FD36-FBC4-AE14-93C3869B07DC}"/>
              </a:ext>
              <a:ext uri="{C183D7F6-B498-43B3-948B-1728B52AA6E4}">
                <adec:decorative xmlns:adec="http://schemas.microsoft.com/office/drawing/2017/decorative" val="1"/>
              </a:ext>
            </a:extLst>
          </p:cNvPr>
          <p:cNvPicPr>
            <a:picLocks noChangeAspect="1"/>
          </p:cNvPicPr>
          <p:nvPr/>
        </p:nvPicPr>
        <p:blipFill>
          <a:blip r:embed="rId19" cstate="screen">
            <a:grayscl/>
            <a:extLst>
              <a:ext uri="{28A0092B-C50C-407E-A947-70E740481C1C}">
                <a14:useLocalDpi xmlns:a14="http://schemas.microsoft.com/office/drawing/2010/main"/>
              </a:ext>
            </a:extLst>
          </a:blip>
          <a:stretch>
            <a:fillRect/>
          </a:stretch>
        </p:blipFill>
        <p:spPr>
          <a:xfrm>
            <a:off x="5766463" y="858616"/>
            <a:ext cx="1125620" cy="218932"/>
          </a:xfrm>
          <a:prstGeom prst="rect">
            <a:avLst/>
          </a:prstGeom>
        </p:spPr>
      </p:pic>
      <p:pic>
        <p:nvPicPr>
          <p:cNvPr id="21" name="Picture 20">
            <a:extLst>
              <a:ext uri="{FF2B5EF4-FFF2-40B4-BE49-F238E27FC236}">
                <a16:creationId xmlns:a16="http://schemas.microsoft.com/office/drawing/2014/main" id="{66CE07C5-57A6-D11F-9882-2CD2398B5312}"/>
              </a:ext>
              <a:ext uri="{C183D7F6-B498-43B3-948B-1728B52AA6E4}">
                <adec:decorative xmlns:adec="http://schemas.microsoft.com/office/drawing/2017/decorative" val="1"/>
              </a:ext>
            </a:extLst>
          </p:cNvPr>
          <p:cNvPicPr>
            <a:picLocks noChangeAspect="1"/>
          </p:cNvPicPr>
          <p:nvPr/>
        </p:nvPicPr>
        <p:blipFill>
          <a:blip r:embed="rId20" cstate="screen">
            <a:grayscl/>
            <a:extLst>
              <a:ext uri="{28A0092B-C50C-407E-A947-70E740481C1C}">
                <a14:useLocalDpi xmlns:a14="http://schemas.microsoft.com/office/drawing/2010/main"/>
              </a:ext>
            </a:extLst>
          </a:blip>
          <a:stretch>
            <a:fillRect/>
          </a:stretch>
        </p:blipFill>
        <p:spPr>
          <a:xfrm>
            <a:off x="5151038" y="1392165"/>
            <a:ext cx="1193161" cy="715897"/>
          </a:xfrm>
          <a:prstGeom prst="rect">
            <a:avLst/>
          </a:prstGeom>
        </p:spPr>
      </p:pic>
      <p:pic>
        <p:nvPicPr>
          <p:cNvPr id="11" name="Picture 10">
            <a:extLst>
              <a:ext uri="{FF2B5EF4-FFF2-40B4-BE49-F238E27FC236}">
                <a16:creationId xmlns:a16="http://schemas.microsoft.com/office/drawing/2014/main" id="{60130136-A2E7-A3EF-4A7C-1A91C9196646}"/>
              </a:ext>
              <a:ext uri="{C183D7F6-B498-43B3-948B-1728B52AA6E4}">
                <adec:decorative xmlns:adec="http://schemas.microsoft.com/office/drawing/2017/decorative" val="1"/>
              </a:ext>
            </a:extLst>
          </p:cNvPr>
          <p:cNvPicPr>
            <a:picLocks noChangeAspect="1"/>
          </p:cNvPicPr>
          <p:nvPr/>
        </p:nvPicPr>
        <p:blipFill>
          <a:blip r:embed="rId21" cstate="screen">
            <a:grayscl/>
            <a:extLst>
              <a:ext uri="{28A0092B-C50C-407E-A947-70E740481C1C}">
                <a14:useLocalDpi xmlns:a14="http://schemas.microsoft.com/office/drawing/2010/main"/>
              </a:ext>
            </a:extLst>
          </a:blip>
          <a:stretch>
            <a:fillRect/>
          </a:stretch>
        </p:blipFill>
        <p:spPr>
          <a:xfrm>
            <a:off x="6828816" y="1637238"/>
            <a:ext cx="840685" cy="345469"/>
          </a:xfrm>
          <a:prstGeom prst="rect">
            <a:avLst/>
          </a:prstGeom>
        </p:spPr>
      </p:pic>
      <p:grpSp>
        <p:nvGrpSpPr>
          <p:cNvPr id="23" name="Group 22">
            <a:extLst>
              <a:ext uri="{FF2B5EF4-FFF2-40B4-BE49-F238E27FC236}">
                <a16:creationId xmlns:a16="http://schemas.microsoft.com/office/drawing/2014/main" id="{F77F0E6E-AA42-984B-BA2A-102578D7FC65}"/>
              </a:ext>
              <a:ext uri="{C183D7F6-B498-43B3-948B-1728B52AA6E4}">
                <adec:decorative xmlns:adec="http://schemas.microsoft.com/office/drawing/2017/decorative" val="1"/>
              </a:ext>
            </a:extLst>
          </p:cNvPr>
          <p:cNvGrpSpPr/>
          <p:nvPr/>
        </p:nvGrpSpPr>
        <p:grpSpPr>
          <a:xfrm>
            <a:off x="491324" y="3419475"/>
            <a:ext cx="3209819" cy="1314450"/>
            <a:chOff x="491325" y="3419475"/>
            <a:chExt cx="2707736" cy="1314450"/>
          </a:xfrm>
        </p:grpSpPr>
        <p:cxnSp>
          <p:nvCxnSpPr>
            <p:cNvPr id="9" name="Straight Connector 8">
              <a:extLst>
                <a:ext uri="{FF2B5EF4-FFF2-40B4-BE49-F238E27FC236}">
                  <a16:creationId xmlns:a16="http://schemas.microsoft.com/office/drawing/2014/main" id="{2E501E59-AE12-514B-2A8C-4FB40DCAA8BC}"/>
                </a:ext>
              </a:extLst>
            </p:cNvPr>
            <p:cNvCxnSpPr>
              <a:cxnSpLocks/>
            </p:cNvCxnSpPr>
            <p:nvPr/>
          </p:nvCxnSpPr>
          <p:spPr>
            <a:xfrm>
              <a:off x="491325" y="3419475"/>
              <a:ext cx="2707736" cy="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FA2DC26-612F-BA8F-52E3-F459F2CA2110}"/>
                </a:ext>
              </a:extLst>
            </p:cNvPr>
            <p:cNvCxnSpPr>
              <a:cxnSpLocks/>
            </p:cNvCxnSpPr>
            <p:nvPr/>
          </p:nvCxnSpPr>
          <p:spPr>
            <a:xfrm>
              <a:off x="491325" y="4733925"/>
              <a:ext cx="2707736" cy="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028" name="Picture 4">
            <a:extLst>
              <a:ext uri="{FF2B5EF4-FFF2-40B4-BE49-F238E27FC236}">
                <a16:creationId xmlns:a16="http://schemas.microsoft.com/office/drawing/2014/main" id="{9DE7B5F1-8FC5-98F4-CE03-0E9A0FC140C5}"/>
              </a:ext>
              <a:ext uri="{C183D7F6-B498-43B3-948B-1728B52AA6E4}">
                <adec:decorative xmlns:adec="http://schemas.microsoft.com/office/drawing/2017/decorative" val="1"/>
              </a:ext>
            </a:extLst>
          </p:cNvPr>
          <p:cNvPicPr>
            <a:picLocks noChangeAspect="1" noChangeArrowheads="1"/>
          </p:cNvPicPr>
          <p:nvPr/>
        </p:nvPicPr>
        <p:blipFill>
          <a:blip r:embed="rId22" cstate="screen">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867684" y="5208713"/>
            <a:ext cx="1062520" cy="7083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41159C32-0B5B-62D1-2D53-DA3D5AC09C3B}"/>
              </a:ext>
              <a:ext uri="{C183D7F6-B498-43B3-948B-1728B52AA6E4}">
                <adec:decorative xmlns:adec="http://schemas.microsoft.com/office/drawing/2017/decorative" val="1"/>
              </a:ext>
            </a:extLst>
          </p:cNvPr>
          <p:cNvPicPr>
            <a:picLocks noChangeAspect="1" noChangeArrowheads="1"/>
          </p:cNvPicPr>
          <p:nvPr/>
        </p:nvPicPr>
        <p:blipFill>
          <a:blip r:embed="rId24" cstate="screen">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382189" y="4587068"/>
            <a:ext cx="1208226" cy="3929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A1B38EC0-9921-3D61-2E44-96DC9E25B25C}"/>
              </a:ext>
              <a:ext uri="{C183D7F6-B498-43B3-948B-1728B52AA6E4}">
                <adec:decorative xmlns:adec="http://schemas.microsoft.com/office/drawing/2017/decorative" val="1"/>
              </a:ext>
            </a:extLst>
          </p:cNvPr>
          <p:cNvPicPr>
            <a:picLocks noChangeAspect="1" noChangeArrowheads="1"/>
          </p:cNvPicPr>
          <p:nvPr/>
        </p:nvPicPr>
        <p:blipFill rotWithShape="1">
          <a:blip r:embed="rId26" cstate="screen">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a:ext>
            </a:extLst>
          </a:blip>
          <a:srcRect/>
          <a:stretch/>
        </p:blipFill>
        <p:spPr bwMode="auto">
          <a:xfrm>
            <a:off x="9137925" y="4590625"/>
            <a:ext cx="1281788" cy="3302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CC31914D-F645-45C6-C10D-D311EF79BA9F}"/>
              </a:ext>
              <a:ext uri="{C183D7F6-B498-43B3-948B-1728B52AA6E4}">
                <adec:decorative xmlns:adec="http://schemas.microsoft.com/office/drawing/2017/decorative" val="1"/>
              </a:ext>
            </a:extLst>
          </p:cNvPr>
          <p:cNvPicPr>
            <a:picLocks noChangeAspect="1" noChangeArrowheads="1"/>
          </p:cNvPicPr>
          <p:nvPr/>
        </p:nvPicPr>
        <p:blipFill rotWithShape="1">
          <a:blip r:embed="rId28" cstate="screen">
            <a:extLst>
              <a:ext uri="{BEBA8EAE-BF5A-486C-A8C5-ECC9F3942E4B}">
                <a14:imgProps xmlns:a14="http://schemas.microsoft.com/office/drawing/2010/main">
                  <a14:imgLayer r:embed="rId29">
                    <a14:imgEffect>
                      <a14:saturation sat="0"/>
                    </a14:imgEffect>
                  </a14:imgLayer>
                </a14:imgProps>
              </a:ext>
              <a:ext uri="{28A0092B-C50C-407E-A947-70E740481C1C}">
                <a14:useLocalDpi xmlns:a14="http://schemas.microsoft.com/office/drawing/2010/main"/>
              </a:ext>
            </a:extLst>
          </a:blip>
          <a:srcRect/>
          <a:stretch/>
        </p:blipFill>
        <p:spPr bwMode="auto">
          <a:xfrm>
            <a:off x="7844395" y="3097406"/>
            <a:ext cx="1334258" cy="3804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F1309010-ADD6-BDBF-2F8C-7E29165A5AAB}"/>
              </a:ext>
              <a:ext uri="{C183D7F6-B498-43B3-948B-1728B52AA6E4}">
                <adec:decorative xmlns:adec="http://schemas.microsoft.com/office/drawing/2017/decorative" val="1"/>
              </a:ext>
            </a:extLst>
          </p:cNvPr>
          <p:cNvPicPr>
            <a:picLocks noChangeAspect="1"/>
          </p:cNvPicPr>
          <p:nvPr/>
        </p:nvPicPr>
        <p:blipFill>
          <a:blip r:embed="rId30" cstate="screen">
            <a:grayscl/>
            <a:extLst>
              <a:ext uri="{28A0092B-C50C-407E-A947-70E740481C1C}">
                <a14:useLocalDpi xmlns:a14="http://schemas.microsoft.com/office/drawing/2010/main"/>
              </a:ext>
            </a:extLst>
          </a:blip>
          <a:stretch>
            <a:fillRect/>
          </a:stretch>
        </p:blipFill>
        <p:spPr>
          <a:xfrm>
            <a:off x="5266607" y="5217930"/>
            <a:ext cx="1159500" cy="598058"/>
          </a:xfrm>
          <a:prstGeom prst="rect">
            <a:avLst/>
          </a:prstGeom>
        </p:spPr>
      </p:pic>
      <p:sp>
        <p:nvSpPr>
          <p:cNvPr id="24" name="TextBox 23">
            <a:extLst>
              <a:ext uri="{FF2B5EF4-FFF2-40B4-BE49-F238E27FC236}">
                <a16:creationId xmlns:a16="http://schemas.microsoft.com/office/drawing/2014/main" id="{4552BEB8-5231-9315-50D2-B46AEADCADF3}"/>
              </a:ext>
              <a:ext uri="{C183D7F6-B498-43B3-948B-1728B52AA6E4}">
                <adec:decorative xmlns:adec="http://schemas.microsoft.com/office/drawing/2017/decorative" val="1"/>
              </a:ext>
            </a:extLst>
          </p:cNvPr>
          <p:cNvSpPr txBox="1"/>
          <p:nvPr/>
        </p:nvSpPr>
        <p:spPr>
          <a:xfrm>
            <a:off x="519313" y="6439722"/>
            <a:ext cx="5592489" cy="107722"/>
          </a:xfrm>
          <a:prstGeom prst="rect">
            <a:avLst/>
          </a:prstGeom>
        </p:spPr>
        <p:txBody>
          <a:bodyPr vert="horz" wrap="square" lIns="0" tIns="0" rIns="0" bIns="0" rtlCol="0">
            <a:spAutoFit/>
          </a:bodyPr>
          <a:lstStyle/>
          <a:p>
            <a:pPr>
              <a:defRPr/>
            </a:pPr>
            <a:r>
              <a:rPr lang="en-US" sz="700">
                <a:solidFill>
                  <a:schemeClr val="bg1"/>
                </a:solidFill>
                <a:latin typeface="Century Gothic" panose="020B0502020202020204" pitchFamily="34" charset="0"/>
              </a:rPr>
              <a:t>18. Teladoc Health data</a:t>
            </a:r>
          </a:p>
        </p:txBody>
      </p:sp>
      <p:sp>
        <p:nvSpPr>
          <p:cNvPr id="10" name="Slide Number Placeholder 9">
            <a:extLst>
              <a:ext uri="{FF2B5EF4-FFF2-40B4-BE49-F238E27FC236}">
                <a16:creationId xmlns:a16="http://schemas.microsoft.com/office/drawing/2014/main" id="{D153DCE3-D53D-1414-A4B6-7A48FF06C7DD}"/>
              </a:ext>
              <a:ext uri="{C183D7F6-B498-43B3-948B-1728B52AA6E4}">
                <adec:decorative xmlns:adec="http://schemas.microsoft.com/office/drawing/2017/decorative" val="1"/>
              </a:ext>
            </a:extLst>
          </p:cNvPr>
          <p:cNvSpPr>
            <a:spLocks noGrp="1"/>
          </p:cNvSpPr>
          <p:nvPr>
            <p:ph type="sldNum" sz="quarter" idx="12"/>
          </p:nvPr>
        </p:nvSpPr>
        <p:spPr/>
        <p:txBody>
          <a:bodyPr/>
          <a:lstStyle/>
          <a:p>
            <a:fld id="{A82C3BC0-3EBF-3C4C-A3D8-795624EBC6AA}" type="slidenum">
              <a:rPr lang="en-US" smtClean="0"/>
              <a:pPr/>
              <a:t>13</a:t>
            </a:fld>
            <a:endParaRPr lang="en-US"/>
          </a:p>
        </p:txBody>
      </p:sp>
      <p:sp>
        <p:nvSpPr>
          <p:cNvPr id="3" name="Footer Placeholder 2">
            <a:extLst>
              <a:ext uri="{FF2B5EF4-FFF2-40B4-BE49-F238E27FC236}">
                <a16:creationId xmlns:a16="http://schemas.microsoft.com/office/drawing/2014/main" id="{50B03E70-77A1-8E65-2538-AE805D2E73A4}"/>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rPr>
              <a:t>© Teladoc Health, Inc. All rights reserved.</a:t>
            </a:r>
          </a:p>
        </p:txBody>
      </p:sp>
      <p:pic>
        <p:nvPicPr>
          <p:cNvPr id="4" name="Picture 4" descr="Cisco - Wikipedia">
            <a:extLst>
              <a:ext uri="{FF2B5EF4-FFF2-40B4-BE49-F238E27FC236}">
                <a16:creationId xmlns:a16="http://schemas.microsoft.com/office/drawing/2014/main" id="{8FF06880-09FC-518F-E37D-F54D62F482A2}"/>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31894" y="2339510"/>
            <a:ext cx="888103" cy="466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lSpan Logos - WellSpan Health">
            <a:extLst>
              <a:ext uri="{FF2B5EF4-FFF2-40B4-BE49-F238E27FC236}">
                <a16:creationId xmlns:a16="http://schemas.microsoft.com/office/drawing/2014/main" id="{14108997-719F-81A6-2F6D-0A769B0C173B}"/>
              </a:ext>
            </a:extLst>
          </p:cNvPr>
          <p:cNvPicPr>
            <a:picLocks noChangeAspect="1" noChangeArrowheads="1"/>
          </p:cNvPicPr>
          <p:nvPr/>
        </p:nvPicPr>
        <p:blipFill>
          <a:blip r:embed="rId33">
            <a:extLst>
              <a:ext uri="{BEBA8EAE-BF5A-486C-A8C5-ECC9F3942E4B}">
                <a14:imgProps xmlns:a14="http://schemas.microsoft.com/office/drawing/2010/main">
                  <a14:imgLayer r:embed="rId3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192560" y="5245842"/>
            <a:ext cx="1034657" cy="5497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lstate Logo and symbol, meaning, history, PNG, brand">
            <a:extLst>
              <a:ext uri="{FF2B5EF4-FFF2-40B4-BE49-F238E27FC236}">
                <a16:creationId xmlns:a16="http://schemas.microsoft.com/office/drawing/2014/main" id="{3F896A9E-4824-06BA-2603-42934F048389}"/>
              </a:ext>
            </a:extLst>
          </p:cNvPr>
          <p:cNvPicPr>
            <a:picLocks noChangeAspect="1" noChangeArrowheads="1"/>
          </p:cNvPicPr>
          <p:nvPr/>
        </p:nvPicPr>
        <p:blipFill>
          <a:blip r:embed="rId35">
            <a:extLst>
              <a:ext uri="{BEBA8EAE-BF5A-486C-A8C5-ECC9F3942E4B}">
                <a14:imgProps xmlns:a14="http://schemas.microsoft.com/office/drawing/2010/main">
                  <a14:imgLayer r:embed="rId3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76988" y="598092"/>
            <a:ext cx="1334259" cy="750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648BAB4-36B4-F4A6-BC0E-84A156599ECC}"/>
              </a:ext>
            </a:extLst>
          </p:cNvPr>
          <p:cNvPicPr>
            <a:picLocks noChangeAspect="1"/>
          </p:cNvPicPr>
          <p:nvPr/>
        </p:nvPicPr>
        <p:blipFill>
          <a:blip r:embed="rId37">
            <a:extLst>
              <a:ext uri="{BEBA8EAE-BF5A-486C-A8C5-ECC9F3942E4B}">
                <a14:imgProps xmlns:a14="http://schemas.microsoft.com/office/drawing/2010/main">
                  <a14:imgLayer r:embed="rId38">
                    <a14:imgEffect>
                      <a14:saturation sat="0"/>
                    </a14:imgEffect>
                  </a14:imgLayer>
                </a14:imgProps>
              </a:ext>
            </a:extLst>
          </a:blip>
          <a:stretch>
            <a:fillRect/>
          </a:stretch>
        </p:blipFill>
        <p:spPr>
          <a:xfrm>
            <a:off x="8766090" y="668174"/>
            <a:ext cx="1688566" cy="603059"/>
          </a:xfrm>
          <a:prstGeom prst="rect">
            <a:avLst/>
          </a:prstGeom>
        </p:spPr>
      </p:pic>
    </p:spTree>
    <p:extLst>
      <p:ext uri="{BB962C8B-B14F-4D97-AF65-F5344CB8AC3E}">
        <p14:creationId xmlns:p14="http://schemas.microsoft.com/office/powerpoint/2010/main" val="14730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4755C-0764-2CFD-6B98-80A5858FC0DD}"/>
              </a:ext>
            </a:extLst>
          </p:cNvPr>
          <p:cNvSpPr>
            <a:spLocks noGrp="1"/>
          </p:cNvSpPr>
          <p:nvPr>
            <p:ph type="title"/>
          </p:nvPr>
        </p:nvSpPr>
        <p:spPr>
          <a:xfrm>
            <a:off x="496887" y="451152"/>
            <a:ext cx="9056413" cy="599744"/>
          </a:xfrm>
        </p:spPr>
        <p:txBody>
          <a:bodyPr/>
          <a:lstStyle/>
          <a:p>
            <a:pPr>
              <a:lnSpc>
                <a:spcPct val="90000"/>
              </a:lnSpc>
            </a:pPr>
            <a:r>
              <a:rPr lang="en-US" dirty="0"/>
              <a:t>We enable virtual care at scale from </a:t>
            </a:r>
            <a:br>
              <a:rPr lang="en-US" dirty="0"/>
            </a:br>
            <a:r>
              <a:rPr lang="en-US" dirty="0"/>
              <a:t>the hospital to the home</a:t>
            </a:r>
            <a:br>
              <a:rPr lang="en-US" dirty="0"/>
            </a:br>
            <a:endParaRPr lang="en-US" dirty="0"/>
          </a:p>
        </p:txBody>
      </p:sp>
      <p:sp>
        <p:nvSpPr>
          <p:cNvPr id="17" name="Text Placeholder 16" descr="For hospitals and health systems">
            <a:extLst>
              <a:ext uri="{FF2B5EF4-FFF2-40B4-BE49-F238E27FC236}">
                <a16:creationId xmlns:a16="http://schemas.microsoft.com/office/drawing/2014/main" id="{DAA1676A-F811-CA9D-DD79-4D8E006C5714}"/>
              </a:ext>
              <a:ext uri="{C183D7F6-B498-43B3-948B-1728B52AA6E4}">
                <adec:decorative xmlns:adec="http://schemas.microsoft.com/office/drawing/2017/decorative" val="0"/>
              </a:ext>
            </a:extLst>
          </p:cNvPr>
          <p:cNvSpPr>
            <a:spLocks noGrp="1"/>
          </p:cNvSpPr>
          <p:nvPr>
            <p:ph type="body" sz="quarter" idx="13"/>
          </p:nvPr>
        </p:nvSpPr>
        <p:spPr>
          <a:xfrm>
            <a:off x="516552" y="1256065"/>
            <a:ext cx="9768341" cy="327025"/>
          </a:xfrm>
        </p:spPr>
        <p:txBody>
          <a:bodyPr/>
          <a:lstStyle/>
          <a:p>
            <a:r>
              <a:rPr lang="en-US" dirty="0"/>
              <a:t>FOR HOSPITALS AND HEALTH SYSTEMS</a:t>
            </a:r>
          </a:p>
          <a:p>
            <a:endParaRPr lang="en-US" dirty="0"/>
          </a:p>
          <a:p>
            <a:endParaRPr lang="en-US" dirty="0"/>
          </a:p>
        </p:txBody>
      </p:sp>
      <p:sp>
        <p:nvSpPr>
          <p:cNvPr id="11" name="Text Placeholder 44">
            <a:extLst>
              <a:ext uri="{FF2B5EF4-FFF2-40B4-BE49-F238E27FC236}">
                <a16:creationId xmlns:a16="http://schemas.microsoft.com/office/drawing/2014/main" id="{80D42B7A-3E24-E3A2-D859-68838F624524}"/>
              </a:ext>
              <a:ext uri="{C183D7F6-B498-43B3-948B-1728B52AA6E4}">
                <adec:decorative xmlns:adec="http://schemas.microsoft.com/office/drawing/2017/decorative" val="1"/>
              </a:ext>
            </a:extLst>
          </p:cNvPr>
          <p:cNvSpPr txBox="1">
            <a:spLocks/>
          </p:cNvSpPr>
          <p:nvPr/>
        </p:nvSpPr>
        <p:spPr>
          <a:xfrm>
            <a:off x="496889" y="2266755"/>
            <a:ext cx="4053701" cy="366254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1F65"/>
                </a:solidFill>
                <a:effectLst/>
                <a:uLnTx/>
                <a:uFillTx/>
                <a:latin typeface="Century Gothic"/>
                <a:ea typeface="+mn-ea"/>
                <a:cs typeface="+mn-cs"/>
              </a:rPr>
              <a:t>Fully integrated suite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of connected care s</a:t>
            </a:r>
            <a:r>
              <a:rPr kumimoji="0" lang="en-US" sz="1400" b="0" i="0" u="none" strike="noStrike" kern="1200" cap="none" spc="0" normalizeH="0" baseline="0" noProof="0" dirty="0" err="1">
                <a:ln>
                  <a:noFill/>
                </a:ln>
                <a:solidFill>
                  <a:srgbClr val="000000"/>
                </a:solidFill>
                <a:effectLst/>
                <a:uLnTx/>
                <a:uFillTx/>
                <a:latin typeface="Century Gothic"/>
                <a:ea typeface="+mn-ea"/>
                <a:cs typeface="+mn-cs"/>
              </a:rPr>
              <a:t>olutions</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 through </a:t>
            </a:r>
            <a:r>
              <a:rPr kumimoji="0" lang="en-US" sz="1400" b="1" i="0" u="none" strike="noStrike" kern="1200" cap="none" spc="0" normalizeH="0" baseline="0" noProof="0" dirty="0">
                <a:ln>
                  <a:noFill/>
                </a:ln>
                <a:solidFill>
                  <a:srgbClr val="341F65"/>
                </a:solidFill>
                <a:effectLst/>
                <a:uLnTx/>
                <a:uFillTx/>
                <a:latin typeface="Century Gothic"/>
                <a:ea typeface="+mn-ea"/>
                <a:cs typeface="+mn-cs"/>
              </a:rPr>
              <a:t>hardware, software and services</a:t>
            </a:r>
            <a:br>
              <a:rPr kumimoji="0" lang="en-US" sz="1400" b="0" i="0" u="none" strike="noStrike" kern="1200" cap="none" spc="0" normalizeH="0" baseline="0" noProof="0" dirty="0">
                <a:ln>
                  <a:noFill/>
                </a:ln>
                <a:solidFill>
                  <a:srgbClr val="000000"/>
                </a:solidFill>
                <a:effectLst/>
                <a:uLnTx/>
                <a:uFillTx/>
                <a:latin typeface="Century Gothic"/>
                <a:ea typeface="+mn-ea"/>
                <a:cs typeface="+mn-cs"/>
              </a:rPr>
            </a:br>
            <a:endParaRPr kumimoji="0" lang="en-US" sz="14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1F65"/>
                </a:solidFill>
                <a:effectLst/>
                <a:uLnTx/>
                <a:uFillTx/>
                <a:latin typeface="Century Gothic"/>
                <a:ea typeface="+mn-ea"/>
                <a:cs typeface="+mn-cs"/>
              </a:rPr>
              <a:t>Strategic partner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with health systems, applying solutions to help transform care delivery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1F65"/>
                </a:solidFill>
                <a:effectLst/>
                <a:uLnTx/>
                <a:uFillTx/>
                <a:latin typeface="Century Gothic"/>
                <a:ea typeface="+mn-ea"/>
                <a:cs typeface="+mn-cs"/>
              </a:rPr>
              <a:t>Continual innovation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with partners like Microsoft to provide enhanced value and capabilities to EHR and other third-party systems </a:t>
            </a:r>
            <a:br>
              <a:rPr kumimoji="0" lang="en-US" sz="1400" b="0" i="0" u="none" strike="noStrike" kern="1200" cap="none" spc="0" normalizeH="0" baseline="0" noProof="0" dirty="0">
                <a:ln>
                  <a:noFill/>
                </a:ln>
                <a:solidFill>
                  <a:srgbClr val="000000"/>
                </a:solidFill>
                <a:effectLst/>
                <a:uLnTx/>
                <a:uFillTx/>
                <a:latin typeface="Century Gothic"/>
                <a:ea typeface="+mn-ea"/>
                <a:cs typeface="+mn-cs"/>
              </a:rPr>
            </a:br>
            <a:br>
              <a:rPr kumimoji="0" lang="en-US" sz="1400" b="0" i="0" u="none" strike="noStrike" kern="1200" cap="none" spc="0" normalizeH="0" baseline="0" noProof="0" dirty="0">
                <a:ln>
                  <a:noFill/>
                </a:ln>
                <a:solidFill>
                  <a:srgbClr val="000000"/>
                </a:solidFill>
                <a:effectLst/>
                <a:uLnTx/>
                <a:uFillTx/>
                <a:latin typeface="Century Gothic"/>
                <a:ea typeface="+mn-ea"/>
                <a:cs typeface="+mn-cs"/>
              </a:rPr>
            </a:br>
            <a:r>
              <a:rPr kumimoji="0" lang="en-US" sz="1400" b="1" i="0" u="none" strike="noStrike" kern="1200" cap="none" spc="0" normalizeH="0" baseline="0" noProof="0" dirty="0">
                <a:ln>
                  <a:noFill/>
                </a:ln>
                <a:solidFill>
                  <a:srgbClr val="341F65"/>
                </a:solidFill>
                <a:effectLst/>
                <a:uLnTx/>
                <a:uFillTx/>
                <a:latin typeface="Century Gothic"/>
                <a:ea typeface="+mn-ea"/>
                <a:cs typeface="+mn-cs"/>
              </a:rPr>
              <a:t>Enable a seamless experience </a:t>
            </a:r>
            <a:r>
              <a:rPr kumimoji="0" lang="en-US" sz="1400" b="0" i="0" u="none" strike="noStrike" kern="1200" cap="none" spc="0" normalizeH="0" baseline="0" noProof="0" dirty="0">
                <a:ln>
                  <a:noFill/>
                </a:ln>
                <a:solidFill>
                  <a:srgbClr val="000000"/>
                </a:solidFill>
                <a:effectLst/>
                <a:uLnTx/>
                <a:uFillTx/>
                <a:latin typeface="Century Gothic"/>
                <a:ea typeface="+mn-ea"/>
                <a:cs typeface="+mn-cs"/>
              </a:rPr>
              <a:t>for clinicians and patients that spans across the care continuum, from </a:t>
            </a:r>
            <a:r>
              <a:rPr kumimoji="0" lang="en-US" sz="1400" b="1" i="0" u="none" strike="noStrike" kern="1200" cap="none" spc="0" normalizeH="0" baseline="0" noProof="0" dirty="0">
                <a:ln>
                  <a:noFill/>
                </a:ln>
                <a:solidFill>
                  <a:srgbClr val="341F65"/>
                </a:solidFill>
                <a:effectLst/>
                <a:uLnTx/>
                <a:uFillTx/>
                <a:latin typeface="Century Gothic"/>
                <a:ea typeface="+mn-ea"/>
                <a:cs typeface="+mn-cs"/>
              </a:rPr>
              <a:t>Inpatient, Emergent and Ambulatory care to the patient’s home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entury Gothic"/>
              <a:ea typeface="+mn-ea"/>
              <a:cs typeface="+mn-cs"/>
            </a:endParaRPr>
          </a:p>
        </p:txBody>
      </p:sp>
      <p:cxnSp>
        <p:nvCxnSpPr>
          <p:cNvPr id="15" name="Straight Connector 14">
            <a:extLst>
              <a:ext uri="{FF2B5EF4-FFF2-40B4-BE49-F238E27FC236}">
                <a16:creationId xmlns:a16="http://schemas.microsoft.com/office/drawing/2014/main" id="{D20439AC-BB9E-3279-68E6-72A9AB51D9F0}"/>
              </a:ext>
              <a:ext uri="{C183D7F6-B498-43B3-948B-1728B52AA6E4}">
                <adec:decorative xmlns:adec="http://schemas.microsoft.com/office/drawing/2017/decorative" val="1"/>
              </a:ext>
            </a:extLst>
          </p:cNvPr>
          <p:cNvCxnSpPr>
            <a:cxnSpLocks/>
          </p:cNvCxnSpPr>
          <p:nvPr/>
        </p:nvCxnSpPr>
        <p:spPr>
          <a:xfrm>
            <a:off x="9640559" y="0"/>
            <a:ext cx="0" cy="6863297"/>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67">
            <a:extLst>
              <a:ext uri="{FF2B5EF4-FFF2-40B4-BE49-F238E27FC236}">
                <a16:creationId xmlns:a16="http://schemas.microsoft.com/office/drawing/2014/main" id="{20F27086-0203-5581-2365-AB0129995412}"/>
              </a:ext>
            </a:extLst>
          </p:cNvPr>
          <p:cNvSpPr txBox="1">
            <a:spLocks/>
          </p:cNvSpPr>
          <p:nvPr/>
        </p:nvSpPr>
        <p:spPr>
          <a:xfrm>
            <a:off x="4669118" y="2032526"/>
            <a:ext cx="1645188" cy="1641940"/>
          </a:xfrm>
          <a:custGeom>
            <a:avLst/>
            <a:gdLst>
              <a:gd name="connsiteX0" fmla="*/ 1688307 w 3376614"/>
              <a:gd name="connsiteY0" fmla="*/ 0 h 3376614"/>
              <a:gd name="connsiteX1" fmla="*/ 3376614 w 3376614"/>
              <a:gd name="connsiteY1" fmla="*/ 1688307 h 3376614"/>
              <a:gd name="connsiteX2" fmla="*/ 1688307 w 3376614"/>
              <a:gd name="connsiteY2" fmla="*/ 3376614 h 3376614"/>
              <a:gd name="connsiteX3" fmla="*/ 1 w 3376614"/>
              <a:gd name="connsiteY3" fmla="*/ 1688307 h 3376614"/>
              <a:gd name="connsiteX4" fmla="*/ 0 w 3376614"/>
              <a:gd name="connsiteY4" fmla="*/ 1688307 h 3376614"/>
              <a:gd name="connsiteX5" fmla="*/ 0 w 3376614"/>
              <a:gd name="connsiteY5" fmla="*/ 1 h 3376614"/>
              <a:gd name="connsiteX6" fmla="*/ 1686573 w 3376614"/>
              <a:gd name="connsiteY6" fmla="*/ 1 h 3376614"/>
              <a:gd name="connsiteX7" fmla="*/ 1686573 w 3376614"/>
              <a:gd name="connsiteY7" fmla="*/ 44 h 33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6614" h="3376614">
                <a:moveTo>
                  <a:pt x="1688307" y="0"/>
                </a:moveTo>
                <a:cubicBezTo>
                  <a:pt x="2620733" y="0"/>
                  <a:pt x="3376614" y="755881"/>
                  <a:pt x="3376614" y="1688307"/>
                </a:cubicBezTo>
                <a:cubicBezTo>
                  <a:pt x="3376614" y="2620733"/>
                  <a:pt x="2620733" y="3376614"/>
                  <a:pt x="1688307" y="3376614"/>
                </a:cubicBezTo>
                <a:cubicBezTo>
                  <a:pt x="755881" y="3376614"/>
                  <a:pt x="1" y="2620733"/>
                  <a:pt x="1" y="1688307"/>
                </a:cubicBezTo>
                <a:lnTo>
                  <a:pt x="0" y="1688307"/>
                </a:lnTo>
                <a:lnTo>
                  <a:pt x="0" y="1"/>
                </a:lnTo>
                <a:lnTo>
                  <a:pt x="1686573" y="1"/>
                </a:lnTo>
                <a:lnTo>
                  <a:pt x="1686573" y="44"/>
                </a:lnTo>
                <a:close/>
              </a:path>
            </a:pathLst>
          </a:custGeom>
          <a:solidFill>
            <a:schemeClr val="accent5"/>
          </a:solidFill>
        </p:spPr>
        <p:txBody>
          <a:bodyPr vert="horz" wrap="square" lIns="0" tIns="0" rIns="0" bIns="0" rtlCol="0">
            <a:noAutofit/>
          </a:bodyPr>
          <a:lstStyle>
            <a:lvl1pPr marL="0" indent="0" algn="l" defTabSz="914400" rtl="0" eaLnBrk="1" latinLnBrk="0" hangingPunct="1">
              <a:lnSpc>
                <a:spcPct val="100000"/>
              </a:lnSpc>
              <a:spcBef>
                <a:spcPts val="2400"/>
              </a:spcBef>
              <a:buFont typeface="Arial"/>
              <a:buNone/>
              <a:defRPr sz="100" kern="1200">
                <a:solidFill>
                  <a:schemeClr val="accent1">
                    <a:alpha val="0"/>
                  </a:schemeClr>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533718" indent="274320"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3200" b="0" i="0" u="none" strike="noStrike" kern="1200" cap="none" spc="0" normalizeH="0" baseline="0" noProof="0">
                <a:ln>
                  <a:noFill/>
                </a:ln>
                <a:solidFill>
                  <a:srgbClr val="341F65">
                    <a:alpha val="0"/>
                  </a:srgbClr>
                </a:solidFill>
                <a:effectLst/>
                <a:uLnTx/>
                <a:uFillTx/>
                <a:latin typeface="Century Gothic" panose="020B0502020202020204" pitchFamily="34" charset="0"/>
                <a:ea typeface="+mn-ea"/>
                <a:cs typeface="+mn-cs"/>
              </a:rPr>
              <a:t> </a:t>
            </a:r>
          </a:p>
        </p:txBody>
      </p:sp>
      <p:sp>
        <p:nvSpPr>
          <p:cNvPr id="10" name="TextBox 9">
            <a:extLst>
              <a:ext uri="{FF2B5EF4-FFF2-40B4-BE49-F238E27FC236}">
                <a16:creationId xmlns:a16="http://schemas.microsoft.com/office/drawing/2014/main" id="{24008281-B43D-5078-46D2-9AEB65265542}"/>
              </a:ext>
              <a:ext uri="{C183D7F6-B498-43B3-948B-1728B52AA6E4}">
                <adec:decorative xmlns:adec="http://schemas.microsoft.com/office/drawing/2017/decorative" val="1"/>
              </a:ext>
            </a:extLst>
          </p:cNvPr>
          <p:cNvSpPr txBox="1"/>
          <p:nvPr/>
        </p:nvSpPr>
        <p:spPr>
          <a:xfrm>
            <a:off x="10712638" y="287369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err="1">
              <a:ln>
                <a:noFill/>
              </a:ln>
              <a:solidFill>
                <a:srgbClr val="000000">
                  <a:lumMod val="75000"/>
                  <a:lumOff val="25000"/>
                </a:srgbClr>
              </a:solidFill>
              <a:effectLst/>
              <a:uLnTx/>
              <a:uFillTx/>
              <a:latin typeface="Century Gothic" panose="020B0502020202020204" pitchFamily="34" charset="0"/>
              <a:ea typeface="+mn-ea"/>
              <a:cs typeface="+mn-cs"/>
            </a:endParaRPr>
          </a:p>
        </p:txBody>
      </p:sp>
      <p:pic>
        <p:nvPicPr>
          <p:cNvPr id="26" name="Picture 25" descr="HCA Healthcare logo">
            <a:extLst>
              <a:ext uri="{FF2B5EF4-FFF2-40B4-BE49-F238E27FC236}">
                <a16:creationId xmlns:a16="http://schemas.microsoft.com/office/drawing/2014/main" id="{C306B320-DF04-9F9D-B4EA-CA121F0026FA}"/>
              </a:ext>
            </a:extLst>
          </p:cNvPr>
          <p:cNvPicPr>
            <a:picLocks noChangeAspect="1"/>
          </p:cNvPicPr>
          <p:nvPr/>
        </p:nvPicPr>
        <p:blipFill>
          <a:blip r:embed="rId3"/>
          <a:stretch>
            <a:fillRect/>
          </a:stretch>
        </p:blipFill>
        <p:spPr>
          <a:xfrm>
            <a:off x="10071425" y="1740566"/>
            <a:ext cx="1751586" cy="676050"/>
          </a:xfrm>
          <a:prstGeom prst="rect">
            <a:avLst/>
          </a:prstGeom>
        </p:spPr>
      </p:pic>
      <p:pic>
        <p:nvPicPr>
          <p:cNvPr id="25" name="Picture 24" descr="Jefferson logo">
            <a:extLst>
              <a:ext uri="{FF2B5EF4-FFF2-40B4-BE49-F238E27FC236}">
                <a16:creationId xmlns:a16="http://schemas.microsoft.com/office/drawing/2014/main" id="{96620F89-E8E3-C332-F4CB-903B4422CE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53"/>
          <a:stretch/>
        </p:blipFill>
        <p:spPr>
          <a:xfrm>
            <a:off x="10262462" y="2584653"/>
            <a:ext cx="1369513" cy="632049"/>
          </a:xfrm>
          <a:prstGeom prst="rect">
            <a:avLst/>
          </a:prstGeom>
        </p:spPr>
      </p:pic>
      <p:pic>
        <p:nvPicPr>
          <p:cNvPr id="20" name="Picture 19" descr="Northwell Health logo">
            <a:extLst>
              <a:ext uri="{FF2B5EF4-FFF2-40B4-BE49-F238E27FC236}">
                <a16:creationId xmlns:a16="http://schemas.microsoft.com/office/drawing/2014/main" id="{AC273423-61E1-6C2B-2712-DAFAC8188EA1}"/>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10367468" y="4245324"/>
            <a:ext cx="1159500" cy="598058"/>
          </a:xfrm>
          <a:prstGeom prst="rect">
            <a:avLst/>
          </a:prstGeom>
        </p:spPr>
      </p:pic>
      <p:pic>
        <p:nvPicPr>
          <p:cNvPr id="23" name="Picture 22" descr="Providence logo&#10;&#10;">
            <a:extLst>
              <a:ext uri="{FF2B5EF4-FFF2-40B4-BE49-F238E27FC236}">
                <a16:creationId xmlns:a16="http://schemas.microsoft.com/office/drawing/2014/main" id="{EA9F6866-ED08-3EA4-B691-A46B7D9DE3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87372" y="5011419"/>
            <a:ext cx="1319692" cy="272357"/>
          </a:xfrm>
          <a:prstGeom prst="rect">
            <a:avLst/>
          </a:prstGeom>
        </p:spPr>
      </p:pic>
      <p:sp>
        <p:nvSpPr>
          <p:cNvPr id="8" name="TextBox 7">
            <a:extLst>
              <a:ext uri="{FF2B5EF4-FFF2-40B4-BE49-F238E27FC236}">
                <a16:creationId xmlns:a16="http://schemas.microsoft.com/office/drawing/2014/main" id="{EA85A970-7DB9-F4E4-B1BA-1C6F8DB59D32}"/>
              </a:ext>
              <a:ext uri="{C183D7F6-B498-43B3-948B-1728B52AA6E4}">
                <adec:decorative xmlns:adec="http://schemas.microsoft.com/office/drawing/2017/decorative" val="1"/>
              </a:ext>
            </a:extLst>
          </p:cNvPr>
          <p:cNvSpPr txBox="1"/>
          <p:nvPr/>
        </p:nvSpPr>
        <p:spPr>
          <a:xfrm>
            <a:off x="496888" y="6100724"/>
            <a:ext cx="3818798" cy="123111"/>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75000"/>
                    <a:lumOff val="25000"/>
                  </a:srgbClr>
                </a:solidFill>
                <a:effectLst/>
                <a:uLnTx/>
                <a:uFillTx/>
                <a:latin typeface="Century Gothic" panose="020B0502020202020204" pitchFamily="34" charset="0"/>
                <a:ea typeface="+mn-ea"/>
                <a:cs typeface="+mn-cs"/>
              </a:rPr>
              <a:t>19. Internal data disclosure data</a:t>
            </a:r>
          </a:p>
        </p:txBody>
      </p:sp>
      <p:sp>
        <p:nvSpPr>
          <p:cNvPr id="28" name="Slide Number Placeholder 27">
            <a:extLst>
              <a:ext uri="{FF2B5EF4-FFF2-40B4-BE49-F238E27FC236}">
                <a16:creationId xmlns:a16="http://schemas.microsoft.com/office/drawing/2014/main" id="{AFF2379C-EABB-CFEC-7F48-24A84121685D}"/>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C3BC0-3EBF-3C4C-A3D8-795624EBC6AA}" type="slidenum">
              <a:rPr kumimoji="0" lang="en-US" sz="800" b="0" i="0" u="none" strike="noStrike" kern="1200" cap="none" spc="0" normalizeH="0" baseline="0" noProof="0" smtClean="0">
                <a:ln>
                  <a:noFill/>
                </a:ln>
                <a:solidFill>
                  <a:srgbClr val="000000">
                    <a:lumMod val="75000"/>
                    <a:lumOff val="25000"/>
                  </a:srgb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1D27834D-825E-AD80-AF9E-C0F50BE0D59F}"/>
              </a:ext>
            </a:extLst>
          </p:cNvPr>
          <p:cNvPicPr>
            <a:picLocks noChangeAspect="1"/>
          </p:cNvPicPr>
          <p:nvPr/>
        </p:nvPicPr>
        <p:blipFill>
          <a:blip r:embed="rId7">
            <a:extLst>
              <a:ext uri="{28A0092B-C50C-407E-A947-70E740481C1C}">
                <a14:useLocalDpi xmlns:a14="http://schemas.microsoft.com/office/drawing/2010/main" val="0"/>
              </a:ext>
            </a:extLst>
          </a:blip>
          <a:srcRect t="3826" b="3826"/>
          <a:stretch/>
        </p:blipFill>
        <p:spPr>
          <a:xfrm>
            <a:off x="5030389" y="2428979"/>
            <a:ext cx="4397520" cy="2282478"/>
          </a:xfrm>
          <a:prstGeom prst="round2SameRect">
            <a:avLst/>
          </a:prstGeom>
        </p:spPr>
      </p:pic>
      <p:pic>
        <p:nvPicPr>
          <p:cNvPr id="1026" name="Picture 2" descr="Cleveland Clinic - SilkRoad Technology">
            <a:extLst>
              <a:ext uri="{FF2B5EF4-FFF2-40B4-BE49-F238E27FC236}">
                <a16:creationId xmlns:a16="http://schemas.microsoft.com/office/drawing/2014/main" id="{9A97E516-3B17-C092-C0BB-7A57EDB4CAED}"/>
              </a:ext>
            </a:extLst>
          </p:cNvPr>
          <p:cNvPicPr>
            <a:picLocks noChangeAspect="1" noChangeArrowheads="1"/>
          </p:cNvPicPr>
          <p:nvPr/>
        </p:nvPicPr>
        <p:blipFill rotWithShape="1">
          <a:blip r:embed="rId8">
            <a:grayscl/>
            <a:extLst>
              <a:ext uri="{28A0092B-C50C-407E-A947-70E740481C1C}">
                <a14:useLocalDpi xmlns:a14="http://schemas.microsoft.com/office/drawing/2010/main" val="0"/>
              </a:ext>
            </a:extLst>
          </a:blip>
          <a:srcRect t="30822" b="32105"/>
          <a:stretch/>
        </p:blipFill>
        <p:spPr bwMode="auto">
          <a:xfrm>
            <a:off x="9971186" y="1218933"/>
            <a:ext cx="1952064" cy="3535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o Clinic - Wikipedia">
            <a:extLst>
              <a:ext uri="{FF2B5EF4-FFF2-40B4-BE49-F238E27FC236}">
                <a16:creationId xmlns:a16="http://schemas.microsoft.com/office/drawing/2014/main" id="{989D6F77-605A-9468-6E3D-DDF38985012D}"/>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10628037" y="3384739"/>
            <a:ext cx="638363" cy="6925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ssion">
            <a:extLst>
              <a:ext uri="{FF2B5EF4-FFF2-40B4-BE49-F238E27FC236}">
                <a16:creationId xmlns:a16="http://schemas.microsoft.com/office/drawing/2014/main" id="{7B8AAAC4-4809-AE1A-64B3-3578FFB3CC11}"/>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10055150" y="675949"/>
            <a:ext cx="1784136" cy="3749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incinnati Children's Hospital &amp; ADC — Avondale Development Corporation">
            <a:extLst>
              <a:ext uri="{FF2B5EF4-FFF2-40B4-BE49-F238E27FC236}">
                <a16:creationId xmlns:a16="http://schemas.microsoft.com/office/drawing/2014/main" id="{D2E00911-5362-4FF2-2B28-02A7F7A77743}"/>
              </a:ext>
            </a:extLst>
          </p:cNvPr>
          <p:cNvPicPr>
            <a:picLocks noChangeAspect="1" noChangeArrowheads="1"/>
          </p:cNvPicPr>
          <p:nvPr/>
        </p:nvPicPr>
        <p:blipFill rotWithShape="1">
          <a:blip r:embed="rId11">
            <a:grayscl/>
            <a:extLst>
              <a:ext uri="{28A0092B-C50C-407E-A947-70E740481C1C}">
                <a14:useLocalDpi xmlns:a14="http://schemas.microsoft.com/office/drawing/2010/main" val="0"/>
              </a:ext>
            </a:extLst>
          </a:blip>
          <a:srcRect t="16657" b="18208"/>
          <a:stretch/>
        </p:blipFill>
        <p:spPr bwMode="auto">
          <a:xfrm>
            <a:off x="10132377" y="5451814"/>
            <a:ext cx="1629682" cy="5572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353FCF7-50CB-FBD4-50B8-40370C2BF53A}"/>
              </a:ext>
            </a:extLst>
          </p:cNvPr>
          <p:cNvSpPr txBox="1"/>
          <p:nvPr/>
        </p:nvSpPr>
        <p:spPr>
          <a:xfrm>
            <a:off x="5221309" y="4736339"/>
            <a:ext cx="2219656" cy="1123384"/>
          </a:xfrm>
          <a:prstGeom prst="rect">
            <a:avLst/>
          </a:prstGeom>
          <a:noFill/>
        </p:spPr>
        <p:txBody>
          <a:bodyPr wrap="square" tIns="0" rtlCol="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50" normalizeH="0" baseline="0" noProof="0" dirty="0">
                <a:ln>
                  <a:noFill/>
                </a:ln>
                <a:solidFill>
                  <a:srgbClr val="CA01BE"/>
                </a:solidFill>
                <a:effectLst/>
                <a:uLnTx/>
                <a:uFillTx/>
                <a:latin typeface="Georgia" panose="02040502050405020303" pitchFamily="18" charset="0"/>
                <a:ea typeface="+mn-ea"/>
                <a:cs typeface="+mn-cs"/>
              </a:rPr>
              <a:t>60%</a:t>
            </a:r>
            <a:br>
              <a:rPr kumimoji="0" lang="en-US" sz="1600" b="1" i="0" u="none" strike="noStrike" kern="1200" cap="none" spc="0" normalizeH="0" baseline="0" noProof="0" dirty="0">
                <a:ln>
                  <a:noFill/>
                </a:ln>
                <a:solidFill>
                  <a:srgbClr val="5949A7"/>
                </a:solidFill>
                <a:effectLst/>
                <a:uLnTx/>
                <a:uFillTx/>
                <a:latin typeface="Century Gothic"/>
                <a:ea typeface="+mn-ea"/>
                <a:cs typeface="+mn-cs"/>
              </a:rPr>
            </a:br>
            <a:r>
              <a:rPr kumimoji="0" lang="en-US" sz="1400" b="0" i="0" u="none" strike="noStrike" kern="1200" cap="none" spc="0" normalizeH="0" baseline="0" noProof="0" dirty="0">
                <a:ln>
                  <a:noFill/>
                </a:ln>
                <a:solidFill>
                  <a:srgbClr val="000000"/>
                </a:solidFill>
                <a:effectLst/>
                <a:uLnTx/>
                <a:uFillTx/>
                <a:latin typeface="Century Gothic"/>
                <a:ea typeface="+mn-ea"/>
                <a:cs typeface="+mn-cs"/>
              </a:rPr>
              <a:t>of top 100 hospitals and health systems are clients</a:t>
            </a:r>
            <a:r>
              <a:rPr kumimoji="0" lang="en-US" sz="1400" b="0" i="0" u="none" strike="noStrike" kern="1200" cap="none" spc="0" normalizeH="0" baseline="30000" noProof="0" dirty="0">
                <a:ln>
                  <a:noFill/>
                </a:ln>
                <a:solidFill>
                  <a:srgbClr val="000000"/>
                </a:solidFill>
                <a:effectLst/>
                <a:uLnTx/>
                <a:uFillTx/>
                <a:latin typeface="Century Gothic"/>
                <a:ea typeface="+mn-ea"/>
                <a:cs typeface="+mn-cs"/>
              </a:rPr>
              <a:t>19 </a:t>
            </a:r>
          </a:p>
        </p:txBody>
      </p:sp>
      <p:sp>
        <p:nvSpPr>
          <p:cNvPr id="29" name="TextBox 28">
            <a:extLst>
              <a:ext uri="{FF2B5EF4-FFF2-40B4-BE49-F238E27FC236}">
                <a16:creationId xmlns:a16="http://schemas.microsoft.com/office/drawing/2014/main" id="{999E0D72-CF45-A29D-CC02-685A5FF414E2}"/>
              </a:ext>
            </a:extLst>
          </p:cNvPr>
          <p:cNvSpPr txBox="1"/>
          <p:nvPr/>
        </p:nvSpPr>
        <p:spPr>
          <a:xfrm>
            <a:off x="7390243" y="4736339"/>
            <a:ext cx="2219656" cy="1138773"/>
          </a:xfrm>
          <a:prstGeom prst="rect">
            <a:avLst/>
          </a:prstGeom>
          <a:noFill/>
        </p:spPr>
        <p:txBody>
          <a:bodyPr wrap="square" tIns="0" rtlCol="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50" normalizeH="0" baseline="0" noProof="0" dirty="0">
                <a:ln>
                  <a:noFill/>
                </a:ln>
                <a:solidFill>
                  <a:srgbClr val="00B5E2"/>
                </a:solidFill>
                <a:effectLst/>
                <a:uLnTx/>
                <a:uFillTx/>
                <a:latin typeface="Georgia" panose="02040502050405020303" pitchFamily="18" charset="0"/>
                <a:ea typeface="+mn-ea"/>
                <a:cs typeface="+mn-cs"/>
              </a:rPr>
              <a:t>&gt;600</a:t>
            </a:r>
            <a:br>
              <a:rPr kumimoji="0" lang="en-US" sz="2400" b="1" i="0" u="none" strike="noStrike" kern="1200" cap="none" spc="-50" normalizeH="0" baseline="0" noProof="0" dirty="0">
                <a:ln>
                  <a:noFill/>
                </a:ln>
                <a:solidFill>
                  <a:srgbClr val="341F65"/>
                </a:solidFill>
                <a:effectLst/>
                <a:uLnTx/>
                <a:uFillTx/>
                <a:latin typeface="Georgia" panose="02040502050405020303" pitchFamily="18" charset="0"/>
                <a:ea typeface="+mn-ea"/>
                <a:cs typeface="+mn-cs"/>
              </a:rPr>
            </a:br>
            <a:r>
              <a:rPr kumimoji="0" lang="en-US" sz="1400" b="0" i="0" u="none" strike="noStrike" kern="1200" cap="none" spc="0" normalizeH="0" baseline="0" noProof="0" dirty="0">
                <a:ln>
                  <a:noFill/>
                </a:ln>
                <a:solidFill>
                  <a:srgbClr val="000000"/>
                </a:solidFill>
                <a:effectLst/>
                <a:uLnTx/>
                <a:uFillTx/>
                <a:latin typeface="Century Gothic"/>
                <a:ea typeface="+mn-ea"/>
                <a:cs typeface="+mn-cs"/>
              </a:rPr>
              <a:t>hospital and health system clients</a:t>
            </a:r>
            <a:r>
              <a:rPr kumimoji="0" lang="en-US" sz="1400" b="0" i="0" u="none" strike="noStrike" kern="1200" cap="none" spc="0" normalizeH="0" baseline="30000" noProof="0" dirty="0">
                <a:ln>
                  <a:noFill/>
                </a:ln>
                <a:solidFill>
                  <a:srgbClr val="000000"/>
                </a:solidFill>
                <a:effectLst/>
                <a:uLnTx/>
                <a:uFillTx/>
                <a:latin typeface="Century Gothic"/>
                <a:ea typeface="+mn-ea"/>
                <a:cs typeface="+mn-cs"/>
              </a:rPr>
              <a:t>19</a:t>
            </a: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entury Gothic"/>
                <a:ea typeface="+mn-ea"/>
                <a:cs typeface="+mn-cs"/>
              </a:rPr>
              <a:t> </a:t>
            </a:r>
            <a:endParaRPr kumimoji="0" lang="en-US" sz="1400" b="0" i="0" u="none" strike="noStrike" kern="1200" cap="none" spc="0" normalizeH="0" baseline="30000" noProof="0" dirty="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382107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7">
            <a:extLst>
              <a:ext uri="{FF2B5EF4-FFF2-40B4-BE49-F238E27FC236}">
                <a16:creationId xmlns:a16="http://schemas.microsoft.com/office/drawing/2014/main" id="{AB4B3BD5-8D8C-3DAB-305F-6BBD3F208F8C}"/>
              </a:ext>
              <a:ext uri="{C183D7F6-B498-43B3-948B-1728B52AA6E4}">
                <adec:decorative xmlns:adec="http://schemas.microsoft.com/office/drawing/2017/decorative" val="1"/>
              </a:ext>
            </a:extLst>
          </p:cNvPr>
          <p:cNvSpPr txBox="1">
            <a:spLocks/>
          </p:cNvSpPr>
          <p:nvPr/>
        </p:nvSpPr>
        <p:spPr>
          <a:xfrm>
            <a:off x="6420390" y="1180300"/>
            <a:ext cx="1620141" cy="1651563"/>
          </a:xfrm>
          <a:custGeom>
            <a:avLst/>
            <a:gdLst>
              <a:gd name="connsiteX0" fmla="*/ 1688307 w 3376614"/>
              <a:gd name="connsiteY0" fmla="*/ 0 h 3376614"/>
              <a:gd name="connsiteX1" fmla="*/ 3376614 w 3376614"/>
              <a:gd name="connsiteY1" fmla="*/ 1688307 h 3376614"/>
              <a:gd name="connsiteX2" fmla="*/ 1688307 w 3376614"/>
              <a:gd name="connsiteY2" fmla="*/ 3376614 h 3376614"/>
              <a:gd name="connsiteX3" fmla="*/ 1 w 3376614"/>
              <a:gd name="connsiteY3" fmla="*/ 1688307 h 3376614"/>
              <a:gd name="connsiteX4" fmla="*/ 0 w 3376614"/>
              <a:gd name="connsiteY4" fmla="*/ 1688307 h 3376614"/>
              <a:gd name="connsiteX5" fmla="*/ 0 w 3376614"/>
              <a:gd name="connsiteY5" fmla="*/ 1 h 3376614"/>
              <a:gd name="connsiteX6" fmla="*/ 1686573 w 3376614"/>
              <a:gd name="connsiteY6" fmla="*/ 1 h 3376614"/>
              <a:gd name="connsiteX7" fmla="*/ 1686573 w 3376614"/>
              <a:gd name="connsiteY7" fmla="*/ 44 h 33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6614" h="3376614">
                <a:moveTo>
                  <a:pt x="1688307" y="0"/>
                </a:moveTo>
                <a:cubicBezTo>
                  <a:pt x="2620733" y="0"/>
                  <a:pt x="3376614" y="755881"/>
                  <a:pt x="3376614" y="1688307"/>
                </a:cubicBezTo>
                <a:cubicBezTo>
                  <a:pt x="3376614" y="2620733"/>
                  <a:pt x="2620733" y="3376614"/>
                  <a:pt x="1688307" y="3376614"/>
                </a:cubicBezTo>
                <a:cubicBezTo>
                  <a:pt x="755881" y="3376614"/>
                  <a:pt x="1" y="2620733"/>
                  <a:pt x="1" y="1688307"/>
                </a:cubicBezTo>
                <a:lnTo>
                  <a:pt x="0" y="1688307"/>
                </a:lnTo>
                <a:lnTo>
                  <a:pt x="0" y="1"/>
                </a:lnTo>
                <a:lnTo>
                  <a:pt x="1686573" y="1"/>
                </a:lnTo>
                <a:lnTo>
                  <a:pt x="1686573" y="44"/>
                </a:lnTo>
                <a:close/>
              </a:path>
            </a:pathLst>
          </a:custGeom>
          <a:solidFill>
            <a:schemeClr val="accent2"/>
          </a:solidFill>
        </p:spPr>
        <p:txBody>
          <a:bodyPr vert="horz" wrap="square" lIns="0" tIns="0" rIns="0" bIns="0" rtlCol="0">
            <a:noAutofit/>
          </a:bodyPr>
          <a:lstStyle>
            <a:lvl1pPr marL="0" indent="0" algn="l" defTabSz="914400" rtl="0" eaLnBrk="1" latinLnBrk="0" hangingPunct="1">
              <a:lnSpc>
                <a:spcPct val="100000"/>
              </a:lnSpc>
              <a:spcBef>
                <a:spcPts val="2400"/>
              </a:spcBef>
              <a:buFont typeface="Arial"/>
              <a:buNone/>
              <a:defRPr sz="100" kern="1200">
                <a:solidFill>
                  <a:schemeClr val="accent1">
                    <a:alpha val="0"/>
                  </a:schemeClr>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533718" indent="274320"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a:t> </a:t>
            </a:r>
          </a:p>
        </p:txBody>
      </p:sp>
      <p:sp>
        <p:nvSpPr>
          <p:cNvPr id="11" name="Text Placeholder 67">
            <a:extLst>
              <a:ext uri="{FF2B5EF4-FFF2-40B4-BE49-F238E27FC236}">
                <a16:creationId xmlns:a16="http://schemas.microsoft.com/office/drawing/2014/main" id="{F3FFEB5F-A544-477B-4F3D-B7895082A520}"/>
              </a:ext>
              <a:ext uri="{C183D7F6-B498-43B3-948B-1728B52AA6E4}">
                <adec:decorative xmlns:adec="http://schemas.microsoft.com/office/drawing/2017/decorative" val="1"/>
              </a:ext>
            </a:extLst>
          </p:cNvPr>
          <p:cNvSpPr txBox="1">
            <a:spLocks/>
          </p:cNvSpPr>
          <p:nvPr/>
        </p:nvSpPr>
        <p:spPr>
          <a:xfrm>
            <a:off x="4099836" y="1159941"/>
            <a:ext cx="1620142" cy="1679121"/>
          </a:xfrm>
          <a:custGeom>
            <a:avLst/>
            <a:gdLst>
              <a:gd name="connsiteX0" fmla="*/ 1688307 w 3376614"/>
              <a:gd name="connsiteY0" fmla="*/ 0 h 3376614"/>
              <a:gd name="connsiteX1" fmla="*/ 3376614 w 3376614"/>
              <a:gd name="connsiteY1" fmla="*/ 1688307 h 3376614"/>
              <a:gd name="connsiteX2" fmla="*/ 1688307 w 3376614"/>
              <a:gd name="connsiteY2" fmla="*/ 3376614 h 3376614"/>
              <a:gd name="connsiteX3" fmla="*/ 1 w 3376614"/>
              <a:gd name="connsiteY3" fmla="*/ 1688307 h 3376614"/>
              <a:gd name="connsiteX4" fmla="*/ 0 w 3376614"/>
              <a:gd name="connsiteY4" fmla="*/ 1688307 h 3376614"/>
              <a:gd name="connsiteX5" fmla="*/ 0 w 3376614"/>
              <a:gd name="connsiteY5" fmla="*/ 1 h 3376614"/>
              <a:gd name="connsiteX6" fmla="*/ 1686573 w 3376614"/>
              <a:gd name="connsiteY6" fmla="*/ 1 h 3376614"/>
              <a:gd name="connsiteX7" fmla="*/ 1686573 w 3376614"/>
              <a:gd name="connsiteY7" fmla="*/ 44 h 33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6614" h="3376614">
                <a:moveTo>
                  <a:pt x="1688307" y="0"/>
                </a:moveTo>
                <a:cubicBezTo>
                  <a:pt x="2620733" y="0"/>
                  <a:pt x="3376614" y="755881"/>
                  <a:pt x="3376614" y="1688307"/>
                </a:cubicBezTo>
                <a:cubicBezTo>
                  <a:pt x="3376614" y="2620733"/>
                  <a:pt x="2620733" y="3376614"/>
                  <a:pt x="1688307" y="3376614"/>
                </a:cubicBezTo>
                <a:cubicBezTo>
                  <a:pt x="755881" y="3376614"/>
                  <a:pt x="1" y="2620733"/>
                  <a:pt x="1" y="1688307"/>
                </a:cubicBezTo>
                <a:lnTo>
                  <a:pt x="0" y="1688307"/>
                </a:lnTo>
                <a:lnTo>
                  <a:pt x="0" y="1"/>
                </a:lnTo>
                <a:lnTo>
                  <a:pt x="1686573" y="1"/>
                </a:lnTo>
                <a:lnTo>
                  <a:pt x="1686573" y="44"/>
                </a:ln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100000"/>
              </a:lnSpc>
              <a:spcBef>
                <a:spcPts val="2400"/>
              </a:spcBef>
              <a:buFont typeface="Arial"/>
              <a:buNone/>
              <a:defRPr sz="100" kern="1200">
                <a:solidFill>
                  <a:schemeClr val="accent1">
                    <a:alpha val="0"/>
                  </a:schemeClr>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533718" indent="274320"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a:t> </a:t>
            </a:r>
          </a:p>
        </p:txBody>
      </p:sp>
      <p:sp>
        <p:nvSpPr>
          <p:cNvPr id="2" name="Title 1">
            <a:extLst>
              <a:ext uri="{FF2B5EF4-FFF2-40B4-BE49-F238E27FC236}">
                <a16:creationId xmlns:a16="http://schemas.microsoft.com/office/drawing/2014/main" id="{F3F4755C-0764-2CFD-6B98-80A5858FC0DD}"/>
              </a:ext>
            </a:extLst>
          </p:cNvPr>
          <p:cNvSpPr>
            <a:spLocks noGrp="1"/>
          </p:cNvSpPr>
          <p:nvPr>
            <p:ph type="title"/>
          </p:nvPr>
        </p:nvSpPr>
        <p:spPr>
          <a:xfrm>
            <a:off x="496888" y="489252"/>
            <a:ext cx="11198224" cy="328304"/>
          </a:xfrm>
        </p:spPr>
        <p:txBody>
          <a:bodyPr/>
          <a:lstStyle/>
          <a:p>
            <a:r>
              <a:rPr lang="en-US"/>
              <a:t>We are creating better health for individuals and populations</a:t>
            </a:r>
          </a:p>
        </p:txBody>
      </p:sp>
      <p:sp>
        <p:nvSpPr>
          <p:cNvPr id="27" name="Text Placeholder 26" descr="For employers and health plans">
            <a:extLst>
              <a:ext uri="{FF2B5EF4-FFF2-40B4-BE49-F238E27FC236}">
                <a16:creationId xmlns:a16="http://schemas.microsoft.com/office/drawing/2014/main" id="{DBCA6416-5B40-42DC-5B1B-0F270EF2871E}"/>
              </a:ext>
              <a:ext uri="{C183D7F6-B498-43B3-948B-1728B52AA6E4}">
                <adec:decorative xmlns:adec="http://schemas.microsoft.com/office/drawing/2017/decorative" val="0"/>
              </a:ext>
            </a:extLst>
          </p:cNvPr>
          <p:cNvSpPr>
            <a:spLocks noGrp="1"/>
          </p:cNvSpPr>
          <p:nvPr>
            <p:ph type="body" sz="quarter" idx="13"/>
          </p:nvPr>
        </p:nvSpPr>
        <p:spPr/>
        <p:txBody>
          <a:bodyPr/>
          <a:lstStyle/>
          <a:p>
            <a:r>
              <a:rPr lang="en-US"/>
              <a:t>FOR EMPLOYERS AND HEALTH PLANS</a:t>
            </a:r>
          </a:p>
        </p:txBody>
      </p:sp>
      <p:grpSp>
        <p:nvGrpSpPr>
          <p:cNvPr id="20" name="Group 19">
            <a:extLst>
              <a:ext uri="{FF2B5EF4-FFF2-40B4-BE49-F238E27FC236}">
                <a16:creationId xmlns:a16="http://schemas.microsoft.com/office/drawing/2014/main" id="{82A60A11-1536-AA47-E0CC-0AE0DB01CA01}"/>
              </a:ext>
              <a:ext uri="{C183D7F6-B498-43B3-948B-1728B52AA6E4}">
                <adec:decorative xmlns:adec="http://schemas.microsoft.com/office/drawing/2017/decorative" val="1"/>
              </a:ext>
            </a:extLst>
          </p:cNvPr>
          <p:cNvGrpSpPr/>
          <p:nvPr/>
        </p:nvGrpSpPr>
        <p:grpSpPr>
          <a:xfrm>
            <a:off x="4447299" y="1560084"/>
            <a:ext cx="1620142" cy="3356762"/>
            <a:chOff x="1101449" y="2425016"/>
            <a:chExt cx="1471336" cy="2941369"/>
          </a:xfrm>
        </p:grpSpPr>
        <p:sp>
          <p:nvSpPr>
            <p:cNvPr id="21" name="Rounded Rectangle 53">
              <a:extLst>
                <a:ext uri="{FF2B5EF4-FFF2-40B4-BE49-F238E27FC236}">
                  <a16:creationId xmlns:a16="http://schemas.microsoft.com/office/drawing/2014/main" id="{76EBAC3C-6DF0-0C1A-B42D-38CB148653D8}"/>
                </a:ext>
              </a:extLst>
            </p:cNvPr>
            <p:cNvSpPr/>
            <p:nvPr/>
          </p:nvSpPr>
          <p:spPr>
            <a:xfrm>
              <a:off x="1206630" y="5171384"/>
              <a:ext cx="1279671" cy="163881"/>
            </a:xfrm>
            <a:prstGeom prst="roundRect">
              <a:avLst>
                <a:gd name="adj" fmla="val 50000"/>
              </a:avLst>
            </a:prstGeom>
            <a:solidFill>
              <a:schemeClr val="bg1"/>
            </a:solidFill>
            <a:ln>
              <a:noFill/>
            </a:ln>
            <a:effectLst>
              <a:outerShdw blurRad="141485" dist="64478"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2" name="Rounded Rectangle 54">
              <a:extLst>
                <a:ext uri="{FF2B5EF4-FFF2-40B4-BE49-F238E27FC236}">
                  <a16:creationId xmlns:a16="http://schemas.microsoft.com/office/drawing/2014/main" id="{0175917C-7224-59BD-9475-EEFA8B81AF64}"/>
                </a:ext>
              </a:extLst>
            </p:cNvPr>
            <p:cNvSpPr/>
            <p:nvPr/>
          </p:nvSpPr>
          <p:spPr>
            <a:xfrm>
              <a:off x="1186097" y="2480986"/>
              <a:ext cx="1320737" cy="2865823"/>
            </a:xfrm>
            <a:prstGeom prst="roundRect">
              <a:avLst>
                <a:gd name="adj" fmla="val 78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23" name="Picture 22">
              <a:extLst>
                <a:ext uri="{FF2B5EF4-FFF2-40B4-BE49-F238E27FC236}">
                  <a16:creationId xmlns:a16="http://schemas.microsoft.com/office/drawing/2014/main" id="{391BC193-8CEE-5EC5-5578-B4148E0B96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4720" y="2611985"/>
              <a:ext cx="1322115" cy="2702282"/>
            </a:xfrm>
            <a:prstGeom prst="roundRect">
              <a:avLst>
                <a:gd name="adj" fmla="val 11207"/>
              </a:avLst>
            </a:prstGeom>
          </p:spPr>
        </p:pic>
        <p:pic>
          <p:nvPicPr>
            <p:cNvPr id="24" name="Picture 23">
              <a:extLst>
                <a:ext uri="{FF2B5EF4-FFF2-40B4-BE49-F238E27FC236}">
                  <a16:creationId xmlns:a16="http://schemas.microsoft.com/office/drawing/2014/main" id="{6568061E-58CF-70F6-F500-05D3433872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1449" y="2425016"/>
              <a:ext cx="1471336" cy="2941369"/>
            </a:xfrm>
            <a:prstGeom prst="rect">
              <a:avLst/>
            </a:prstGeom>
          </p:spPr>
        </p:pic>
      </p:grpSp>
      <p:grpSp>
        <p:nvGrpSpPr>
          <p:cNvPr id="12" name="Group 11">
            <a:extLst>
              <a:ext uri="{FF2B5EF4-FFF2-40B4-BE49-F238E27FC236}">
                <a16:creationId xmlns:a16="http://schemas.microsoft.com/office/drawing/2014/main" id="{FBE1F9E0-CE1E-E2F7-3479-840DDBB12C55}"/>
              </a:ext>
              <a:ext uri="{C183D7F6-B498-43B3-948B-1728B52AA6E4}">
                <adec:decorative xmlns:adec="http://schemas.microsoft.com/office/drawing/2017/decorative" val="1"/>
              </a:ext>
            </a:extLst>
          </p:cNvPr>
          <p:cNvGrpSpPr/>
          <p:nvPr/>
        </p:nvGrpSpPr>
        <p:grpSpPr>
          <a:xfrm>
            <a:off x="6785940" y="1579652"/>
            <a:ext cx="1620142" cy="3301658"/>
            <a:chOff x="2878542" y="1305063"/>
            <a:chExt cx="2502516" cy="5063685"/>
          </a:xfrm>
        </p:grpSpPr>
        <p:sp>
          <p:nvSpPr>
            <p:cNvPr id="13" name="Rounded Rectangle 16">
              <a:extLst>
                <a:ext uri="{FF2B5EF4-FFF2-40B4-BE49-F238E27FC236}">
                  <a16:creationId xmlns:a16="http://schemas.microsoft.com/office/drawing/2014/main" id="{3AB3511C-7907-C493-4D98-181B7CBCE7A8}"/>
                </a:ext>
              </a:extLst>
            </p:cNvPr>
            <p:cNvSpPr/>
            <p:nvPr/>
          </p:nvSpPr>
          <p:spPr>
            <a:xfrm>
              <a:off x="3048833" y="6033046"/>
              <a:ext cx="2176523" cy="282128"/>
            </a:xfrm>
            <a:prstGeom prst="roundRect">
              <a:avLst>
                <a:gd name="adj" fmla="val 50000"/>
              </a:avLst>
            </a:prstGeom>
            <a:solidFill>
              <a:schemeClr val="bg1"/>
            </a:solidFill>
            <a:ln>
              <a:noFill/>
            </a:ln>
            <a:effectLst>
              <a:outerShdw blurRad="141485" dist="64478"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5" name="Rounded Rectangle 18">
              <a:extLst>
                <a:ext uri="{FF2B5EF4-FFF2-40B4-BE49-F238E27FC236}">
                  <a16:creationId xmlns:a16="http://schemas.microsoft.com/office/drawing/2014/main" id="{7269796E-E51E-2E83-7ACC-6F155518F643}"/>
                </a:ext>
              </a:extLst>
            </p:cNvPr>
            <p:cNvSpPr/>
            <p:nvPr/>
          </p:nvSpPr>
          <p:spPr>
            <a:xfrm>
              <a:off x="3013910" y="1401417"/>
              <a:ext cx="2246371" cy="4933630"/>
            </a:xfrm>
            <a:prstGeom prst="roundRect">
              <a:avLst>
                <a:gd name="adj" fmla="val 7818"/>
              </a:avLst>
            </a:prstGeom>
            <a:solidFill>
              <a:srgbClr val="F8F9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6" name="Picture 9" descr="Graphical user interface, text, application, chat or text message&#10;&#10;Description automatically generated">
              <a:extLst>
                <a:ext uri="{FF2B5EF4-FFF2-40B4-BE49-F238E27FC236}">
                  <a16:creationId xmlns:a16="http://schemas.microsoft.com/office/drawing/2014/main" id="{555F0876-3859-E8A8-44A6-798362036E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13910" y="1626936"/>
              <a:ext cx="2246371" cy="4386238"/>
            </a:xfrm>
            <a:prstGeom prst="rect">
              <a:avLst/>
            </a:prstGeom>
          </p:spPr>
        </p:pic>
        <p:pic>
          <p:nvPicPr>
            <p:cNvPr id="17" name="Picture 16">
              <a:extLst>
                <a:ext uri="{FF2B5EF4-FFF2-40B4-BE49-F238E27FC236}">
                  <a16:creationId xmlns:a16="http://schemas.microsoft.com/office/drawing/2014/main" id="{4013AA17-1D12-6245-2A4B-671013C75C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78542" y="1305063"/>
              <a:ext cx="2502516" cy="5063685"/>
            </a:xfrm>
            <a:prstGeom prst="rect">
              <a:avLst/>
            </a:prstGeom>
          </p:spPr>
        </p:pic>
      </p:grpSp>
      <p:sp>
        <p:nvSpPr>
          <p:cNvPr id="26" name="Text Placeholder 44">
            <a:extLst>
              <a:ext uri="{FF2B5EF4-FFF2-40B4-BE49-F238E27FC236}">
                <a16:creationId xmlns:a16="http://schemas.microsoft.com/office/drawing/2014/main" id="{96D88C2D-4FED-F4EA-8643-7BA049A65B18}"/>
              </a:ext>
            </a:extLst>
          </p:cNvPr>
          <p:cNvSpPr>
            <a:spLocks noGrp="1"/>
          </p:cNvSpPr>
          <p:nvPr>
            <p:ph type="body" sz="quarter" idx="4294967295"/>
          </p:nvPr>
        </p:nvSpPr>
        <p:spPr>
          <a:xfrm>
            <a:off x="515809" y="1527574"/>
            <a:ext cx="3137530" cy="4524315"/>
          </a:xfr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Century Gothic"/>
                <a:ea typeface="+mn-ea"/>
                <a:cs typeface="+mn-cs"/>
              </a:rPr>
              <a:t>Integrated virtual care services </a:t>
            </a:r>
            <a:br>
              <a:rPr kumimoji="0" lang="en-US" sz="1400" b="1" i="0" u="none" strike="noStrike" kern="1200" cap="none" spc="0" normalizeH="0" baseline="0" noProof="0" dirty="0">
                <a:ln>
                  <a:noFill/>
                </a:ln>
                <a:effectLst/>
                <a:uLnTx/>
                <a:uFillTx/>
                <a:latin typeface="Century Gothic"/>
                <a:ea typeface="+mn-ea"/>
                <a:cs typeface="+mn-cs"/>
              </a:rPr>
            </a:br>
            <a:r>
              <a:rPr kumimoji="0" lang="en-US" sz="1400" i="0" u="none" strike="noStrike" kern="1200" cap="none" spc="0" normalizeH="0" baseline="0" noProof="0" dirty="0">
                <a:ln>
                  <a:noFill/>
                </a:ln>
                <a:effectLst/>
                <a:uLnTx/>
                <a:uFillTx/>
                <a:latin typeface="Century Gothic"/>
                <a:ea typeface="+mn-ea"/>
                <a:cs typeface="+mn-cs"/>
              </a:rPr>
              <a:t>to address broadest spectrum of health needs for more people</a:t>
            </a:r>
            <a:br>
              <a:rPr kumimoji="0" lang="en-US" sz="1400" i="0" u="none" strike="noStrike" kern="1200" cap="none" spc="0" normalizeH="0" baseline="0" noProof="0" dirty="0">
                <a:ln>
                  <a:noFill/>
                </a:ln>
                <a:effectLst/>
                <a:uLnTx/>
                <a:uFillTx/>
                <a:latin typeface="Century Gothic"/>
                <a:ea typeface="+mn-ea"/>
                <a:cs typeface="+mn-cs"/>
              </a:rPr>
            </a:br>
            <a:endParaRPr kumimoji="0" lang="en-US" sz="1400" i="0" u="none" strike="noStrike" kern="1200" cap="none" spc="0" normalizeH="0" baseline="0" noProof="0" dirty="0">
              <a:ln>
                <a:noFill/>
              </a:ln>
              <a:effectLst/>
              <a:uLnTx/>
              <a:uFillTx/>
              <a:latin typeface="Century Gothic"/>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chemeClr val="accent1"/>
                </a:solidFill>
                <a:latin typeface="Century Gothic"/>
              </a:rPr>
              <a:t>Support health plans with gaps-in-care closure and improved health outcomes </a:t>
            </a:r>
            <a:r>
              <a:rPr lang="en-US" sz="1400" dirty="0">
                <a:latin typeface="Century Gothic"/>
              </a:rPr>
              <a:t>for people living with chronic conditions</a:t>
            </a:r>
            <a:br>
              <a:rPr lang="en-US" sz="1400" b="1" dirty="0">
                <a:latin typeface="Century Gothic"/>
              </a:rPr>
            </a:br>
            <a:endParaRPr kumimoji="0" lang="en-US" sz="1400" b="0" i="0" u="none" strike="noStrike" kern="1200" cap="none" spc="0" normalizeH="0" baseline="0" noProof="0" dirty="0">
              <a:ln>
                <a:noFill/>
              </a:ln>
              <a:solidFill>
                <a:schemeClr val="accent1"/>
              </a:solidFill>
              <a:effectLst/>
              <a:uLnTx/>
              <a:uFillTx/>
              <a:latin typeface="Century Gothic"/>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chemeClr val="accent1"/>
                </a:solidFill>
                <a:latin typeface="Century Gothic"/>
              </a:rPr>
              <a:t>High-performance</a:t>
            </a:r>
            <a:r>
              <a:rPr kumimoji="0" lang="en-US" sz="1400" b="1" i="0" u="none" strike="noStrike" kern="1200" cap="none" spc="0" normalizeH="0" baseline="0" noProof="0" dirty="0">
                <a:ln>
                  <a:noFill/>
                </a:ln>
                <a:solidFill>
                  <a:schemeClr val="accent1"/>
                </a:solidFill>
                <a:effectLst/>
                <a:uLnTx/>
                <a:uFillTx/>
                <a:latin typeface="Century Gothic"/>
                <a:ea typeface="+mn-ea"/>
                <a:cs typeface="+mn-cs"/>
              </a:rPr>
              <a:t> engagement programs </a:t>
            </a:r>
            <a:r>
              <a:rPr lang="en-US" sz="1400" dirty="0">
                <a:latin typeface="Century Gothic"/>
              </a:rPr>
              <a:t>powered by data, consumer insights and proven </a:t>
            </a:r>
            <a:br>
              <a:rPr lang="en-US" sz="1400" dirty="0">
                <a:latin typeface="Century Gothic"/>
              </a:rPr>
            </a:br>
            <a:r>
              <a:rPr lang="en-US" sz="1400" dirty="0">
                <a:latin typeface="Century Gothic"/>
              </a:rPr>
              <a:t>best practices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i="0" dirty="0">
                <a:solidFill>
                  <a:schemeClr val="accent1"/>
                </a:solidFill>
                <a:effectLst/>
              </a:rPr>
              <a:t>Experienced partnership </a:t>
            </a:r>
            <a:r>
              <a:rPr lang="en-US" sz="1400" dirty="0">
                <a:latin typeface="Century Gothic"/>
              </a:rPr>
              <a:t>to design and implement innovative care models and virtual-first plan designs</a:t>
            </a:r>
            <a:br>
              <a:rPr lang="en-US" sz="1400" dirty="0">
                <a:latin typeface="Century Gothic"/>
              </a:rPr>
            </a:br>
            <a:endParaRPr lang="en-US" sz="1400" dirty="0">
              <a:latin typeface="Century Gothic"/>
            </a:endParaRP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sz="1400" i="0" u="none" strike="noStrike" kern="1200" cap="none" spc="0" normalizeH="0" baseline="0" noProof="0" dirty="0">
                <a:ln>
                  <a:noFill/>
                </a:ln>
                <a:effectLst/>
                <a:uLnTx/>
                <a:uFillTx/>
                <a:latin typeface="Century Gothic"/>
                <a:ea typeface="+mn-ea"/>
                <a:cs typeface="+mn-cs"/>
              </a:rPr>
            </a:br>
            <a:endParaRPr kumimoji="0" lang="en-US" sz="1400" i="0" u="none" strike="noStrike" kern="1200" cap="none" spc="0" normalizeH="0" baseline="0" noProof="0" dirty="0">
              <a:ln>
                <a:noFill/>
              </a:ln>
              <a:effectLst/>
              <a:uLnTx/>
              <a:uFillTx/>
              <a:latin typeface="Century Gothic"/>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41F65"/>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665578AD-30F4-0D84-D3AF-F34DD8F101D3}"/>
              </a:ext>
            </a:extLst>
          </p:cNvPr>
          <p:cNvSpPr txBox="1"/>
          <p:nvPr/>
        </p:nvSpPr>
        <p:spPr>
          <a:xfrm>
            <a:off x="9010752" y="1311207"/>
            <a:ext cx="2709931" cy="3862596"/>
          </a:xfrm>
          <a:prstGeom prst="rect">
            <a:avLst/>
          </a:prstGeom>
          <a:noFill/>
        </p:spPr>
        <p:txBody>
          <a:bodyPr wrap="square" tIns="0" rtlCol="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50" normalizeH="0" baseline="0" noProof="0">
                <a:ln>
                  <a:noFill/>
                </a:ln>
                <a:solidFill>
                  <a:srgbClr val="CA01BE"/>
                </a:solidFill>
                <a:effectLst/>
                <a:uLnTx/>
                <a:uFillTx/>
                <a:latin typeface="Georgia" panose="02040502050405020303" pitchFamily="18" charset="0"/>
                <a:ea typeface="+mn-ea"/>
                <a:cs typeface="+mn-cs"/>
              </a:rPr>
              <a:t>28.8%</a:t>
            </a:r>
            <a:r>
              <a:rPr kumimoji="0" lang="en-US" sz="1600" b="1" i="0" u="none" strike="noStrike" kern="1200" cap="none" spc="0" normalizeH="0" baseline="0" noProof="0">
                <a:ln>
                  <a:noFill/>
                </a:ln>
                <a:solidFill>
                  <a:srgbClr val="CA01BE"/>
                </a:solidFill>
                <a:effectLst/>
                <a:uLnTx/>
                <a:uFillTx/>
                <a:latin typeface="Century Gothic"/>
                <a:ea typeface="+mn-ea"/>
                <a:cs typeface="+mn-cs"/>
              </a:rPr>
              <a:t> </a:t>
            </a:r>
            <a:br>
              <a:rPr kumimoji="0" lang="en-US" sz="1600" b="1" i="0" u="none" strike="noStrike" kern="1200" cap="none" spc="0" normalizeH="0" baseline="0" noProof="0">
                <a:ln>
                  <a:noFill/>
                </a:ln>
                <a:solidFill>
                  <a:srgbClr val="5949A7"/>
                </a:solidFill>
                <a:effectLst/>
                <a:uLnTx/>
                <a:uFillTx/>
                <a:latin typeface="Century Gothic"/>
                <a:ea typeface="+mn-ea"/>
                <a:cs typeface="+mn-cs"/>
              </a:rPr>
            </a:br>
            <a:r>
              <a:rPr kumimoji="0" lang="en-US" sz="1400" b="0" i="0" u="none" strike="noStrike" kern="1200" cap="none" spc="0" normalizeH="0" baseline="0" noProof="0">
                <a:ln>
                  <a:noFill/>
                </a:ln>
                <a:solidFill>
                  <a:srgbClr val="000000"/>
                </a:solidFill>
                <a:effectLst/>
                <a:uLnTx/>
                <a:uFillTx/>
                <a:latin typeface="Century Gothic"/>
                <a:ea typeface="+mn-ea"/>
                <a:cs typeface="+mn-cs"/>
              </a:rPr>
              <a:t>improvement in medication adherence for members living with diabetes</a:t>
            </a:r>
            <a:r>
              <a:rPr kumimoji="0" lang="en-US" sz="1400" b="0" i="0" u="none" strike="noStrike" kern="1200" cap="none" spc="0" normalizeH="0" baseline="30000" noProof="0">
                <a:ln>
                  <a:noFill/>
                </a:ln>
                <a:solidFill>
                  <a:srgbClr val="000000"/>
                </a:solidFill>
                <a:effectLst/>
                <a:uLnTx/>
                <a:uFillTx/>
                <a:latin typeface="Century Gothic"/>
                <a:ea typeface="+mn-ea"/>
                <a:cs typeface="+mn-cs"/>
              </a:rPr>
              <a:t>22</a:t>
            </a:r>
            <a:endParaRPr kumimoji="0" lang="en-US" sz="1400" b="1" i="0" u="none" strike="noStrike" kern="1200" cap="none" spc="-50" normalizeH="0" baseline="30000" noProof="0">
              <a:ln>
                <a:noFill/>
              </a:ln>
              <a:solidFill>
                <a:srgbClr val="341F65"/>
              </a:solidFill>
              <a:effectLst/>
              <a:uLnTx/>
              <a:uFillTx/>
              <a:latin typeface="Century Gothic"/>
              <a:ea typeface="+mn-ea"/>
              <a:cs typeface="+mn-cs"/>
            </a:endParaRP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50" normalizeH="0" baseline="0" noProof="0">
                <a:ln>
                  <a:noFill/>
                </a:ln>
                <a:solidFill>
                  <a:srgbClr val="00B5E2"/>
                </a:solidFill>
                <a:effectLst/>
                <a:uLnTx/>
                <a:uFillTx/>
                <a:latin typeface="Georgia" panose="02040502050405020303" pitchFamily="18" charset="0"/>
                <a:ea typeface="+mn-ea"/>
                <a:cs typeface="+mn-cs"/>
              </a:rPr>
              <a:t>42%</a:t>
            </a:r>
            <a:r>
              <a:rPr kumimoji="0" lang="en-US" sz="1600" b="1" i="0" u="none" strike="noStrike" kern="1200" cap="none" spc="0" normalizeH="0" baseline="0" noProof="0">
                <a:ln>
                  <a:noFill/>
                </a:ln>
                <a:solidFill>
                  <a:srgbClr val="00B5E2"/>
                </a:solidFill>
                <a:effectLst/>
                <a:uLnTx/>
                <a:uFillTx/>
                <a:latin typeface="Century Gothic"/>
                <a:ea typeface="+mn-ea"/>
                <a:cs typeface="+mn-cs"/>
              </a:rPr>
              <a:t> </a:t>
            </a:r>
            <a:br>
              <a:rPr kumimoji="0" lang="en-US" sz="1600" b="1" i="0" u="none" strike="noStrike" kern="1200" cap="none" spc="0" normalizeH="0" baseline="0" noProof="0">
                <a:ln>
                  <a:noFill/>
                </a:ln>
                <a:solidFill>
                  <a:srgbClr val="5949A7"/>
                </a:solidFill>
                <a:effectLst/>
                <a:uLnTx/>
                <a:uFillTx/>
                <a:latin typeface="Century Gothic"/>
                <a:ea typeface="+mn-ea"/>
                <a:cs typeface="+mn-cs"/>
              </a:rPr>
            </a:br>
            <a:r>
              <a:rPr kumimoji="0" lang="en-US" sz="1400" b="0" i="0" u="none" strike="noStrike" kern="1200" cap="none" spc="0" normalizeH="0" baseline="0" noProof="0">
                <a:ln>
                  <a:noFill/>
                </a:ln>
                <a:solidFill>
                  <a:srgbClr val="000000"/>
                </a:solidFill>
                <a:effectLst/>
                <a:uLnTx/>
                <a:uFillTx/>
                <a:latin typeface="Century Gothic"/>
                <a:ea typeface="+mn-ea"/>
                <a:cs typeface="+mn-cs"/>
              </a:rPr>
              <a:t>of mental health visits </a:t>
            </a:r>
            <a:br>
              <a:rPr kumimoji="0" lang="en-US" sz="1400" b="0" i="0" u="none" strike="noStrike" kern="1200" cap="none" spc="0" normalizeH="0" baseline="0" noProof="0">
                <a:ln>
                  <a:noFill/>
                </a:ln>
                <a:solidFill>
                  <a:srgbClr val="000000"/>
                </a:solidFill>
                <a:effectLst/>
                <a:uLnTx/>
                <a:uFillTx/>
                <a:latin typeface="Century Gothic"/>
                <a:ea typeface="+mn-ea"/>
                <a:cs typeface="+mn-cs"/>
              </a:rPr>
            </a:br>
            <a:r>
              <a:rPr kumimoji="0" lang="en-US" sz="1400" b="0" i="0" u="none" strike="noStrike" kern="1200" cap="none" spc="0" normalizeH="0" baseline="0" noProof="0">
                <a:ln>
                  <a:noFill/>
                </a:ln>
                <a:solidFill>
                  <a:srgbClr val="000000"/>
                </a:solidFill>
                <a:effectLst/>
                <a:uLnTx/>
                <a:uFillTx/>
                <a:latin typeface="Century Gothic"/>
                <a:ea typeface="+mn-ea"/>
                <a:cs typeface="+mn-cs"/>
              </a:rPr>
              <a:t>by Medicare Advantage </a:t>
            </a:r>
            <a:r>
              <a:rPr kumimoji="0" lang="en-US" sz="1400" b="0" i="0" u="none" strike="noStrike" kern="1200" cap="none" spc="0" normalizeH="0" baseline="0" noProof="0">
                <a:ln>
                  <a:noFill/>
                </a:ln>
                <a:effectLst/>
                <a:uLnTx/>
                <a:uFillTx/>
                <a:latin typeface="Century Gothic"/>
                <a:ea typeface="+mn-ea"/>
                <a:cs typeface="+mn-cs"/>
              </a:rPr>
              <a:t>members would not have otherwise sought treatment</a:t>
            </a:r>
            <a:r>
              <a:rPr kumimoji="0" lang="en-US" sz="1400" b="0" i="0" u="none" strike="noStrike" kern="1200" cap="none" spc="0" normalizeH="0" baseline="30000" noProof="0">
                <a:ln>
                  <a:noFill/>
                </a:ln>
                <a:effectLst/>
                <a:uLnTx/>
                <a:uFillTx/>
                <a:latin typeface="Century Gothic"/>
                <a:ea typeface="+mn-ea"/>
                <a:cs typeface="+mn-cs"/>
              </a:rPr>
              <a:t>23</a:t>
            </a:r>
          </a:p>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50" normalizeH="0" baseline="0" noProof="0">
                <a:ln>
                  <a:noFill/>
                </a:ln>
                <a:solidFill>
                  <a:srgbClr val="0FAC26"/>
                </a:solidFill>
                <a:effectLst/>
                <a:uLnTx/>
                <a:uFillTx/>
                <a:latin typeface="Georgia" panose="02040502050405020303" pitchFamily="18" charset="0"/>
                <a:ea typeface="+mn-ea"/>
                <a:cs typeface="+mn-cs"/>
              </a:rPr>
              <a:t>$966</a:t>
            </a:r>
            <a:br>
              <a:rPr kumimoji="0" lang="en-US" sz="1600" b="1" i="0" u="none" strike="noStrike" kern="1200" cap="none" spc="0" normalizeH="0" baseline="0" noProof="0">
                <a:ln>
                  <a:noFill/>
                </a:ln>
                <a:solidFill>
                  <a:srgbClr val="5949A7"/>
                </a:solidFill>
                <a:effectLst/>
                <a:uLnTx/>
                <a:uFillTx/>
                <a:latin typeface="Century Gothic"/>
                <a:ea typeface="+mn-ea"/>
                <a:cs typeface="+mn-cs"/>
              </a:rPr>
            </a:br>
            <a:r>
              <a:rPr kumimoji="0" lang="en-US" sz="1400" b="0" i="0" u="none" strike="noStrike" kern="1200" cap="none" spc="0" normalizeH="0" baseline="0" noProof="0">
                <a:ln>
                  <a:noFill/>
                </a:ln>
                <a:solidFill>
                  <a:srgbClr val="000000"/>
                </a:solidFill>
                <a:effectLst/>
                <a:uLnTx/>
                <a:uFillTx/>
                <a:latin typeface="Century Gothic"/>
                <a:ea typeface="+mn-ea"/>
                <a:cs typeface="+mn-cs"/>
              </a:rPr>
              <a:t>annual member savings attributed to </a:t>
            </a:r>
            <a:r>
              <a:rPr lang="en-US" sz="1400">
                <a:solidFill>
                  <a:srgbClr val="000000"/>
                </a:solidFill>
                <a:latin typeface="Century Gothic"/>
              </a:rPr>
              <a:t>diabetes management</a:t>
            </a:r>
            <a:r>
              <a:rPr kumimoji="0" lang="en-US" sz="1400" b="0" i="0" u="none" strike="noStrike" kern="1200" cap="none" spc="0" normalizeH="0" baseline="0" noProof="0">
                <a:ln>
                  <a:noFill/>
                </a:ln>
                <a:solidFill>
                  <a:srgbClr val="000000"/>
                </a:solidFill>
                <a:effectLst/>
                <a:uLnTx/>
                <a:uFillTx/>
                <a:latin typeface="Century Gothic"/>
                <a:ea typeface="+mn-ea"/>
                <a:cs typeface="+mn-cs"/>
              </a:rPr>
              <a:t> by leading health plan</a:t>
            </a:r>
            <a:r>
              <a:rPr lang="en-US" sz="1400" baseline="30000">
                <a:solidFill>
                  <a:srgbClr val="000000"/>
                </a:solidFill>
                <a:latin typeface="Century Gothic"/>
              </a:rPr>
              <a:t>24</a:t>
            </a:r>
            <a:endParaRPr kumimoji="0" lang="en-US" sz="1400" b="0" i="0" u="none" strike="noStrike" kern="1200" cap="none" spc="0" normalizeH="0" baseline="30000" noProof="0">
              <a:ln>
                <a:noFill/>
              </a:ln>
              <a:solidFill>
                <a:srgbClr val="000000"/>
              </a:solidFill>
              <a:effectLst/>
              <a:uLnTx/>
              <a:uFillTx/>
              <a:latin typeface="Century Gothic"/>
              <a:ea typeface="+mn-ea"/>
              <a:cs typeface="+mn-cs"/>
            </a:endParaRPr>
          </a:p>
        </p:txBody>
      </p:sp>
      <p:pic>
        <p:nvPicPr>
          <p:cNvPr id="67" name="Picture 66" descr="AT&amp;T logo">
            <a:extLst>
              <a:ext uri="{FF2B5EF4-FFF2-40B4-BE49-F238E27FC236}">
                <a16:creationId xmlns:a16="http://schemas.microsoft.com/office/drawing/2014/main" id="{FC1B494B-736A-65C8-60B1-21D62E6B4044}"/>
              </a:ext>
              <a:ext uri="{C183D7F6-B498-43B3-948B-1728B52AA6E4}">
                <adec:decorative xmlns:adec="http://schemas.microsoft.com/office/drawing/2017/decorative" val="0"/>
              </a:ext>
            </a:extLst>
          </p:cNvPr>
          <p:cNvPicPr>
            <a:picLocks noChangeAspect="1"/>
          </p:cNvPicPr>
          <p:nvPr/>
        </p:nvPicPr>
        <p:blipFill>
          <a:blip r:embed="rId7" cstate="screen">
            <a:graysc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657778" y="5592465"/>
            <a:ext cx="754702" cy="310136"/>
          </a:xfrm>
          <a:prstGeom prst="rect">
            <a:avLst/>
          </a:prstGeom>
        </p:spPr>
      </p:pic>
      <p:pic>
        <p:nvPicPr>
          <p:cNvPr id="32" name="Picture 31" descr="Aetna logo">
            <a:extLst>
              <a:ext uri="{FF2B5EF4-FFF2-40B4-BE49-F238E27FC236}">
                <a16:creationId xmlns:a16="http://schemas.microsoft.com/office/drawing/2014/main" id="{9C873DA5-4958-3DD0-C0B0-E827F9FE2E0D}"/>
              </a:ext>
              <a:ext uri="{C183D7F6-B498-43B3-948B-1728B52AA6E4}">
                <adec:decorative xmlns:adec="http://schemas.microsoft.com/office/drawing/2017/decorative" val="0"/>
              </a:ext>
            </a:extLst>
          </p:cNvPr>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1939932" y="5650297"/>
            <a:ext cx="1010492" cy="196540"/>
          </a:xfrm>
          <a:prstGeom prst="rect">
            <a:avLst/>
          </a:prstGeom>
        </p:spPr>
      </p:pic>
      <p:pic>
        <p:nvPicPr>
          <p:cNvPr id="31" name="Picture 30" descr="Centene Corporation logo">
            <a:extLst>
              <a:ext uri="{FF2B5EF4-FFF2-40B4-BE49-F238E27FC236}">
                <a16:creationId xmlns:a16="http://schemas.microsoft.com/office/drawing/2014/main" id="{4ADE05BC-E065-8D9D-BC8C-ABE00BBE56F2}"/>
              </a:ext>
              <a:ext uri="{C183D7F6-B498-43B3-948B-1728B52AA6E4}">
                <adec:decorative xmlns:adec="http://schemas.microsoft.com/office/drawing/2017/decorative" val="0"/>
              </a:ext>
            </a:extLst>
          </p:cNvPr>
          <p:cNvPicPr>
            <a:picLocks noChangeAspect="1"/>
          </p:cNvPicPr>
          <p:nvPr/>
        </p:nvPicPr>
        <p:blipFill rotWithShape="1">
          <a:blip r:embed="rId10" cstate="screen">
            <a:grayscl/>
            <a:extLst>
              <a:ext uri="{28A0092B-C50C-407E-A947-70E740481C1C}">
                <a14:useLocalDpi xmlns:a14="http://schemas.microsoft.com/office/drawing/2010/main"/>
              </a:ext>
            </a:extLst>
          </a:blip>
          <a:srcRect/>
          <a:stretch/>
        </p:blipFill>
        <p:spPr>
          <a:xfrm>
            <a:off x="3490263" y="5628658"/>
            <a:ext cx="1138506" cy="300326"/>
          </a:xfrm>
          <a:prstGeom prst="rect">
            <a:avLst/>
          </a:prstGeom>
        </p:spPr>
      </p:pic>
      <p:pic>
        <p:nvPicPr>
          <p:cNvPr id="55" name="Google Shape;378;p68" descr="Microsoft logo">
            <a:extLst>
              <a:ext uri="{FF2B5EF4-FFF2-40B4-BE49-F238E27FC236}">
                <a16:creationId xmlns:a16="http://schemas.microsoft.com/office/drawing/2014/main" id="{8FE3660B-8AD5-7661-B626-DB9FC1BD549E}"/>
              </a:ext>
              <a:ext uri="{C183D7F6-B498-43B3-948B-1728B52AA6E4}">
                <adec:decorative xmlns:adec="http://schemas.microsoft.com/office/drawing/2017/decorative" val="0"/>
              </a:ext>
            </a:extLst>
          </p:cNvPr>
          <p:cNvPicPr preferRelativeResize="0">
            <a:picLocks noChangeAspect="1"/>
          </p:cNvPicPr>
          <p:nvPr/>
        </p:nvPicPr>
        <p:blipFill rotWithShape="1">
          <a:blip r:embed="rId11" cstate="screen">
            <a:alphaModFix/>
            <a:grayscl/>
            <a:extLst>
              <a:ext uri="{28A0092B-C50C-407E-A947-70E740481C1C}">
                <a14:useLocalDpi xmlns:a14="http://schemas.microsoft.com/office/drawing/2010/main"/>
              </a:ext>
            </a:extLst>
          </a:blip>
          <a:srcRect/>
          <a:stretch/>
        </p:blipFill>
        <p:spPr>
          <a:xfrm>
            <a:off x="6447616" y="5601354"/>
            <a:ext cx="1088798" cy="338746"/>
          </a:xfrm>
          <a:prstGeom prst="rect">
            <a:avLst/>
          </a:prstGeom>
          <a:noFill/>
          <a:ln>
            <a:noFill/>
          </a:ln>
        </p:spPr>
      </p:pic>
      <p:pic>
        <p:nvPicPr>
          <p:cNvPr id="54" name="Google Shape;374;p68" descr="SAP logo">
            <a:extLst>
              <a:ext uri="{FF2B5EF4-FFF2-40B4-BE49-F238E27FC236}">
                <a16:creationId xmlns:a16="http://schemas.microsoft.com/office/drawing/2014/main" id="{1AC47986-D04A-91B0-FE36-206E8048A1CA}"/>
              </a:ext>
              <a:ext uri="{C183D7F6-B498-43B3-948B-1728B52AA6E4}">
                <adec:decorative xmlns:adec="http://schemas.microsoft.com/office/drawing/2017/decorative" val="0"/>
              </a:ext>
            </a:extLst>
          </p:cNvPr>
          <p:cNvPicPr preferRelativeResize="0">
            <a:picLocks noChangeAspect="1"/>
          </p:cNvPicPr>
          <p:nvPr/>
        </p:nvPicPr>
        <p:blipFill rotWithShape="1">
          <a:blip r:embed="rId12" cstate="screen">
            <a:alphaModFix/>
            <a:grayscl/>
            <a:extLst>
              <a:ext uri="{28A0092B-C50C-407E-A947-70E740481C1C}">
                <a14:useLocalDpi xmlns:a14="http://schemas.microsoft.com/office/drawing/2010/main"/>
              </a:ext>
            </a:extLst>
          </a:blip>
          <a:srcRect/>
          <a:stretch/>
        </p:blipFill>
        <p:spPr>
          <a:xfrm>
            <a:off x="7892774" y="5589078"/>
            <a:ext cx="666508" cy="340914"/>
          </a:xfrm>
          <a:prstGeom prst="rect">
            <a:avLst/>
          </a:prstGeom>
          <a:noFill/>
          <a:ln>
            <a:noFill/>
          </a:ln>
        </p:spPr>
      </p:pic>
      <p:pic>
        <p:nvPicPr>
          <p:cNvPr id="56" name="Picture 55" descr="State Farm logo">
            <a:extLst>
              <a:ext uri="{FF2B5EF4-FFF2-40B4-BE49-F238E27FC236}">
                <a16:creationId xmlns:a16="http://schemas.microsoft.com/office/drawing/2014/main" id="{B894DABC-E881-9C4E-FD82-285FD2ACB987}"/>
              </a:ext>
              <a:ext uri="{C183D7F6-B498-43B3-948B-1728B52AA6E4}">
                <adec:decorative xmlns:adec="http://schemas.microsoft.com/office/drawing/2017/decorative" val="0"/>
              </a:ext>
            </a:extLst>
          </p:cNvPr>
          <p:cNvPicPr>
            <a:picLocks noChangeAspect="1"/>
          </p:cNvPicPr>
          <p:nvPr/>
        </p:nvPicPr>
        <p:blipFill rotWithShape="1">
          <a:blip r:embed="rId13" cstate="screen">
            <a:grayscl/>
            <a:extLst>
              <a:ext uri="{28A0092B-C50C-407E-A947-70E740481C1C}">
                <a14:useLocalDpi xmlns:a14="http://schemas.microsoft.com/office/drawing/2010/main"/>
              </a:ext>
            </a:extLst>
          </a:blip>
          <a:srcRect/>
          <a:stretch/>
        </p:blipFill>
        <p:spPr>
          <a:xfrm>
            <a:off x="8899676" y="5635465"/>
            <a:ext cx="1193534" cy="248142"/>
          </a:xfrm>
          <a:prstGeom prst="rect">
            <a:avLst/>
          </a:prstGeom>
        </p:spPr>
      </p:pic>
      <p:sp>
        <p:nvSpPr>
          <p:cNvPr id="7" name="TextBox 6">
            <a:extLst>
              <a:ext uri="{FF2B5EF4-FFF2-40B4-BE49-F238E27FC236}">
                <a16:creationId xmlns:a16="http://schemas.microsoft.com/office/drawing/2014/main" id="{FFBCF030-D224-72AC-942C-87CE55217EDB}"/>
              </a:ext>
              <a:ext uri="{C183D7F6-B498-43B3-948B-1728B52AA6E4}">
                <adec:decorative xmlns:adec="http://schemas.microsoft.com/office/drawing/2017/decorative" val="0"/>
              </a:ext>
            </a:extLst>
          </p:cNvPr>
          <p:cNvSpPr txBox="1"/>
          <p:nvPr/>
        </p:nvSpPr>
        <p:spPr>
          <a:xfrm>
            <a:off x="6067441" y="6368748"/>
            <a:ext cx="4709636" cy="323165"/>
          </a:xfrm>
          <a:prstGeom prst="rect">
            <a:avLst/>
          </a:prstGeom>
        </p:spPr>
        <p:txBody>
          <a:bodyPr vert="horz" wrap="square" lIns="0" tIns="0" rIns="0" bIns="0" rtlCol="0">
            <a:spAutoFit/>
          </a:bodyPr>
          <a:lstStyle/>
          <a:p>
            <a:pPr>
              <a:defRPr/>
            </a:pPr>
            <a:r>
              <a:rPr lang="en-US" sz="700">
                <a:solidFill>
                  <a:schemeClr val="tx1">
                    <a:lumMod val="75000"/>
                    <a:lumOff val="25000"/>
                  </a:schemeClr>
                </a:solidFill>
                <a:latin typeface="Century Gothic" panose="020B0502020202020204" pitchFamily="34" charset="0"/>
              </a:rPr>
              <a:t>22. SAP member outcome data through February 28, 2022</a:t>
            </a:r>
          </a:p>
          <a:p>
            <a:pPr>
              <a:defRPr/>
            </a:pPr>
            <a:r>
              <a:rPr lang="en-US" sz="700">
                <a:solidFill>
                  <a:schemeClr val="tx1">
                    <a:lumMod val="75000"/>
                    <a:lumOff val="25000"/>
                  </a:schemeClr>
                </a:solidFill>
                <a:latin typeface="Century Gothic" panose="020B0502020202020204" pitchFamily="34" charset="0"/>
              </a:rPr>
              <a:t>23. AFSPA member outcome data through May 31, 2022</a:t>
            </a:r>
          </a:p>
          <a:p>
            <a:pPr>
              <a:defRPr/>
            </a:pPr>
            <a:r>
              <a:rPr lang="en-US" sz="700">
                <a:solidFill>
                  <a:schemeClr val="tx1">
                    <a:lumMod val="75000"/>
                    <a:lumOff val="25000"/>
                  </a:schemeClr>
                </a:solidFill>
                <a:latin typeface="Century Gothic" panose="020B0502020202020204" pitchFamily="34" charset="0"/>
              </a:rPr>
              <a:t>24. Florida Blue Study, April 1, 2021 - April 1, 2022</a:t>
            </a:r>
          </a:p>
        </p:txBody>
      </p:sp>
      <p:pic>
        <p:nvPicPr>
          <p:cNvPr id="18" name="Picture 17">
            <a:extLst>
              <a:ext uri="{FF2B5EF4-FFF2-40B4-BE49-F238E27FC236}">
                <a16:creationId xmlns:a16="http://schemas.microsoft.com/office/drawing/2014/main" id="{E36306F1-6264-DDCB-714D-762B8AE61326}"/>
              </a:ext>
              <a:ext uri="{C183D7F6-B498-43B3-948B-1728B52AA6E4}">
                <adec:decorative xmlns:adec="http://schemas.microsoft.com/office/drawing/2017/decorative" val="1"/>
              </a:ext>
            </a:extLst>
          </p:cNvPr>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49085" y="3889217"/>
            <a:ext cx="1094965" cy="605622"/>
          </a:xfrm>
          <a:prstGeom prst="rect">
            <a:avLst/>
          </a:prstGeom>
        </p:spPr>
      </p:pic>
      <p:cxnSp>
        <p:nvCxnSpPr>
          <p:cNvPr id="4" name="Straight Connector 3">
            <a:extLst>
              <a:ext uri="{FF2B5EF4-FFF2-40B4-BE49-F238E27FC236}">
                <a16:creationId xmlns:a16="http://schemas.microsoft.com/office/drawing/2014/main" id="{9C579014-0119-44E4-B9AD-D93E9AFBA7A5}"/>
              </a:ext>
              <a:ext uri="{C183D7F6-B498-43B3-948B-1728B52AA6E4}">
                <adec:decorative xmlns:adec="http://schemas.microsoft.com/office/drawing/2017/decorative" val="1"/>
              </a:ext>
            </a:extLst>
          </p:cNvPr>
          <p:cNvCxnSpPr>
            <a:cxnSpLocks/>
          </p:cNvCxnSpPr>
          <p:nvPr/>
        </p:nvCxnSpPr>
        <p:spPr>
          <a:xfrm>
            <a:off x="104384" y="5376913"/>
            <a:ext cx="12192000"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A8B4DA6-7610-DDC3-F59D-3054EDB73FFA}"/>
              </a:ext>
              <a:ext uri="{C183D7F6-B498-43B3-948B-1728B52AA6E4}">
                <adec:decorative xmlns:adec="http://schemas.microsoft.com/office/drawing/2017/decorative" val="1"/>
              </a:ext>
            </a:extLst>
          </p:cNvPr>
          <p:cNvSpPr>
            <a:spLocks noGrp="1"/>
          </p:cNvSpPr>
          <p:nvPr>
            <p:ph type="sldNum" sz="quarter" idx="16"/>
          </p:nvPr>
        </p:nvSpPr>
        <p:spPr/>
        <p:txBody>
          <a:bodyPr/>
          <a:lstStyle/>
          <a:p>
            <a:fld id="{A82C3BC0-3EBF-3C4C-A3D8-795624EBC6AA}" type="slidenum">
              <a:rPr lang="en-US" smtClean="0"/>
              <a:pPr/>
              <a:t>15</a:t>
            </a:fld>
            <a:endParaRPr lang="en-US"/>
          </a:p>
        </p:txBody>
      </p:sp>
      <p:sp>
        <p:nvSpPr>
          <p:cNvPr id="14" name="Footer Placeholder 13">
            <a:extLst>
              <a:ext uri="{FF2B5EF4-FFF2-40B4-BE49-F238E27FC236}">
                <a16:creationId xmlns:a16="http://schemas.microsoft.com/office/drawing/2014/main" id="{AD73A218-6208-8A44-EC42-D09CA1735909}"/>
              </a:ext>
              <a:ext uri="{C183D7F6-B498-43B3-948B-1728B52AA6E4}">
                <adec:decorative xmlns:adec="http://schemas.microsoft.com/office/drawing/2017/decorative" val="1"/>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rPr>
              <a:t>© Teladoc Health, Inc. All rights reserved.</a:t>
            </a:r>
          </a:p>
        </p:txBody>
      </p:sp>
      <p:pic>
        <p:nvPicPr>
          <p:cNvPr id="9" name="Picture 4" descr="Cisco - Wikipedia">
            <a:extLst>
              <a:ext uri="{FF2B5EF4-FFF2-40B4-BE49-F238E27FC236}">
                <a16:creationId xmlns:a16="http://schemas.microsoft.com/office/drawing/2014/main" id="{EFA68F56-B338-CD4E-6117-5D01CA0A17C1}"/>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99128" y="5517224"/>
            <a:ext cx="888103" cy="4662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WellSpan Logos - WellSpan Health">
            <a:extLst>
              <a:ext uri="{FF2B5EF4-FFF2-40B4-BE49-F238E27FC236}">
                <a16:creationId xmlns:a16="http://schemas.microsoft.com/office/drawing/2014/main" id="{0496659C-ED7E-D9D1-9458-E89229B69734}"/>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505711" y="5499972"/>
            <a:ext cx="1034657" cy="54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16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888" y="451152"/>
            <a:ext cx="6968783" cy="328304"/>
          </a:xfrm>
        </p:spPr>
        <p:txBody>
          <a:bodyPr/>
          <a:lstStyle/>
          <a:p>
            <a:pPr>
              <a:lnSpc>
                <a:spcPct val="90000"/>
              </a:lnSpc>
            </a:pPr>
            <a:r>
              <a:rPr lang="en-US"/>
              <a:t>Unlocking value for all stakeholders</a:t>
            </a:r>
          </a:p>
        </p:txBody>
      </p:sp>
      <p:sp>
        <p:nvSpPr>
          <p:cNvPr id="11" name="Text Placeholder 96">
            <a:extLst>
              <a:ext uri="{FF2B5EF4-FFF2-40B4-BE49-F238E27FC236}">
                <a16:creationId xmlns:a16="http://schemas.microsoft.com/office/drawing/2014/main" id="{AD04C55C-7F96-5659-0F6D-62A38526B829}"/>
              </a:ext>
              <a:ext uri="{C183D7F6-B498-43B3-948B-1728B52AA6E4}">
                <adec:decorative xmlns:adec="http://schemas.microsoft.com/office/drawing/2017/decorative" val="1"/>
              </a:ext>
            </a:extLst>
          </p:cNvPr>
          <p:cNvSpPr txBox="1">
            <a:spLocks/>
          </p:cNvSpPr>
          <p:nvPr/>
        </p:nvSpPr>
        <p:spPr>
          <a:xfrm rot="16200000">
            <a:off x="-122696" y="1204236"/>
            <a:ext cx="1097280" cy="1823438"/>
          </a:xfrm>
          <a:prstGeom prst="roundRect">
            <a:avLst>
              <a:gd name="adj" fmla="val 17413"/>
            </a:avLst>
          </a:prstGeom>
          <a:solidFill>
            <a:schemeClr val="accent1"/>
          </a:solidFill>
        </p:spPr>
        <p:txBody>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2000" b="0" i="0" u="none" strike="noStrike" kern="1200" cap="none" spc="0" normalizeH="0" baseline="0" noProof="0">
                <a:ln>
                  <a:noFill/>
                </a:ln>
                <a:effectLst/>
                <a:uLnTx/>
                <a:uFillTx/>
                <a:latin typeface="Century Gothic" panose="020B0502020202020204" pitchFamily="34" charset="0"/>
                <a:ea typeface="+mn-ea"/>
                <a:cs typeface="+mn-cs"/>
              </a:rPr>
              <a:t> </a:t>
            </a:r>
          </a:p>
        </p:txBody>
      </p:sp>
      <p:sp>
        <p:nvSpPr>
          <p:cNvPr id="79" name="Rectangle 77, chunk 1" descr="Empowering consumers with a single access point for whole person care regardless of clinical situation, driving better health outcomes, lower costs, and consumer experience&#10;">
            <a:extLst>
              <a:ext uri="{FF2B5EF4-FFF2-40B4-BE49-F238E27FC236}">
                <a16:creationId xmlns:a16="http://schemas.microsoft.com/office/drawing/2014/main" id="{32402CFD-7D2D-B3BB-0C99-F0E43148496E}"/>
              </a:ext>
            </a:extLst>
          </p:cNvPr>
          <p:cNvSpPr txBox="1"/>
          <p:nvPr/>
        </p:nvSpPr>
        <p:spPr>
          <a:xfrm>
            <a:off x="1521862" y="1629947"/>
            <a:ext cx="5471717" cy="984885"/>
          </a:xfrm>
          <a:prstGeom prst="rect">
            <a:avLst/>
          </a:prstGeom>
          <a:noFill/>
        </p:spPr>
        <p:txBody>
          <a:bodyPr wrap="square" lIns="0" tIns="0" rIns="0" bIns="0" numCol="1" anchor="ctr" anchorCtr="0">
            <a:spAutoFit/>
          </a:bodyPr>
          <a:lstStyle>
            <a:defPPr>
              <a:defRPr lang="en-US"/>
            </a:defPPr>
            <a:lvl1pPr marL="182880" marR="0" lvl="0" indent="-182880" defTabSz="609585" fontAlgn="auto">
              <a:lnSpc>
                <a:spcPct val="100000"/>
              </a:lnSpc>
              <a:spcBef>
                <a:spcPts val="1200"/>
              </a:spcBef>
              <a:spcAft>
                <a:spcPts val="0"/>
              </a:spcAft>
              <a:buClrTx/>
              <a:buSzTx/>
              <a:buFont typeface="Arial" panose="020B0604020202020204" pitchFamily="34" charset="0"/>
              <a:buChar char="•"/>
              <a:tabLst/>
              <a:defRPr kumimoji="0" b="0" i="0" u="none" strike="noStrike" cap="none" spc="0" normalizeH="0" baseline="0">
                <a:ln>
                  <a:noFill/>
                </a:ln>
                <a:effectLst/>
                <a:uLnTx/>
                <a:uFillTx/>
                <a:latin typeface="Century Gothic" panose="020B0502020202020204" pitchFamily="34" charset="0"/>
              </a:defRPr>
            </a:lvl1pPr>
          </a:lstStyle>
          <a:p>
            <a:pPr marL="0" marR="0" lvl="0" indent="0" algn="l" defTabSz="609585"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Empowering </a:t>
            </a:r>
            <a:r>
              <a:rPr kumimoji="0" lang="en-US" sz="16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mn-cs"/>
              </a:rPr>
              <a:t>consumers</a:t>
            </a:r>
            <a:r>
              <a:rPr kumimoji="0" lang="en-US" sz="16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with a single access point </a:t>
            </a:r>
            <a:b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for whole person care</a:t>
            </a:r>
            <a:r>
              <a:rPr kumimoji="0" lang="en-US" sz="16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regardless of clinical situation, helping to improve health outcomes, lower costs, and consumer experience</a:t>
            </a:r>
          </a:p>
        </p:txBody>
      </p:sp>
      <p:sp>
        <p:nvSpPr>
          <p:cNvPr id="12" name="Text Placeholder 96">
            <a:extLst>
              <a:ext uri="{FF2B5EF4-FFF2-40B4-BE49-F238E27FC236}">
                <a16:creationId xmlns:a16="http://schemas.microsoft.com/office/drawing/2014/main" id="{A4B4295B-BABB-8874-2C76-98BF03567810}"/>
              </a:ext>
              <a:ext uri="{C183D7F6-B498-43B3-948B-1728B52AA6E4}">
                <adec:decorative xmlns:adec="http://schemas.microsoft.com/office/drawing/2017/decorative" val="1"/>
              </a:ext>
            </a:extLst>
          </p:cNvPr>
          <p:cNvSpPr txBox="1">
            <a:spLocks/>
          </p:cNvSpPr>
          <p:nvPr/>
        </p:nvSpPr>
        <p:spPr>
          <a:xfrm rot="16200000">
            <a:off x="-122696" y="2887313"/>
            <a:ext cx="1097280" cy="1823438"/>
          </a:xfrm>
          <a:prstGeom prst="roundRect">
            <a:avLst>
              <a:gd name="adj" fmla="val 17413"/>
            </a:avLst>
          </a:prstGeom>
          <a:solidFill>
            <a:srgbClr val="00B0F0"/>
          </a:solidFill>
        </p:spPr>
        <p:txBody>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2000" b="0" i="0" u="none" strike="noStrike" kern="1200" cap="none" spc="0" normalizeH="0" baseline="0" noProof="0">
                <a:ln>
                  <a:noFill/>
                </a:ln>
                <a:effectLst/>
                <a:uLnTx/>
                <a:uFillTx/>
                <a:latin typeface="Century Gothic" panose="020B0502020202020204" pitchFamily="34" charset="0"/>
                <a:ea typeface="+mn-ea"/>
                <a:cs typeface="+mn-cs"/>
              </a:rPr>
              <a:t> </a:t>
            </a:r>
          </a:p>
        </p:txBody>
      </p:sp>
      <p:sp>
        <p:nvSpPr>
          <p:cNvPr id="80" name="Rectangle 77, chunk 2" descr="Reducing costs for health plans and employers with the broadest portfolio of integrated, data-driven virtual care solutions &#10;">
            <a:extLst>
              <a:ext uri="{FF2B5EF4-FFF2-40B4-BE49-F238E27FC236}">
                <a16:creationId xmlns:a16="http://schemas.microsoft.com/office/drawing/2014/main" id="{33762414-5921-5E95-651C-71345DD6AD5B}"/>
              </a:ext>
            </a:extLst>
          </p:cNvPr>
          <p:cNvSpPr txBox="1"/>
          <p:nvPr/>
        </p:nvSpPr>
        <p:spPr>
          <a:xfrm>
            <a:off x="1521862" y="3429000"/>
            <a:ext cx="5836998" cy="738664"/>
          </a:xfrm>
          <a:prstGeom prst="rect">
            <a:avLst/>
          </a:prstGeom>
          <a:noFill/>
        </p:spPr>
        <p:txBody>
          <a:bodyPr wrap="square" lIns="0" tIns="0" rIns="0" bIns="0" numCol="1" anchor="ctr" anchorCtr="0">
            <a:spAutoFit/>
          </a:bodyPr>
          <a:lstStyle>
            <a:defPPr>
              <a:defRPr lang="en-US"/>
            </a:defPPr>
            <a:lvl1pPr marL="182880" marR="0" lvl="0" indent="-182880" defTabSz="609585" fontAlgn="auto">
              <a:lnSpc>
                <a:spcPct val="100000"/>
              </a:lnSpc>
              <a:spcBef>
                <a:spcPts val="1200"/>
              </a:spcBef>
              <a:spcAft>
                <a:spcPts val="0"/>
              </a:spcAft>
              <a:buClrTx/>
              <a:buSzTx/>
              <a:buFont typeface="Arial" panose="020B0604020202020204" pitchFamily="34" charset="0"/>
              <a:buChar char="•"/>
              <a:tabLst/>
              <a:defRPr kumimoji="0" b="0" i="0" u="none" strike="noStrike" cap="none" spc="0" normalizeH="0" baseline="0">
                <a:ln>
                  <a:noFill/>
                </a:ln>
                <a:effectLst/>
                <a:uLnTx/>
                <a:uFillTx/>
                <a:latin typeface="Century Gothic" panose="020B0502020202020204" pitchFamily="34" charset="0"/>
              </a:defRPr>
            </a:lvl1pPr>
          </a:lstStyle>
          <a:p>
            <a:pPr marL="0" marR="0" lvl="0" indent="0" algn="l" defTabSz="609585"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Reducing costs for</a:t>
            </a:r>
            <a:r>
              <a:rPr kumimoji="0" lang="en-US" sz="16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16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health plans and employers </a:t>
            </a:r>
            <a:br>
              <a:rPr kumimoji="0" lang="en-US" sz="1600" b="1" i="0" u="none" strike="noStrike" kern="1200" cap="none" spc="0" normalizeH="0" baseline="0" noProof="0" dirty="0">
                <a:ln>
                  <a:noFill/>
                </a:ln>
                <a:effectLst/>
                <a:uLnTx/>
                <a:uFillTx/>
                <a:latin typeface="Century Gothic" panose="020B0502020202020204" pitchFamily="34" charset="0"/>
                <a:ea typeface="+mn-ea"/>
                <a:cs typeface="+mn-cs"/>
              </a:rPr>
            </a:b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with the broadest portfolio of integrated, </a:t>
            </a:r>
            <a:b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data-driven virtual care solutions </a:t>
            </a:r>
          </a:p>
        </p:txBody>
      </p:sp>
      <p:sp>
        <p:nvSpPr>
          <p:cNvPr id="13" name="Text Placeholder 96">
            <a:extLst>
              <a:ext uri="{FF2B5EF4-FFF2-40B4-BE49-F238E27FC236}">
                <a16:creationId xmlns:a16="http://schemas.microsoft.com/office/drawing/2014/main" id="{26503F79-3587-DFF5-6F59-22F03730E4BF}"/>
              </a:ext>
              <a:ext uri="{C183D7F6-B498-43B3-948B-1728B52AA6E4}">
                <adec:decorative xmlns:adec="http://schemas.microsoft.com/office/drawing/2017/decorative" val="1"/>
              </a:ext>
            </a:extLst>
          </p:cNvPr>
          <p:cNvSpPr txBox="1">
            <a:spLocks/>
          </p:cNvSpPr>
          <p:nvPr/>
        </p:nvSpPr>
        <p:spPr>
          <a:xfrm rot="16200000">
            <a:off x="-122696" y="4477153"/>
            <a:ext cx="1097280" cy="1823438"/>
          </a:xfrm>
          <a:prstGeom prst="roundRect">
            <a:avLst>
              <a:gd name="adj" fmla="val 17413"/>
            </a:avLst>
          </a:prstGeom>
          <a:solidFill>
            <a:schemeClr val="accent5"/>
          </a:solidFill>
        </p:spPr>
        <p:txBody>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2000" b="0" i="0" u="none" strike="noStrike" kern="1200" cap="none" spc="0" normalizeH="0" baseline="0" noProof="0">
                <a:ln>
                  <a:noFill/>
                </a:ln>
                <a:effectLst/>
                <a:uLnTx/>
                <a:uFillTx/>
                <a:latin typeface="Century Gothic" panose="020B0502020202020204" pitchFamily="34" charset="0"/>
                <a:ea typeface="+mn-ea"/>
                <a:cs typeface="+mn-cs"/>
              </a:rPr>
              <a:t> </a:t>
            </a:r>
          </a:p>
        </p:txBody>
      </p:sp>
      <p:sp>
        <p:nvSpPr>
          <p:cNvPr id="81" name="Rectangle 77, chunk 3" descr="Enabling care providers to achieve system-wide virtualization of high-quality care">
            <a:extLst>
              <a:ext uri="{FF2B5EF4-FFF2-40B4-BE49-F238E27FC236}">
                <a16:creationId xmlns:a16="http://schemas.microsoft.com/office/drawing/2014/main" id="{D5AA4FD8-237B-F946-AE30-79AD1C262F6A}"/>
              </a:ext>
            </a:extLst>
          </p:cNvPr>
          <p:cNvSpPr txBox="1"/>
          <p:nvPr/>
        </p:nvSpPr>
        <p:spPr>
          <a:xfrm>
            <a:off x="1499002" y="5005035"/>
            <a:ext cx="5836998" cy="492443"/>
          </a:xfrm>
          <a:prstGeom prst="rect">
            <a:avLst/>
          </a:prstGeom>
          <a:noFill/>
        </p:spPr>
        <p:txBody>
          <a:bodyPr wrap="square" lIns="0" tIns="0" rIns="0" bIns="0" numCol="1" anchor="ctr" anchorCtr="0">
            <a:spAutoFit/>
          </a:bodyPr>
          <a:lstStyle>
            <a:defPPr>
              <a:defRPr lang="en-US"/>
            </a:defPPr>
            <a:lvl1pPr marL="182880" marR="0" lvl="0" indent="-182880" defTabSz="609585" fontAlgn="auto">
              <a:lnSpc>
                <a:spcPct val="100000"/>
              </a:lnSpc>
              <a:spcBef>
                <a:spcPts val="1200"/>
              </a:spcBef>
              <a:spcAft>
                <a:spcPts val="0"/>
              </a:spcAft>
              <a:buClrTx/>
              <a:buSzTx/>
              <a:buFont typeface="Arial" panose="020B0604020202020204" pitchFamily="34" charset="0"/>
              <a:buChar char="•"/>
              <a:tabLst/>
              <a:defRPr kumimoji="0" b="0" i="0" u="none" strike="noStrike" cap="none" spc="0" normalizeH="0" baseline="0">
                <a:ln>
                  <a:noFill/>
                </a:ln>
                <a:effectLst/>
                <a:uLnTx/>
                <a:uFillTx/>
                <a:latin typeface="Century Gothic" panose="020B0502020202020204" pitchFamily="34" charset="0"/>
              </a:defRPr>
            </a:lvl1pPr>
          </a:lstStyle>
          <a:p>
            <a:pPr marL="0" marR="0" lvl="0" indent="0" algn="l" defTabSz="609585"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Enabling </a:t>
            </a:r>
            <a:r>
              <a:rPr kumimoji="0" lang="en-US" sz="16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rPr>
              <a:t>care providers </a:t>
            </a:r>
            <a:r>
              <a:rPr kumimoji="0" lang="en-US" sz="1600" b="0" i="0" u="none" strike="noStrike" kern="1200" cap="none" spc="0" normalizeH="0" baseline="0" noProof="0" dirty="0">
                <a:ln>
                  <a:noFill/>
                </a:ln>
                <a:effectLst/>
                <a:uLnTx/>
                <a:uFillTx/>
                <a:latin typeface="Century Gothic" panose="020B0502020202020204" pitchFamily="34" charset="0"/>
                <a:ea typeface="+mn-ea"/>
                <a:cs typeface="+mn-cs"/>
              </a:rPr>
              <a:t>to achieve system-wide virtualization of high-quality care</a:t>
            </a:r>
          </a:p>
        </p:txBody>
      </p:sp>
      <p:pic>
        <p:nvPicPr>
          <p:cNvPr id="7" name="Content Placeholder 9" descr="A man in a suit working on an iPad while standing&#10;">
            <a:extLst>
              <a:ext uri="{FF2B5EF4-FFF2-40B4-BE49-F238E27FC236}">
                <a16:creationId xmlns:a16="http://schemas.microsoft.com/office/drawing/2014/main" id="{F917C9DD-43D3-D910-0FBE-5143A5D0CD9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7873432" y="482750"/>
            <a:ext cx="3908267" cy="5587699"/>
          </a:xfrm>
          <a:custGeom>
            <a:avLst/>
            <a:gdLst>
              <a:gd name="connsiteX0" fmla="*/ 651391 w 3908267"/>
              <a:gd name="connsiteY0" fmla="*/ 0 h 5587699"/>
              <a:gd name="connsiteX1" fmla="*/ 3256876 w 3908267"/>
              <a:gd name="connsiteY1" fmla="*/ 0 h 5587699"/>
              <a:gd name="connsiteX2" fmla="*/ 3908267 w 3908267"/>
              <a:gd name="connsiteY2" fmla="*/ 649933 h 5587699"/>
              <a:gd name="connsiteX3" fmla="*/ 3908267 w 3908267"/>
              <a:gd name="connsiteY3" fmla="*/ 4937766 h 5587699"/>
              <a:gd name="connsiteX4" fmla="*/ 3256876 w 3908267"/>
              <a:gd name="connsiteY4" fmla="*/ 5587699 h 5587699"/>
              <a:gd name="connsiteX5" fmla="*/ 1891430 w 3908267"/>
              <a:gd name="connsiteY5" fmla="*/ 5587699 h 5587699"/>
              <a:gd name="connsiteX6" fmla="*/ 651391 w 3908267"/>
              <a:gd name="connsiteY6" fmla="*/ 5587699 h 5587699"/>
              <a:gd name="connsiteX7" fmla="*/ 0 w 3908267"/>
              <a:gd name="connsiteY7" fmla="*/ 5587699 h 5587699"/>
              <a:gd name="connsiteX8" fmla="*/ 0 w 3908267"/>
              <a:gd name="connsiteY8" fmla="*/ 4937766 h 5587699"/>
              <a:gd name="connsiteX9" fmla="*/ 0 w 3908267"/>
              <a:gd name="connsiteY9" fmla="*/ 4334303 h 5587699"/>
              <a:gd name="connsiteX10" fmla="*/ 0 w 3908267"/>
              <a:gd name="connsiteY10" fmla="*/ 649933 h 5587699"/>
              <a:gd name="connsiteX11" fmla="*/ 651391 w 3908267"/>
              <a:gd name="connsiteY11" fmla="*/ 0 h 558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8267" h="5587699">
                <a:moveTo>
                  <a:pt x="651391" y="0"/>
                </a:moveTo>
                <a:lnTo>
                  <a:pt x="3256876" y="0"/>
                </a:lnTo>
                <a:cubicBezTo>
                  <a:pt x="3616630" y="0"/>
                  <a:pt x="3908267" y="290985"/>
                  <a:pt x="3908267" y="649933"/>
                </a:cubicBezTo>
                <a:lnTo>
                  <a:pt x="3908267" y="4937766"/>
                </a:lnTo>
                <a:cubicBezTo>
                  <a:pt x="3908267" y="5296715"/>
                  <a:pt x="3616630" y="5587699"/>
                  <a:pt x="3256876" y="5587699"/>
                </a:cubicBezTo>
                <a:lnTo>
                  <a:pt x="1891430" y="5587699"/>
                </a:lnTo>
                <a:lnTo>
                  <a:pt x="651391" y="5587699"/>
                </a:lnTo>
                <a:lnTo>
                  <a:pt x="0" y="5587699"/>
                </a:lnTo>
                <a:lnTo>
                  <a:pt x="0" y="4937766"/>
                </a:lnTo>
                <a:lnTo>
                  <a:pt x="0" y="4334303"/>
                </a:lnTo>
                <a:lnTo>
                  <a:pt x="0" y="649933"/>
                </a:lnTo>
                <a:cubicBezTo>
                  <a:pt x="0" y="290985"/>
                  <a:pt x="291637" y="0"/>
                  <a:pt x="651391" y="0"/>
                </a:cubicBezTo>
                <a:close/>
              </a:path>
            </a:pathLst>
          </a:custGeom>
        </p:spPr>
      </p:pic>
      <p:sp>
        <p:nvSpPr>
          <p:cNvPr id="20" name="TextBox 19">
            <a:extLst>
              <a:ext uri="{FF2B5EF4-FFF2-40B4-BE49-F238E27FC236}">
                <a16:creationId xmlns:a16="http://schemas.microsoft.com/office/drawing/2014/main" id="{312DD3D3-9B42-6044-9BD7-3EEC48615522}"/>
              </a:ext>
              <a:ext uri="{C183D7F6-B498-43B3-948B-1728B52AA6E4}">
                <adec:decorative xmlns:adec="http://schemas.microsoft.com/office/drawing/2017/decorative" val="1"/>
              </a:ext>
            </a:extLst>
          </p:cNvPr>
          <p:cNvSpPr txBox="1"/>
          <p:nvPr/>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16</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5B748A23-2106-A158-2CB1-200A2C9074D2}"/>
              </a:ext>
              <a:ext uri="{C183D7F6-B498-43B3-948B-1728B52AA6E4}">
                <adec:decorative xmlns:adec="http://schemas.microsoft.com/office/drawing/2017/decorative" val="0"/>
              </a:ext>
            </a:extLst>
          </p:cNvPr>
          <p:cNvSpPr>
            <a:spLocks noGrp="1"/>
          </p:cNvSpPr>
          <p:nvPr>
            <p:ph type="ftr" sz="quarter" idx="16"/>
          </p:nvPr>
        </p:nvSpPr>
        <p:spPr/>
        <p:txBody>
          <a:bodyPr/>
          <a:lstStyle/>
          <a:p>
            <a:pPr lvl="0"/>
            <a:r>
              <a:rPr lang="en-US" noProof="0"/>
              <a:t>© Teladoc Health, Inc. All rights reserved.</a:t>
            </a:r>
          </a:p>
        </p:txBody>
      </p:sp>
      <p:sp>
        <p:nvSpPr>
          <p:cNvPr id="3" name="Slide Number Placeholder 2">
            <a:extLst>
              <a:ext uri="{FF2B5EF4-FFF2-40B4-BE49-F238E27FC236}">
                <a16:creationId xmlns:a16="http://schemas.microsoft.com/office/drawing/2014/main" id="{9C763525-82ED-784B-688C-84B84B5EB100}"/>
              </a:ext>
              <a:ext uri="{C183D7F6-B498-43B3-948B-1728B52AA6E4}">
                <adec:decorative xmlns:adec="http://schemas.microsoft.com/office/drawing/2017/decorative" val="0"/>
              </a:ext>
            </a:extLst>
          </p:cNvPr>
          <p:cNvSpPr>
            <a:spLocks noGrp="1"/>
          </p:cNvSpPr>
          <p:nvPr>
            <p:ph type="sldNum" sz="quarter" idx="17"/>
          </p:nvPr>
        </p:nvSpPr>
        <p:spPr/>
        <p:txBody>
          <a:bodyPr/>
          <a:lstStyle/>
          <a:p>
            <a:fld id="{A82C3BC0-3EBF-3C4C-A3D8-795624EBC6AA}" type="slidenum">
              <a:rPr lang="en-US" smtClean="0"/>
              <a:pPr/>
              <a:t>16</a:t>
            </a:fld>
            <a:endParaRPr lang="en-US"/>
          </a:p>
        </p:txBody>
      </p:sp>
    </p:spTree>
    <p:extLst>
      <p:ext uri="{BB962C8B-B14F-4D97-AF65-F5344CB8AC3E}">
        <p14:creationId xmlns:p14="http://schemas.microsoft.com/office/powerpoint/2010/main" val="298955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Top Corners Rounded 13">
            <a:extLst>
              <a:ext uri="{FF2B5EF4-FFF2-40B4-BE49-F238E27FC236}">
                <a16:creationId xmlns:a16="http://schemas.microsoft.com/office/drawing/2014/main" id="{FAC9822B-7DB8-E093-3EE3-3F2561DD9AFC}"/>
              </a:ext>
              <a:ext uri="{C183D7F6-B498-43B3-948B-1728B52AA6E4}">
                <adec:decorative xmlns:adec="http://schemas.microsoft.com/office/drawing/2017/decorative" val="1"/>
              </a:ext>
            </a:extLst>
          </p:cNvPr>
          <p:cNvSpPr/>
          <p:nvPr/>
        </p:nvSpPr>
        <p:spPr>
          <a:xfrm rot="16200000">
            <a:off x="6262974" y="3652819"/>
            <a:ext cx="1653660" cy="292250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19" name="Rectangle 18">
            <a:extLst>
              <a:ext uri="{FF2B5EF4-FFF2-40B4-BE49-F238E27FC236}">
                <a16:creationId xmlns:a16="http://schemas.microsoft.com/office/drawing/2014/main" id="{7A4F8DBB-6CBB-DA85-2C6B-7080C2102E0F}"/>
              </a:ext>
              <a:ext uri="{C183D7F6-B498-43B3-948B-1728B52AA6E4}">
                <adec:decorative xmlns:adec="http://schemas.microsoft.com/office/drawing/2017/decorative" val="1"/>
              </a:ext>
            </a:extLst>
          </p:cNvPr>
          <p:cNvSpPr/>
          <p:nvPr/>
        </p:nvSpPr>
        <p:spPr>
          <a:xfrm>
            <a:off x="6591300" y="4287242"/>
            <a:ext cx="5600700" cy="1653661"/>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365760" bIns="91440" numCol="1" spcCol="0" rtlCol="0" fromWordArt="0" anchor="ctr" anchorCtr="0" forceAA="0" compatLnSpc="1">
            <a:prstTxWarp prst="textNoShape">
              <a:avLst/>
            </a:prstTxWarp>
            <a:noAutofit/>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6DA0916-143F-6B47-94FD-AFD9E9C1189E}"/>
              </a:ext>
            </a:extLst>
          </p:cNvPr>
          <p:cNvSpPr>
            <a:spLocks noGrp="1"/>
          </p:cNvSpPr>
          <p:nvPr>
            <p:ph type="title"/>
          </p:nvPr>
        </p:nvSpPr>
        <p:spPr/>
        <p:txBody>
          <a:bodyPr/>
          <a:lstStyle/>
          <a:p>
            <a:r>
              <a:rPr lang="en-US"/>
              <a:t>Making a positive difference in our communities </a:t>
            </a:r>
          </a:p>
        </p:txBody>
      </p:sp>
      <p:sp>
        <p:nvSpPr>
          <p:cNvPr id="8" name="Content Placeholder 7" descr="Improving health equity and access to high-quality healthcare&#10;Advocate for policies to address persistent disparities &#10;in technology, connectivity, digital literacy, and access&#10;Enable members to self-identify race, ethnicity, age, preferred language, and gender identity&#10;Support patients in more than 240 languages including a full Spanish Teladoc Health app experience&#10;Design products and communications for people of all abilities and health literacy levels&#10;Support World Telehealth Initiative (WTI) to serve underserved populations worldwide&#10;Provide free care to communities impacted by natural disasters">
            <a:extLst>
              <a:ext uri="{FF2B5EF4-FFF2-40B4-BE49-F238E27FC236}">
                <a16:creationId xmlns:a16="http://schemas.microsoft.com/office/drawing/2014/main" id="{CF051676-DC01-A8FC-BC67-7857B81779F5}"/>
              </a:ext>
            </a:extLst>
          </p:cNvPr>
          <p:cNvSpPr>
            <a:spLocks noGrp="1"/>
          </p:cNvSpPr>
          <p:nvPr>
            <p:ph idx="1"/>
          </p:nvPr>
        </p:nvSpPr>
        <p:spPr>
          <a:xfrm>
            <a:off x="496888" y="1239935"/>
            <a:ext cx="5034644" cy="4351338"/>
          </a:xfrm>
        </p:spPr>
        <p:txBody>
          <a:bodyPr/>
          <a:lstStyle/>
          <a:p>
            <a:pPr marR="0" lvl="0" fontAlgn="auto">
              <a:spcAft>
                <a:spcPts val="2400"/>
              </a:spcAft>
              <a:buClr>
                <a:srgbClr val="000000"/>
              </a:buClr>
              <a:buSzPct val="100000"/>
              <a:tabLst/>
              <a:defRPr/>
            </a:pPr>
            <a:r>
              <a:rPr lang="en-US" dirty="0"/>
              <a:t>Improving health equity and access to high-quality healthcare</a:t>
            </a:r>
          </a:p>
          <a:p>
            <a:pPr marR="0" lvl="1" fontAlgn="auto">
              <a:spcBef>
                <a:spcPts val="900"/>
              </a:spcBef>
              <a:spcAft>
                <a:spcPts val="0"/>
              </a:spcAft>
              <a:buClr>
                <a:srgbClr val="000000"/>
              </a:buClr>
              <a:buSzPct val="100000"/>
              <a:defRPr/>
            </a:pPr>
            <a:r>
              <a:rPr lang="en-US" sz="1400" b="1" dirty="0">
                <a:solidFill>
                  <a:schemeClr val="accent1"/>
                </a:solidFill>
              </a:rPr>
              <a:t>Advocate for policies </a:t>
            </a:r>
            <a:r>
              <a:rPr lang="en-US" sz="1400" dirty="0">
                <a:solidFill>
                  <a:schemeClr val="tx1"/>
                </a:solidFill>
              </a:rPr>
              <a:t>to address persistent disparities </a:t>
            </a:r>
            <a:br>
              <a:rPr lang="en-US" sz="1400" dirty="0">
                <a:solidFill>
                  <a:schemeClr val="tx1"/>
                </a:solidFill>
              </a:rPr>
            </a:br>
            <a:r>
              <a:rPr lang="en-US" sz="1400" dirty="0">
                <a:solidFill>
                  <a:schemeClr val="tx1"/>
                </a:solidFill>
              </a:rPr>
              <a:t>in technology, connectivity, digital literacy, and access</a:t>
            </a:r>
          </a:p>
          <a:p>
            <a:pPr marR="0" lvl="1" fontAlgn="auto">
              <a:spcBef>
                <a:spcPts val="900"/>
              </a:spcBef>
              <a:spcAft>
                <a:spcPts val="0"/>
              </a:spcAft>
              <a:buClr>
                <a:srgbClr val="000000"/>
              </a:buClr>
              <a:buSzPct val="100000"/>
              <a:defRPr/>
            </a:pPr>
            <a:r>
              <a:rPr lang="en-US" sz="1400" b="1" dirty="0">
                <a:solidFill>
                  <a:schemeClr val="accent1"/>
                </a:solidFill>
              </a:rPr>
              <a:t>Enable members </a:t>
            </a:r>
            <a:r>
              <a:rPr lang="en-US" sz="1400" dirty="0">
                <a:solidFill>
                  <a:schemeClr val="tx1"/>
                </a:solidFill>
              </a:rPr>
              <a:t>to self-identify race, ethnicity, age, preferred language, and gender identity</a:t>
            </a:r>
          </a:p>
          <a:p>
            <a:pPr marR="0" lvl="1" fontAlgn="auto">
              <a:spcBef>
                <a:spcPts val="900"/>
              </a:spcBef>
              <a:spcAft>
                <a:spcPts val="0"/>
              </a:spcAft>
              <a:buClr>
                <a:srgbClr val="000000"/>
              </a:buClr>
              <a:buSzPct val="100000"/>
              <a:defRPr/>
            </a:pPr>
            <a:r>
              <a:rPr lang="en-US" sz="1400" b="1" dirty="0">
                <a:solidFill>
                  <a:schemeClr val="accent1"/>
                </a:solidFill>
              </a:rPr>
              <a:t>Support patients </a:t>
            </a:r>
            <a:r>
              <a:rPr lang="en-US" sz="1400" dirty="0">
                <a:solidFill>
                  <a:schemeClr val="accent1"/>
                </a:solidFill>
              </a:rPr>
              <a:t>with diverse languages, </a:t>
            </a:r>
            <a:r>
              <a:rPr lang="en-US" sz="1400" dirty="0">
                <a:solidFill>
                  <a:schemeClr val="tx1"/>
                </a:solidFill>
              </a:rPr>
              <a:t>including a full Spanish Teladoc Health app</a:t>
            </a:r>
          </a:p>
          <a:p>
            <a:pPr marR="0" lvl="1" fontAlgn="auto">
              <a:spcBef>
                <a:spcPts val="900"/>
              </a:spcBef>
              <a:spcAft>
                <a:spcPts val="0"/>
              </a:spcAft>
              <a:buClr>
                <a:srgbClr val="000000"/>
              </a:buClr>
              <a:buSzPct val="100000"/>
              <a:defRPr/>
            </a:pPr>
            <a:r>
              <a:rPr lang="en-US" sz="1400" dirty="0">
                <a:solidFill>
                  <a:schemeClr val="tx1"/>
                </a:solidFill>
              </a:rPr>
              <a:t>Design products and communications for people of </a:t>
            </a:r>
            <a:r>
              <a:rPr lang="en-US" sz="1400" b="1" dirty="0">
                <a:solidFill>
                  <a:schemeClr val="accent1"/>
                </a:solidFill>
              </a:rPr>
              <a:t>varying abilities and health literacy levels</a:t>
            </a:r>
          </a:p>
          <a:p>
            <a:pPr marR="0" lvl="1" fontAlgn="auto">
              <a:spcBef>
                <a:spcPts val="900"/>
              </a:spcBef>
              <a:spcAft>
                <a:spcPts val="0"/>
              </a:spcAft>
              <a:buClr>
                <a:srgbClr val="000000"/>
              </a:buClr>
              <a:buSzPct val="100000"/>
              <a:defRPr/>
            </a:pPr>
            <a:r>
              <a:rPr lang="en-US" sz="1400" dirty="0">
                <a:solidFill>
                  <a:schemeClr val="tx1"/>
                </a:solidFill>
              </a:rPr>
              <a:t>Support World Telehealth Initiative (WTI) to </a:t>
            </a:r>
            <a:r>
              <a:rPr lang="en-US" sz="1400" b="1" dirty="0">
                <a:solidFill>
                  <a:schemeClr val="accent1"/>
                </a:solidFill>
              </a:rPr>
              <a:t>serve underserved populations worldwide</a:t>
            </a:r>
          </a:p>
          <a:p>
            <a:pPr marR="0" lvl="1" fontAlgn="auto">
              <a:spcBef>
                <a:spcPts val="900"/>
              </a:spcBef>
              <a:spcAft>
                <a:spcPts val="0"/>
              </a:spcAft>
              <a:buClr>
                <a:srgbClr val="000000"/>
              </a:buClr>
              <a:buSzPct val="100000"/>
              <a:defRPr/>
            </a:pPr>
            <a:r>
              <a:rPr lang="en-US" sz="1400" dirty="0">
                <a:solidFill>
                  <a:schemeClr val="accent1"/>
                </a:solidFill>
              </a:rPr>
              <a:t>Provide free care to communities </a:t>
            </a:r>
            <a:r>
              <a:rPr lang="en-US" sz="1400" b="1" dirty="0">
                <a:solidFill>
                  <a:schemeClr val="accent1"/>
                </a:solidFill>
              </a:rPr>
              <a:t>impacted by </a:t>
            </a:r>
            <a:br>
              <a:rPr lang="en-US" sz="1400" b="1" dirty="0">
                <a:solidFill>
                  <a:schemeClr val="accent1"/>
                </a:solidFill>
              </a:rPr>
            </a:br>
            <a:r>
              <a:rPr lang="en-US" sz="1400" b="1" dirty="0">
                <a:solidFill>
                  <a:schemeClr val="accent1"/>
                </a:solidFill>
              </a:rPr>
              <a:t>natural disasters </a:t>
            </a:r>
          </a:p>
        </p:txBody>
      </p:sp>
      <p:sp>
        <p:nvSpPr>
          <p:cNvPr id="10" name="Content Placeholder 9" descr="Investing in our colleagues by fostering &#10;a vibrant, inclusive work environment&#10;Great Place to Work® certified&#10;Seven active business resource groups&#10;53% of U.S. new hires identified as Asian, Hispanic or Latino, Black or African American, or other diverse backgrounds25&#10;15,000 hours of charitable work by our colleagues in 2022">
            <a:extLst>
              <a:ext uri="{FF2B5EF4-FFF2-40B4-BE49-F238E27FC236}">
                <a16:creationId xmlns:a16="http://schemas.microsoft.com/office/drawing/2014/main" id="{CA3EBFFA-7432-D8A2-DAA9-9D5534639911}"/>
              </a:ext>
            </a:extLst>
          </p:cNvPr>
          <p:cNvSpPr>
            <a:spLocks noGrp="1"/>
          </p:cNvSpPr>
          <p:nvPr>
            <p:ph idx="13"/>
          </p:nvPr>
        </p:nvSpPr>
        <p:spPr>
          <a:xfrm>
            <a:off x="6096000" y="1239935"/>
            <a:ext cx="5507679" cy="2958745"/>
          </a:xfrm>
        </p:spPr>
        <p:txBody>
          <a:bodyPr/>
          <a:lstStyle/>
          <a:p>
            <a:pPr>
              <a:spcAft>
                <a:spcPts val="2400"/>
              </a:spcAft>
              <a:buClr>
                <a:srgbClr val="000000"/>
              </a:buClr>
              <a:buSzPct val="100000"/>
              <a:defRPr/>
            </a:pPr>
            <a:r>
              <a:rPr lang="en-US" dirty="0"/>
              <a:t>Investing in our colleagues by fostering </a:t>
            </a:r>
            <a:br>
              <a:rPr lang="en-US" dirty="0"/>
            </a:br>
            <a:r>
              <a:rPr lang="en-US" dirty="0"/>
              <a:t>a vibrant, inclusive work environment</a:t>
            </a:r>
          </a:p>
          <a:p>
            <a:pPr marR="0" lvl="1" fontAlgn="auto">
              <a:spcBef>
                <a:spcPts val="900"/>
              </a:spcBef>
              <a:spcAft>
                <a:spcPts val="0"/>
              </a:spcAft>
              <a:buClr>
                <a:srgbClr val="000000"/>
              </a:buClr>
              <a:buSzPct val="100000"/>
              <a:defRPr/>
            </a:pPr>
            <a:r>
              <a:rPr lang="en-US" sz="1400" b="1" dirty="0">
                <a:solidFill>
                  <a:schemeClr val="accent1"/>
                </a:solidFill>
              </a:rPr>
              <a:t>Great Place to Work</a:t>
            </a:r>
            <a:r>
              <a:rPr lang="en-US" sz="1400" b="1" baseline="30000" dirty="0">
                <a:solidFill>
                  <a:schemeClr val="accent1"/>
                </a:solidFill>
              </a:rPr>
              <a:t>®</a:t>
            </a:r>
            <a:r>
              <a:rPr lang="en-US" sz="1400" b="1" dirty="0">
                <a:solidFill>
                  <a:schemeClr val="accent1"/>
                </a:solidFill>
              </a:rPr>
              <a:t> </a:t>
            </a:r>
            <a:r>
              <a:rPr lang="en-US" sz="1400" dirty="0">
                <a:solidFill>
                  <a:schemeClr val="tx1"/>
                </a:solidFill>
              </a:rPr>
              <a:t>certified</a:t>
            </a:r>
            <a:endParaRPr lang="en-US" sz="1400" baseline="30000" dirty="0">
              <a:solidFill>
                <a:schemeClr val="tx1"/>
              </a:solidFill>
            </a:endParaRPr>
          </a:p>
          <a:p>
            <a:pPr marR="0" lvl="1" fontAlgn="auto">
              <a:spcBef>
                <a:spcPts val="900"/>
              </a:spcBef>
              <a:spcAft>
                <a:spcPts val="0"/>
              </a:spcAft>
              <a:buClr>
                <a:srgbClr val="000000"/>
              </a:buClr>
              <a:buSzPct val="100000"/>
              <a:defRPr/>
            </a:pPr>
            <a:r>
              <a:rPr lang="en-US" sz="1400" dirty="0">
                <a:solidFill>
                  <a:schemeClr val="tx1"/>
                </a:solidFill>
              </a:rPr>
              <a:t>Seven active </a:t>
            </a:r>
            <a:r>
              <a:rPr lang="en-US" sz="1400" b="1" dirty="0">
                <a:solidFill>
                  <a:schemeClr val="accent1"/>
                </a:solidFill>
              </a:rPr>
              <a:t>business resource groups</a:t>
            </a:r>
            <a:endParaRPr lang="en-US" sz="1400" b="1" baseline="30000" dirty="0">
              <a:solidFill>
                <a:schemeClr val="accent1"/>
              </a:solidFill>
            </a:endParaRPr>
          </a:p>
          <a:p>
            <a:pPr marR="0" lvl="1" fontAlgn="auto">
              <a:spcBef>
                <a:spcPts val="900"/>
              </a:spcBef>
              <a:spcAft>
                <a:spcPts val="0"/>
              </a:spcAft>
              <a:buClr>
                <a:srgbClr val="000000"/>
              </a:buClr>
              <a:buSzPct val="100000"/>
              <a:defRPr/>
            </a:pPr>
            <a:r>
              <a:rPr lang="en-US" sz="1400" dirty="0">
                <a:solidFill>
                  <a:schemeClr val="tx1"/>
                </a:solidFill>
              </a:rPr>
              <a:t>53% of U.S. new hires identified as Asian, Hispanic or Latino, Black or African American, or other </a:t>
            </a:r>
            <a:r>
              <a:rPr lang="en-US" sz="1400" b="1" dirty="0">
                <a:solidFill>
                  <a:schemeClr val="accent1"/>
                </a:solidFill>
              </a:rPr>
              <a:t>diverse backgrounds</a:t>
            </a:r>
            <a:r>
              <a:rPr lang="en-US" sz="1400" baseline="30000" dirty="0">
                <a:solidFill>
                  <a:schemeClr val="accent1"/>
                </a:solidFill>
              </a:rPr>
              <a:t>25</a:t>
            </a:r>
          </a:p>
          <a:p>
            <a:pPr marR="0" lvl="1" fontAlgn="auto">
              <a:spcBef>
                <a:spcPts val="900"/>
              </a:spcBef>
              <a:spcAft>
                <a:spcPts val="0"/>
              </a:spcAft>
              <a:buClr>
                <a:srgbClr val="000000"/>
              </a:buClr>
              <a:buSzPct val="100000"/>
              <a:defRPr/>
            </a:pPr>
            <a:r>
              <a:rPr lang="en-US" sz="1400" b="1" dirty="0">
                <a:solidFill>
                  <a:schemeClr val="accent1"/>
                </a:solidFill>
              </a:rPr>
              <a:t>15,000 hours of charitable work </a:t>
            </a:r>
            <a:r>
              <a:rPr lang="en-US" sz="1400" dirty="0">
                <a:solidFill>
                  <a:schemeClr val="tx1"/>
                </a:solidFill>
              </a:rPr>
              <a:t>by our colleagues in 2022</a:t>
            </a:r>
            <a:r>
              <a:rPr lang="en-US" sz="1400" baseline="30000" dirty="0">
                <a:solidFill>
                  <a:schemeClr val="tx1"/>
                </a:solidFill>
              </a:rPr>
              <a:t>25</a:t>
            </a:r>
          </a:p>
          <a:p>
            <a:endParaRPr lang="en-US" dirty="0"/>
          </a:p>
        </p:txBody>
      </p:sp>
      <p:sp>
        <p:nvSpPr>
          <p:cNvPr id="11" name="Text Placeholder 5">
            <a:extLst>
              <a:ext uri="{FF2B5EF4-FFF2-40B4-BE49-F238E27FC236}">
                <a16:creationId xmlns:a16="http://schemas.microsoft.com/office/drawing/2014/main" id="{D3B37236-A0A2-ED79-BA8A-11B4244F6D01}"/>
              </a:ext>
              <a:ext uri="{C183D7F6-B498-43B3-948B-1728B52AA6E4}">
                <adec:decorative xmlns:adec="http://schemas.microsoft.com/office/drawing/2017/decorative" val="1"/>
              </a:ext>
            </a:extLst>
          </p:cNvPr>
          <p:cNvSpPr txBox="1">
            <a:spLocks/>
          </p:cNvSpPr>
          <p:nvPr/>
        </p:nvSpPr>
        <p:spPr>
          <a:xfrm>
            <a:off x="495300" y="1966125"/>
            <a:ext cx="5380714" cy="91440"/>
          </a:xfrm>
          <a:prstGeom prst="roundRect">
            <a:avLst>
              <a:gd name="adj" fmla="val 50000"/>
            </a:avLst>
          </a:prstGeom>
          <a:solidFill>
            <a:schemeClr val="accent2"/>
          </a:solidFill>
        </p:spPr>
        <p:txBody>
          <a:bodyPr/>
          <a:lstStyle>
            <a:lvl1pPr marL="0" indent="0" algn="l" defTabSz="914400" rtl="0" eaLnBrk="1" latinLnBrk="0" hangingPunct="1">
              <a:lnSpc>
                <a:spcPct val="100000"/>
              </a:lnSpc>
              <a:spcBef>
                <a:spcPts val="2400"/>
              </a:spcBef>
              <a:buFont typeface="Arial"/>
              <a:buNone/>
              <a:defRPr sz="100" b="0" i="0" kern="1200">
                <a:solidFill>
                  <a:schemeClr val="bg1">
                    <a:alpha val="0"/>
                  </a:schemeClr>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100" b="0" i="0" u="none" strike="noStrike" kern="1200" cap="none" spc="0" normalizeH="0" baseline="0" noProof="0">
                <a:ln>
                  <a:noFill/>
                </a:ln>
                <a:solidFill>
                  <a:srgbClr val="FFFFFF">
                    <a:alpha val="0"/>
                  </a:srgbClr>
                </a:solidFill>
                <a:effectLst/>
                <a:uLnTx/>
                <a:uFillTx/>
                <a:latin typeface="Century Gothic" panose="020B0502020202020204" pitchFamily="34" charset="0"/>
                <a:ea typeface="+mn-ea"/>
                <a:cs typeface="+mn-cs"/>
              </a:rPr>
              <a:t>\</a:t>
            </a:r>
          </a:p>
        </p:txBody>
      </p:sp>
      <p:sp>
        <p:nvSpPr>
          <p:cNvPr id="12" name="Text Placeholder 5">
            <a:extLst>
              <a:ext uri="{FF2B5EF4-FFF2-40B4-BE49-F238E27FC236}">
                <a16:creationId xmlns:a16="http://schemas.microsoft.com/office/drawing/2014/main" id="{5012405C-1386-47D3-B875-12E8FD7596A6}"/>
              </a:ext>
              <a:ext uri="{C183D7F6-B498-43B3-948B-1728B52AA6E4}">
                <adec:decorative xmlns:adec="http://schemas.microsoft.com/office/drawing/2017/decorative" val="1"/>
              </a:ext>
            </a:extLst>
          </p:cNvPr>
          <p:cNvSpPr txBox="1">
            <a:spLocks/>
          </p:cNvSpPr>
          <p:nvPr/>
        </p:nvSpPr>
        <p:spPr>
          <a:xfrm>
            <a:off x="6096001" y="1966125"/>
            <a:ext cx="5380714" cy="91440"/>
          </a:xfrm>
          <a:prstGeom prst="roundRect">
            <a:avLst>
              <a:gd name="adj" fmla="val 50000"/>
            </a:avLst>
          </a:prstGeom>
          <a:solidFill>
            <a:schemeClr val="accent4"/>
          </a:solidFill>
        </p:spPr>
        <p:txBody>
          <a:bodyPr/>
          <a:lstStyle>
            <a:lvl1pPr marL="0" indent="0" algn="l" defTabSz="914400" rtl="0" eaLnBrk="1" latinLnBrk="0" hangingPunct="1">
              <a:lnSpc>
                <a:spcPct val="100000"/>
              </a:lnSpc>
              <a:spcBef>
                <a:spcPts val="2400"/>
              </a:spcBef>
              <a:buFont typeface="Arial"/>
              <a:buNone/>
              <a:defRPr sz="100" b="0" i="0" kern="1200">
                <a:solidFill>
                  <a:schemeClr val="bg1">
                    <a:alpha val="0"/>
                  </a:schemeClr>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100" b="0" i="0" u="none" strike="noStrike" kern="1200" cap="none" spc="0" normalizeH="0" baseline="0" noProof="0">
                <a:ln>
                  <a:noFill/>
                </a:ln>
                <a:solidFill>
                  <a:srgbClr val="FFFFFF">
                    <a:alpha val="0"/>
                  </a:srgbClr>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99B88D33-409A-A467-F713-6B8C8514DD5E}"/>
              </a:ext>
            </a:extLst>
          </p:cNvPr>
          <p:cNvSpPr txBox="1"/>
          <p:nvPr/>
        </p:nvSpPr>
        <p:spPr>
          <a:xfrm>
            <a:off x="6038235" y="4529296"/>
            <a:ext cx="3020039" cy="116955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chemeClr val="accent1"/>
                </a:solidFill>
                <a:effectLst/>
                <a:uLnTx/>
                <a:uFillTx/>
                <a:latin typeface="Century Gothic"/>
                <a:ea typeface="+mn-ea"/>
                <a:cs typeface="+mn-cs"/>
              </a:rPr>
              <a:t>Our annual Corporate </a:t>
            </a:r>
            <a:br>
              <a:rPr kumimoji="0" lang="en-US" sz="1400" b="1" i="0" u="none" strike="noStrike" kern="1200" cap="none" spc="0" normalizeH="0" baseline="0" noProof="0" dirty="0">
                <a:ln>
                  <a:noFill/>
                </a:ln>
                <a:solidFill>
                  <a:schemeClr val="accent1"/>
                </a:solidFill>
                <a:effectLst/>
                <a:uLnTx/>
                <a:uFillTx/>
                <a:latin typeface="Century Gothic"/>
                <a:ea typeface="+mn-ea"/>
                <a:cs typeface="+mn-cs"/>
              </a:rPr>
            </a:br>
            <a:r>
              <a:rPr kumimoji="0" lang="en-US" sz="1400" b="1" i="0" u="none" strike="noStrike" kern="1200" cap="none" spc="0" normalizeH="0" baseline="0" noProof="0" dirty="0">
                <a:ln>
                  <a:noFill/>
                </a:ln>
                <a:solidFill>
                  <a:schemeClr val="accent1"/>
                </a:solidFill>
                <a:effectLst/>
                <a:uLnTx/>
                <a:uFillTx/>
                <a:latin typeface="Century Gothic"/>
                <a:ea typeface="+mn-ea"/>
                <a:cs typeface="+mn-cs"/>
              </a:rPr>
              <a:t>Social Responsibility Report </a:t>
            </a:r>
            <a:r>
              <a:rPr kumimoji="0" lang="en-US" sz="1400" b="0" i="0" u="none" strike="noStrike" kern="1200" cap="none" spc="0" normalizeH="0" baseline="0" noProof="0" dirty="0">
                <a:ln>
                  <a:noFill/>
                </a:ln>
                <a:effectLst/>
                <a:uLnTx/>
                <a:uFillTx/>
                <a:latin typeface="Century Gothic"/>
                <a:ea typeface="+mn-ea"/>
                <a:cs typeface="+mn-cs"/>
              </a:rPr>
              <a:t>highlights our work to empower all people everywhere to live their healthiest lives.</a:t>
            </a:r>
          </a:p>
        </p:txBody>
      </p:sp>
      <p:sp>
        <p:nvSpPr>
          <p:cNvPr id="13" name="TextBox 12">
            <a:extLst>
              <a:ext uri="{FF2B5EF4-FFF2-40B4-BE49-F238E27FC236}">
                <a16:creationId xmlns:a16="http://schemas.microsoft.com/office/drawing/2014/main" id="{4AC58BD0-F64D-8145-44CA-F5D1629E21C4}"/>
              </a:ext>
            </a:extLst>
          </p:cNvPr>
          <p:cNvSpPr txBox="1"/>
          <p:nvPr/>
        </p:nvSpPr>
        <p:spPr>
          <a:xfrm>
            <a:off x="523010" y="5876001"/>
            <a:ext cx="4709636" cy="107722"/>
          </a:xfrm>
          <a:prstGeom prst="rect">
            <a:avLst/>
          </a:prstGeom>
        </p:spPr>
        <p:txBody>
          <a:bodyPr vert="horz" wrap="square" lIns="0" tIns="0" rIns="0" bIns="0" rtlCol="0">
            <a:spAutoFit/>
          </a:bodyPr>
          <a:lstStyle/>
          <a:p>
            <a:pPr>
              <a:defRPr/>
            </a:pPr>
            <a:r>
              <a:rPr lang="en-US" sz="700">
                <a:solidFill>
                  <a:schemeClr val="tx1">
                    <a:lumMod val="75000"/>
                    <a:lumOff val="25000"/>
                  </a:schemeClr>
                </a:solidFill>
                <a:latin typeface="Century Gothic" panose="020B0502020202020204" pitchFamily="34" charset="0"/>
              </a:rPr>
              <a:t>25: Teladoc Health Corporate Social Responsibility Report</a:t>
            </a:r>
          </a:p>
        </p:txBody>
      </p:sp>
      <p:pic>
        <p:nvPicPr>
          <p:cNvPr id="17" name="Graphic 16">
            <a:extLst>
              <a:ext uri="{FF2B5EF4-FFF2-40B4-BE49-F238E27FC236}">
                <a16:creationId xmlns:a16="http://schemas.microsoft.com/office/drawing/2014/main" id="{1A8C7711-8588-1350-6954-BD5B5DAD572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6113" y="-49706"/>
            <a:ext cx="914400" cy="914400"/>
          </a:xfrm>
          <a:prstGeom prst="rect">
            <a:avLst/>
          </a:prstGeom>
        </p:spPr>
      </p:pic>
      <p:pic>
        <p:nvPicPr>
          <p:cNvPr id="6" name="Picture 5" descr="2022 Corporate Social Responsibility Report cover">
            <a:extLst>
              <a:ext uri="{FF2B5EF4-FFF2-40B4-BE49-F238E27FC236}">
                <a16:creationId xmlns:a16="http://schemas.microsoft.com/office/drawing/2014/main" id="{5E0475D1-0F5E-D42F-5441-5D7AA5FA98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37131" y="4536270"/>
            <a:ext cx="2466548" cy="1220396"/>
          </a:xfrm>
          <a:prstGeom prst="rect">
            <a:avLst/>
          </a:prstGeom>
        </p:spPr>
      </p:pic>
      <p:sp>
        <p:nvSpPr>
          <p:cNvPr id="4" name="Footer Placeholder 3">
            <a:extLst>
              <a:ext uri="{FF2B5EF4-FFF2-40B4-BE49-F238E27FC236}">
                <a16:creationId xmlns:a16="http://schemas.microsoft.com/office/drawing/2014/main" id="{29DFD7D4-7987-6BA2-7569-CAEB9A108609}"/>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rPr>
              <a:t>© Teladoc Health, Inc. All rights reserved.</a:t>
            </a:r>
          </a:p>
        </p:txBody>
      </p:sp>
      <p:sp>
        <p:nvSpPr>
          <p:cNvPr id="3" name="Slide Number Placeholder 2">
            <a:extLst>
              <a:ext uri="{FF2B5EF4-FFF2-40B4-BE49-F238E27FC236}">
                <a16:creationId xmlns:a16="http://schemas.microsoft.com/office/drawing/2014/main" id="{499E9871-2BA8-F370-89F7-394950215BAA}"/>
              </a:ext>
            </a:extLst>
          </p:cNvPr>
          <p:cNvSpPr>
            <a:spLocks noGrp="1"/>
          </p:cNvSpPr>
          <p:nvPr>
            <p:ph type="sldNum" sz="quarter" idx="16"/>
          </p:nvPr>
        </p:nvSpPr>
        <p:spPr/>
        <p:txBody>
          <a:bodyPr/>
          <a:lstStyle/>
          <a:p>
            <a:fld id="{A82C3BC0-3EBF-3C4C-A3D8-795624EBC6AA}" type="slidenum">
              <a:rPr lang="en-US" smtClean="0"/>
              <a:pPr/>
              <a:t>17</a:t>
            </a:fld>
            <a:endParaRPr lang="en-US"/>
          </a:p>
        </p:txBody>
      </p:sp>
    </p:spTree>
    <p:extLst>
      <p:ext uri="{BB962C8B-B14F-4D97-AF65-F5344CB8AC3E}">
        <p14:creationId xmlns:p14="http://schemas.microsoft.com/office/powerpoint/2010/main" val="422277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D8D1894-5E3E-9415-CE59-8649C39EC21C}"/>
              </a:ext>
            </a:extLst>
          </p:cNvPr>
          <p:cNvSpPr>
            <a:spLocks noGrp="1"/>
          </p:cNvSpPr>
          <p:nvPr>
            <p:ph type="title"/>
          </p:nvPr>
        </p:nvSpPr>
        <p:spPr>
          <a:xfrm>
            <a:off x="4952785" y="1233681"/>
            <a:ext cx="6635647" cy="328304"/>
          </a:xfrm>
        </p:spPr>
        <p:txBody>
          <a:bodyPr/>
          <a:lstStyle/>
          <a:p>
            <a:r>
              <a:rPr lang="en-US"/>
              <a:t>Guided by shared values</a:t>
            </a:r>
          </a:p>
        </p:txBody>
      </p:sp>
      <p:pic>
        <p:nvPicPr>
          <p:cNvPr id="16" name="Picture Placeholder 15" descr="A doctor smiling as she works with a patient on a visit on her laptop">
            <a:extLst>
              <a:ext uri="{FF2B5EF4-FFF2-40B4-BE49-F238E27FC236}">
                <a16:creationId xmlns:a16="http://schemas.microsoft.com/office/drawing/2014/main" id="{A4F9E463-6C00-C336-9A42-07E7325E402F}"/>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a:off x="-9525" y="0"/>
            <a:ext cx="4572000" cy="6858000"/>
          </a:xfrm>
          <a:prstGeom prst="rect">
            <a:avLst/>
          </a:prstGeom>
        </p:spPr>
      </p:pic>
      <p:sp>
        <p:nvSpPr>
          <p:cNvPr id="7" name="Text Placeholder 6">
            <a:extLst>
              <a:ext uri="{FF2B5EF4-FFF2-40B4-BE49-F238E27FC236}">
                <a16:creationId xmlns:a16="http://schemas.microsoft.com/office/drawing/2014/main" id="{DF9DFEF8-BB41-48D3-8722-A3EE36D68932}"/>
              </a:ext>
              <a:ext uri="{C183D7F6-B498-43B3-948B-1728B52AA6E4}">
                <adec:decorative xmlns:adec="http://schemas.microsoft.com/office/drawing/2017/decorative" val="1"/>
              </a:ext>
            </a:extLst>
          </p:cNvPr>
          <p:cNvSpPr>
            <a:spLocks noGrp="1"/>
          </p:cNvSpPr>
          <p:nvPr>
            <p:ph type="body" sz="quarter" idx="30"/>
          </p:nvPr>
        </p:nvSpPr>
        <p:spPr/>
        <p:txBody>
          <a:bodyPr/>
          <a:lstStyle/>
          <a:p>
            <a:endParaRPr lang="en-US"/>
          </a:p>
        </p:txBody>
      </p:sp>
      <p:sp>
        <p:nvSpPr>
          <p:cNvPr id="4" name="Content Placeholder 3">
            <a:extLst>
              <a:ext uri="{FF2B5EF4-FFF2-40B4-BE49-F238E27FC236}">
                <a16:creationId xmlns:a16="http://schemas.microsoft.com/office/drawing/2014/main" id="{101ACB48-0F23-5016-A25F-82730C46710E}"/>
              </a:ext>
            </a:extLst>
          </p:cNvPr>
          <p:cNvSpPr>
            <a:spLocks noGrp="1"/>
          </p:cNvSpPr>
          <p:nvPr>
            <p:ph idx="1"/>
          </p:nvPr>
        </p:nvSpPr>
        <p:spPr>
          <a:xfrm>
            <a:off x="4967204" y="1772233"/>
            <a:ext cx="7118116" cy="4195430"/>
          </a:xfrm>
        </p:spPr>
        <p:txBody>
          <a:bodyPr/>
          <a:lstStyle/>
          <a:p>
            <a:pPr marL="12700">
              <a:lnSpc>
                <a:spcPct val="150000"/>
              </a:lnSpc>
              <a:spcBef>
                <a:spcPts val="0"/>
              </a:spcBef>
              <a:spcAft>
                <a:spcPts val="600"/>
              </a:spcAft>
              <a:buFontTx/>
              <a:buNone/>
              <a:defRPr/>
            </a:pPr>
            <a:r>
              <a:rPr lang="en-US" spc="-15" dirty="0">
                <a:cs typeface="Montserrat"/>
              </a:rPr>
              <a:t>We are </a:t>
            </a:r>
            <a:r>
              <a:rPr lang="en-US" spc="-10" dirty="0">
                <a:cs typeface="Montserrat"/>
              </a:rPr>
              <a:t>passionate</a:t>
            </a:r>
            <a:r>
              <a:rPr lang="en-US" spc="5" dirty="0">
                <a:cs typeface="Montserrat"/>
              </a:rPr>
              <a:t> </a:t>
            </a:r>
            <a:r>
              <a:rPr lang="en-US" spc="-5" dirty="0">
                <a:cs typeface="Montserrat"/>
              </a:rPr>
              <a:t>about</a:t>
            </a:r>
            <a:r>
              <a:rPr lang="en-US" dirty="0">
                <a:cs typeface="Montserrat"/>
              </a:rPr>
              <a:t> </a:t>
            </a:r>
            <a:r>
              <a:rPr lang="en-US" b="1" spc="-5" dirty="0">
                <a:solidFill>
                  <a:schemeClr val="accent5"/>
                </a:solidFill>
                <a:cs typeface="Montserrat-SemiBold"/>
              </a:rPr>
              <a:t>taking </a:t>
            </a:r>
            <a:r>
              <a:rPr lang="en-US" b="1" dirty="0">
                <a:solidFill>
                  <a:schemeClr val="accent5"/>
                </a:solidFill>
                <a:cs typeface="Montserrat-SemiBold"/>
              </a:rPr>
              <a:t>care </a:t>
            </a:r>
            <a:r>
              <a:rPr lang="en-US" b="1" spc="-5" dirty="0">
                <a:solidFill>
                  <a:schemeClr val="accent5"/>
                </a:solidFill>
                <a:cs typeface="Montserrat"/>
              </a:rPr>
              <a:t>of</a:t>
            </a:r>
            <a:r>
              <a:rPr lang="en-US" b="1" spc="-15" dirty="0">
                <a:solidFill>
                  <a:schemeClr val="accent5"/>
                </a:solidFill>
                <a:cs typeface="Montserrat"/>
              </a:rPr>
              <a:t> </a:t>
            </a:r>
            <a:r>
              <a:rPr lang="en-US" b="1" spc="-5" dirty="0">
                <a:solidFill>
                  <a:schemeClr val="accent5"/>
                </a:solidFill>
              </a:rPr>
              <a:t>people.</a:t>
            </a:r>
          </a:p>
          <a:p>
            <a:pPr marL="12700">
              <a:lnSpc>
                <a:spcPct val="150000"/>
              </a:lnSpc>
              <a:spcBef>
                <a:spcPts val="0"/>
              </a:spcBef>
              <a:spcAft>
                <a:spcPts val="600"/>
              </a:spcAft>
              <a:buFontTx/>
              <a:buNone/>
              <a:defRPr/>
            </a:pPr>
            <a:r>
              <a:rPr lang="en-US" spc="-15" dirty="0">
                <a:cs typeface="Montserrat"/>
              </a:rPr>
              <a:t>We are </a:t>
            </a:r>
            <a:r>
              <a:rPr lang="en-US" spc="-10" dirty="0">
                <a:cs typeface="Montserrat"/>
              </a:rPr>
              <a:t>committed</a:t>
            </a:r>
            <a:r>
              <a:rPr lang="en-US" dirty="0">
                <a:cs typeface="Montserrat"/>
              </a:rPr>
              <a:t> </a:t>
            </a:r>
            <a:r>
              <a:rPr lang="en-US" spc="-15" dirty="0">
                <a:cs typeface="Montserrat"/>
              </a:rPr>
              <a:t>to </a:t>
            </a:r>
            <a:r>
              <a:rPr lang="en-US" b="1" spc="-5" dirty="0">
                <a:solidFill>
                  <a:schemeClr val="accent3"/>
                </a:solidFill>
              </a:rPr>
              <a:t>unsurpassed quality</a:t>
            </a:r>
            <a:r>
              <a:rPr lang="en-US" spc="-5" dirty="0">
                <a:solidFill>
                  <a:schemeClr val="accent3"/>
                </a:solidFill>
                <a:cs typeface="Montserrat"/>
              </a:rPr>
              <a:t>.</a:t>
            </a:r>
            <a:endParaRPr lang="en-US" b="1" spc="-15" dirty="0">
              <a:solidFill>
                <a:schemeClr val="accent3"/>
              </a:solidFill>
              <a:cs typeface="Montserrat-SemiBold"/>
            </a:endParaRPr>
          </a:p>
          <a:p>
            <a:pPr marL="12700">
              <a:lnSpc>
                <a:spcPct val="150000"/>
              </a:lnSpc>
              <a:spcBef>
                <a:spcPts val="0"/>
              </a:spcBef>
              <a:spcAft>
                <a:spcPts val="600"/>
              </a:spcAft>
              <a:buFontTx/>
              <a:buNone/>
              <a:defRPr/>
            </a:pPr>
            <a:r>
              <a:rPr lang="en-US" spc="-5" dirty="0">
                <a:cs typeface="Montserrat"/>
              </a:rPr>
              <a:t>We</a:t>
            </a:r>
            <a:r>
              <a:rPr lang="en-US" b="1" spc="-5" dirty="0">
                <a:cs typeface="Montserrat"/>
              </a:rPr>
              <a:t> </a:t>
            </a:r>
            <a:r>
              <a:rPr lang="en-US" b="1" spc="-5" dirty="0">
                <a:solidFill>
                  <a:schemeClr val="accent2"/>
                </a:solidFill>
              </a:rPr>
              <a:t>keep our promises</a:t>
            </a:r>
            <a:r>
              <a:rPr lang="en-US" spc="-5" dirty="0">
                <a:solidFill>
                  <a:schemeClr val="accent2"/>
                </a:solidFill>
                <a:cs typeface="Montserrat"/>
              </a:rPr>
              <a:t>.</a:t>
            </a:r>
            <a:endParaRPr lang="en-US" b="1" dirty="0">
              <a:solidFill>
                <a:schemeClr val="accent2"/>
              </a:solidFill>
              <a:cs typeface="Montserrat-SemiBold"/>
            </a:endParaRPr>
          </a:p>
          <a:p>
            <a:pPr marL="12700">
              <a:lnSpc>
                <a:spcPct val="150000"/>
              </a:lnSpc>
              <a:spcBef>
                <a:spcPts val="0"/>
              </a:spcBef>
              <a:spcAft>
                <a:spcPts val="600"/>
              </a:spcAft>
              <a:buFontTx/>
              <a:buNone/>
              <a:defRPr/>
            </a:pPr>
            <a:r>
              <a:rPr lang="en-US" spc="-30" dirty="0">
                <a:cs typeface="Montserrat"/>
              </a:rPr>
              <a:t>We lead with </a:t>
            </a:r>
            <a:r>
              <a:rPr lang="en-US" b="1" spc="-5" dirty="0">
                <a:solidFill>
                  <a:schemeClr val="accent4"/>
                </a:solidFill>
              </a:rPr>
              <a:t>integrity, accountability</a:t>
            </a:r>
            <a:r>
              <a:rPr lang="en-US" spc="-30" dirty="0">
                <a:cs typeface="Montserrat"/>
              </a:rPr>
              <a:t> and </a:t>
            </a:r>
            <a:r>
              <a:rPr lang="en-US" b="1" spc="-5" dirty="0">
                <a:solidFill>
                  <a:schemeClr val="accent4"/>
                </a:solidFill>
              </a:rPr>
              <a:t>transparency.</a:t>
            </a:r>
          </a:p>
          <a:p>
            <a:pPr marL="12700">
              <a:lnSpc>
                <a:spcPct val="150000"/>
              </a:lnSpc>
              <a:spcBef>
                <a:spcPts val="0"/>
              </a:spcBef>
              <a:spcAft>
                <a:spcPts val="600"/>
              </a:spcAft>
              <a:buFontTx/>
              <a:buNone/>
              <a:defRPr/>
            </a:pPr>
            <a:r>
              <a:rPr lang="en-US" dirty="0">
                <a:cs typeface="Montserrat"/>
              </a:rPr>
              <a:t>We stand</a:t>
            </a:r>
            <a:r>
              <a:rPr lang="en-US" spc="5" dirty="0">
                <a:cs typeface="Montserrat"/>
              </a:rPr>
              <a:t> </a:t>
            </a:r>
            <a:r>
              <a:rPr lang="en-US" spc="-5" dirty="0">
                <a:cs typeface="Montserrat"/>
              </a:rPr>
              <a:t>up</a:t>
            </a:r>
            <a:r>
              <a:rPr lang="en-US" dirty="0">
                <a:cs typeface="Montserrat"/>
              </a:rPr>
              <a:t> </a:t>
            </a:r>
            <a:r>
              <a:rPr lang="en-US" dirty="0">
                <a:cs typeface="Montserrat-SemiBold"/>
              </a:rPr>
              <a:t>for</a:t>
            </a:r>
            <a:r>
              <a:rPr lang="en-US" b="1" dirty="0">
                <a:cs typeface="Montserrat-SemiBold"/>
              </a:rPr>
              <a:t> </a:t>
            </a:r>
            <a:r>
              <a:rPr lang="en-US" b="1" spc="-5" dirty="0">
                <a:solidFill>
                  <a:schemeClr val="accent5"/>
                </a:solidFill>
              </a:rPr>
              <a:t>what’s right</a:t>
            </a:r>
            <a:r>
              <a:rPr lang="en-US" spc="-5" dirty="0">
                <a:solidFill>
                  <a:schemeClr val="accent5"/>
                </a:solidFill>
                <a:cs typeface="Montserrat"/>
              </a:rPr>
              <a:t>.</a:t>
            </a:r>
            <a:endParaRPr lang="en-US" b="1" spc="-5" dirty="0">
              <a:solidFill>
                <a:schemeClr val="accent5"/>
              </a:solidFill>
              <a:cs typeface="Montserrat-SemiBold"/>
            </a:endParaRPr>
          </a:p>
          <a:p>
            <a:pPr marL="12700">
              <a:lnSpc>
                <a:spcPct val="150000"/>
              </a:lnSpc>
              <a:spcBef>
                <a:spcPts val="0"/>
              </a:spcBef>
              <a:spcAft>
                <a:spcPts val="600"/>
              </a:spcAft>
              <a:buFontTx/>
              <a:buNone/>
              <a:defRPr/>
            </a:pPr>
            <a:r>
              <a:rPr lang="en-US" spc="-10" dirty="0">
                <a:cs typeface="Montserrat"/>
              </a:rPr>
              <a:t>We strive</a:t>
            </a:r>
            <a:r>
              <a:rPr lang="en-US" dirty="0">
                <a:cs typeface="Montserrat"/>
              </a:rPr>
              <a:t> </a:t>
            </a:r>
            <a:r>
              <a:rPr lang="en-US" spc="-15" dirty="0">
                <a:cs typeface="Montserrat"/>
              </a:rPr>
              <a:t>to</a:t>
            </a:r>
            <a:r>
              <a:rPr lang="en-US" dirty="0">
                <a:cs typeface="Montserrat"/>
              </a:rPr>
              <a:t> </a:t>
            </a:r>
            <a:r>
              <a:rPr lang="en-US" b="1" spc="-5" dirty="0">
                <a:solidFill>
                  <a:schemeClr val="accent3"/>
                </a:solidFill>
              </a:rPr>
              <a:t>create</a:t>
            </a:r>
            <a:r>
              <a:rPr lang="en-US" b="1" spc="-40" dirty="0">
                <a:solidFill>
                  <a:schemeClr val="accent3"/>
                </a:solidFill>
                <a:cs typeface="Montserrat-SemiBold"/>
              </a:rPr>
              <a:t> </a:t>
            </a:r>
            <a:r>
              <a:rPr lang="en-US" b="1" spc="-5" dirty="0">
                <a:solidFill>
                  <a:schemeClr val="accent3"/>
                </a:solidFill>
              </a:rPr>
              <a:t>value</a:t>
            </a:r>
            <a:r>
              <a:rPr lang="en-US" spc="-5" dirty="0">
                <a:solidFill>
                  <a:schemeClr val="accent3"/>
                </a:solidFill>
                <a:cs typeface="Montserrat"/>
              </a:rPr>
              <a:t>.</a:t>
            </a:r>
            <a:endParaRPr lang="en-US" b="1" spc="-5" dirty="0">
              <a:solidFill>
                <a:schemeClr val="accent3"/>
              </a:solidFill>
              <a:cs typeface="Montserrat-SemiBold"/>
            </a:endParaRPr>
          </a:p>
          <a:p>
            <a:pPr marL="12700">
              <a:lnSpc>
                <a:spcPct val="150000"/>
              </a:lnSpc>
              <a:spcBef>
                <a:spcPts val="0"/>
              </a:spcBef>
              <a:spcAft>
                <a:spcPts val="600"/>
              </a:spcAft>
              <a:buFontTx/>
              <a:buNone/>
              <a:defRPr/>
            </a:pPr>
            <a:r>
              <a:rPr lang="en-US" spc="-30" dirty="0">
                <a:cs typeface="Montserrat-SemiBold"/>
              </a:rPr>
              <a:t>We</a:t>
            </a:r>
            <a:r>
              <a:rPr lang="en-US" b="1" spc="-30" dirty="0">
                <a:cs typeface="Montserrat-SemiBold"/>
              </a:rPr>
              <a:t> </a:t>
            </a:r>
            <a:r>
              <a:rPr lang="en-US" b="1" spc="-5" dirty="0">
                <a:solidFill>
                  <a:schemeClr val="accent2"/>
                </a:solidFill>
              </a:rPr>
              <a:t>respect</a:t>
            </a:r>
            <a:r>
              <a:rPr lang="en-US" b="1" spc="-30" dirty="0">
                <a:cs typeface="Montserrat-SemiBold"/>
              </a:rPr>
              <a:t> </a:t>
            </a:r>
            <a:r>
              <a:rPr lang="en-US" spc="-30" dirty="0">
                <a:cs typeface="Montserrat"/>
              </a:rPr>
              <a:t>each other and value </a:t>
            </a:r>
            <a:r>
              <a:rPr lang="en-US" b="1" spc="-5" dirty="0">
                <a:solidFill>
                  <a:schemeClr val="accent2"/>
                </a:solidFill>
              </a:rPr>
              <a:t>succeeding together.</a:t>
            </a:r>
          </a:p>
          <a:p>
            <a:endParaRPr lang="en-US" dirty="0"/>
          </a:p>
        </p:txBody>
      </p:sp>
      <p:sp>
        <p:nvSpPr>
          <p:cNvPr id="9" name="Text Placeholder 8">
            <a:extLst>
              <a:ext uri="{FF2B5EF4-FFF2-40B4-BE49-F238E27FC236}">
                <a16:creationId xmlns:a16="http://schemas.microsoft.com/office/drawing/2014/main" id="{E337B587-1D67-C72A-3D77-60AAECE6382B}"/>
              </a:ext>
              <a:ext uri="{C183D7F6-B498-43B3-948B-1728B52AA6E4}">
                <adec:decorative xmlns:adec="http://schemas.microsoft.com/office/drawing/2017/decorative" val="1"/>
              </a:ext>
            </a:extLst>
          </p:cNvPr>
          <p:cNvSpPr>
            <a:spLocks noGrp="1"/>
          </p:cNvSpPr>
          <p:nvPr>
            <p:ph type="body" sz="quarter" idx="31"/>
          </p:nvPr>
        </p:nvSpPr>
        <p:spPr/>
        <p:txBody>
          <a:bodyPr/>
          <a:lstStyle/>
          <a:p>
            <a:endParaRPr lang="en-US"/>
          </a:p>
        </p:txBody>
      </p:sp>
      <p:sp>
        <p:nvSpPr>
          <p:cNvPr id="20" name="TextBox 19">
            <a:extLst>
              <a:ext uri="{FF2B5EF4-FFF2-40B4-BE49-F238E27FC236}">
                <a16:creationId xmlns:a16="http://schemas.microsoft.com/office/drawing/2014/main" id="{802DB256-2824-4F75-B1B3-0F701A18C76E}"/>
              </a:ext>
              <a:ext uri="{C183D7F6-B498-43B3-948B-1728B52AA6E4}">
                <adec:decorative xmlns:adec="http://schemas.microsoft.com/office/drawing/2017/decorative" val="1"/>
              </a:ext>
            </a:extLst>
          </p:cNvPr>
          <p:cNvSpPr txBox="1"/>
          <p:nvPr/>
        </p:nvSpPr>
        <p:spPr>
          <a:xfrm>
            <a:off x="801667" y="6311795"/>
            <a:ext cx="184731" cy="46333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11" b="0" i="0" u="none" strike="noStrike" kern="1200" cap="none" spc="0" normalizeH="0" baseline="0" noProof="0">
              <a:ln>
                <a:noFill/>
              </a:ln>
              <a:solidFill>
                <a:srgbClr val="000000"/>
              </a:solidFill>
              <a:effectLst/>
              <a:uLnTx/>
              <a:uFillTx/>
              <a:latin typeface="Century Gothic"/>
              <a:ea typeface="+mn-ea"/>
              <a:cs typeface="+mn-cs"/>
            </a:endParaRPr>
          </a:p>
        </p:txBody>
      </p:sp>
      <p:sp>
        <p:nvSpPr>
          <p:cNvPr id="10" name="Text Placeholder 9">
            <a:extLst>
              <a:ext uri="{FF2B5EF4-FFF2-40B4-BE49-F238E27FC236}">
                <a16:creationId xmlns:a16="http://schemas.microsoft.com/office/drawing/2014/main" id="{7C7F19D3-D449-1588-6FA9-049BEC9A91D1}"/>
              </a:ext>
              <a:ext uri="{C183D7F6-B498-43B3-948B-1728B52AA6E4}">
                <adec:decorative xmlns:adec="http://schemas.microsoft.com/office/drawing/2017/decorative" val="1"/>
              </a:ext>
            </a:extLst>
          </p:cNvPr>
          <p:cNvSpPr>
            <a:spLocks noGrp="1"/>
          </p:cNvSpPr>
          <p:nvPr>
            <p:ph type="body" sz="quarter" idx="35"/>
          </p:nvPr>
        </p:nvSpPr>
        <p:spPr/>
        <p:txBody>
          <a:bodyPr/>
          <a:lstStyle/>
          <a:p>
            <a:endParaRPr lang="en-US"/>
          </a:p>
        </p:txBody>
      </p:sp>
      <p:sp>
        <p:nvSpPr>
          <p:cNvPr id="8" name="Footer Placeholder 7">
            <a:extLst>
              <a:ext uri="{FF2B5EF4-FFF2-40B4-BE49-F238E27FC236}">
                <a16:creationId xmlns:a16="http://schemas.microsoft.com/office/drawing/2014/main" id="{C02DA4F9-D804-D662-55E2-2AF2D298187C}"/>
              </a:ext>
            </a:extLst>
          </p:cNvPr>
          <p:cNvSpPr>
            <a:spLocks noGrp="1"/>
          </p:cNvSpPr>
          <p:nvPr>
            <p:ph type="ftr" sz="quarter" idx="3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rPr>
              <a:t>© Teladoc Health, Inc. All rights reserved.</a:t>
            </a:r>
          </a:p>
        </p:txBody>
      </p:sp>
      <p:sp>
        <p:nvSpPr>
          <p:cNvPr id="2" name="Slide Number Placeholder 1">
            <a:extLst>
              <a:ext uri="{FF2B5EF4-FFF2-40B4-BE49-F238E27FC236}">
                <a16:creationId xmlns:a16="http://schemas.microsoft.com/office/drawing/2014/main" id="{C20C5CDC-324D-2519-CB6D-2B0EC0765661}"/>
              </a:ext>
            </a:extLst>
          </p:cNvPr>
          <p:cNvSpPr>
            <a:spLocks noGrp="1"/>
          </p:cNvSpPr>
          <p:nvPr>
            <p:ph type="sldNum" sz="quarter" idx="34"/>
          </p:nvPr>
        </p:nvSpPr>
        <p:spPr/>
        <p:txBody>
          <a:bodyPr/>
          <a:lstStyle/>
          <a:p>
            <a:fld id="{A82C3BC0-3EBF-3C4C-A3D8-795624EBC6AA}" type="slidenum">
              <a:rPr lang="en-US" smtClean="0"/>
              <a:pPr/>
              <a:t>18</a:t>
            </a:fld>
            <a:endParaRPr lang="en-US"/>
          </a:p>
        </p:txBody>
      </p:sp>
    </p:spTree>
    <p:extLst>
      <p:ext uri="{BB962C8B-B14F-4D97-AF65-F5344CB8AC3E}">
        <p14:creationId xmlns:p14="http://schemas.microsoft.com/office/powerpoint/2010/main" val="20844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2DEF3C5A-21EE-D485-608C-E190FF0A0A4A}"/>
              </a:ext>
            </a:extLst>
          </p:cNvPr>
          <p:cNvSpPr/>
          <p:nvPr/>
        </p:nvSpPr>
        <p:spPr>
          <a:xfrm rot="5400000">
            <a:off x="-1086948" y="1066502"/>
            <a:ext cx="5877101" cy="3744097"/>
          </a:xfrm>
          <a:prstGeom prst="round1Rect">
            <a:avLst>
              <a:gd name="adj" fmla="val 244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endParaRPr>
          </a:p>
        </p:txBody>
      </p:sp>
      <p:grpSp>
        <p:nvGrpSpPr>
          <p:cNvPr id="20" name="Group 19">
            <a:extLst>
              <a:ext uri="{FF2B5EF4-FFF2-40B4-BE49-F238E27FC236}">
                <a16:creationId xmlns:a16="http://schemas.microsoft.com/office/drawing/2014/main" id="{4E713068-C87A-F3D2-42B9-347513F25875}"/>
              </a:ext>
            </a:extLst>
          </p:cNvPr>
          <p:cNvGrpSpPr/>
          <p:nvPr/>
        </p:nvGrpSpPr>
        <p:grpSpPr>
          <a:xfrm>
            <a:off x="496888" y="1235524"/>
            <a:ext cx="785542" cy="1174090"/>
            <a:chOff x="8212860" y="1874096"/>
            <a:chExt cx="850392" cy="1271016"/>
          </a:xfrm>
        </p:grpSpPr>
        <p:sp>
          <p:nvSpPr>
            <p:cNvPr id="21" name="Oval 20">
              <a:extLst>
                <a:ext uri="{FF2B5EF4-FFF2-40B4-BE49-F238E27FC236}">
                  <a16:creationId xmlns:a16="http://schemas.microsoft.com/office/drawing/2014/main" id="{52C62045-EB48-11F0-0694-C0A85DFA450A}"/>
                </a:ext>
              </a:extLst>
            </p:cNvPr>
            <p:cNvSpPr>
              <a:spLocks noChangeAspect="1"/>
            </p:cNvSpPr>
            <p:nvPr/>
          </p:nvSpPr>
          <p:spPr>
            <a:xfrm>
              <a:off x="8212860" y="2294720"/>
              <a:ext cx="850392" cy="8503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2" name="Freeform 20">
              <a:extLst>
                <a:ext uri="{FF2B5EF4-FFF2-40B4-BE49-F238E27FC236}">
                  <a16:creationId xmlns:a16="http://schemas.microsoft.com/office/drawing/2014/main" id="{2EAF612A-01A6-0FB6-B0BF-F27A0283DBAD}"/>
                </a:ext>
              </a:extLst>
            </p:cNvPr>
            <p:cNvSpPr/>
            <p:nvPr/>
          </p:nvSpPr>
          <p:spPr>
            <a:xfrm rot="10800000" flipH="1">
              <a:off x="8212860" y="1874096"/>
              <a:ext cx="850392" cy="420624"/>
            </a:xfrm>
            <a:custGeom>
              <a:avLst/>
              <a:gdLst>
                <a:gd name="connsiteX0" fmla="*/ 226244 w 226244"/>
                <a:gd name="connsiteY0" fmla="*/ 112904 h 112903"/>
                <a:gd name="connsiteX1" fmla="*/ 113122 w 226244"/>
                <a:gd name="connsiteY1" fmla="*/ 0 h 112903"/>
                <a:gd name="connsiteX2" fmla="*/ 0 w 226244"/>
                <a:gd name="connsiteY2" fmla="*/ 112904 h 112903"/>
                <a:gd name="connsiteX3" fmla="*/ 226244 w 226244"/>
                <a:gd name="connsiteY3" fmla="*/ 112904 h 112903"/>
              </a:gdLst>
              <a:ahLst/>
              <a:cxnLst>
                <a:cxn ang="0">
                  <a:pos x="connsiteX0" y="connsiteY0"/>
                </a:cxn>
                <a:cxn ang="0">
                  <a:pos x="connsiteX1" y="connsiteY1"/>
                </a:cxn>
                <a:cxn ang="0">
                  <a:pos x="connsiteX2" y="connsiteY2"/>
                </a:cxn>
                <a:cxn ang="0">
                  <a:pos x="connsiteX3" y="connsiteY3"/>
                </a:cxn>
              </a:cxnLst>
              <a:rect l="l" t="t" r="r" b="b"/>
              <a:pathLst>
                <a:path w="226244" h="112903">
                  <a:moveTo>
                    <a:pt x="226244" y="112904"/>
                  </a:moveTo>
                  <a:cubicBezTo>
                    <a:pt x="226095" y="50515"/>
                    <a:pt x="175500" y="0"/>
                    <a:pt x="113122" y="0"/>
                  </a:cubicBezTo>
                  <a:cubicBezTo>
                    <a:pt x="50744" y="0"/>
                    <a:pt x="149" y="50515"/>
                    <a:pt x="0" y="112904"/>
                  </a:cubicBezTo>
                  <a:lnTo>
                    <a:pt x="226244" y="112904"/>
                  </a:lnTo>
                  <a:close/>
                </a:path>
              </a:pathLst>
            </a:custGeom>
            <a:solidFill>
              <a:schemeClr val="accent2"/>
            </a:solidFill>
            <a:ln w="21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grpSp>
      <p:sp>
        <p:nvSpPr>
          <p:cNvPr id="16" name="Title 15">
            <a:extLst>
              <a:ext uri="{FF2B5EF4-FFF2-40B4-BE49-F238E27FC236}">
                <a16:creationId xmlns:a16="http://schemas.microsoft.com/office/drawing/2014/main" id="{2D1C532D-26F7-D630-3D17-BD196A8AFD7F}"/>
              </a:ext>
            </a:extLst>
          </p:cNvPr>
          <p:cNvSpPr>
            <a:spLocks noGrp="1"/>
          </p:cNvSpPr>
          <p:nvPr>
            <p:ph type="title"/>
          </p:nvPr>
        </p:nvSpPr>
        <p:spPr>
          <a:xfrm>
            <a:off x="496888" y="2842953"/>
            <a:ext cx="3011422" cy="328304"/>
          </a:xfrm>
        </p:spPr>
        <p:txBody>
          <a:bodyPr/>
          <a:lstStyle/>
          <a:p>
            <a:pPr>
              <a:lnSpc>
                <a:spcPct val="90000"/>
              </a:lnSpc>
            </a:pPr>
            <a:r>
              <a:rPr lang="en-US" sz="3200" dirty="0">
                <a:solidFill>
                  <a:schemeClr val="bg1"/>
                </a:solidFill>
              </a:rPr>
              <a:t>Recognized for industry leadership</a:t>
            </a:r>
          </a:p>
        </p:txBody>
      </p:sp>
      <p:pic>
        <p:nvPicPr>
          <p:cNvPr id="3" name="Picture 2" descr="A picture containing text&#10;&#10;Description automatically generated">
            <a:extLst>
              <a:ext uri="{FF2B5EF4-FFF2-40B4-BE49-F238E27FC236}">
                <a16:creationId xmlns:a16="http://schemas.microsoft.com/office/drawing/2014/main" id="{6811062C-377E-1ACC-73F5-D5CDE0F275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0986" y="357799"/>
            <a:ext cx="1219481" cy="973715"/>
          </a:xfrm>
          <a:prstGeom prst="rect">
            <a:avLst/>
          </a:prstGeom>
        </p:spPr>
      </p:pic>
      <p:pic>
        <p:nvPicPr>
          <p:cNvPr id="7" name="Picture 6" descr="A close-up of a logo&#10;&#10;Description automatically generated with low confidence">
            <a:extLst>
              <a:ext uri="{FF2B5EF4-FFF2-40B4-BE49-F238E27FC236}">
                <a16:creationId xmlns:a16="http://schemas.microsoft.com/office/drawing/2014/main" id="{ABACE0E7-584A-9F66-FA52-60EF94C92B18}"/>
              </a:ext>
            </a:extLst>
          </p:cNvPr>
          <p:cNvPicPr>
            <a:picLocks noChangeAspect="1"/>
          </p:cNvPicPr>
          <p:nvPr/>
        </p:nvPicPr>
        <p:blipFill>
          <a:blip r:embed="rId4"/>
          <a:stretch>
            <a:fillRect/>
          </a:stretch>
        </p:blipFill>
        <p:spPr>
          <a:xfrm>
            <a:off x="6293421" y="4802521"/>
            <a:ext cx="1327638" cy="1214303"/>
          </a:xfrm>
          <a:prstGeom prst="rect">
            <a:avLst/>
          </a:prstGeom>
        </p:spPr>
      </p:pic>
      <p:pic>
        <p:nvPicPr>
          <p:cNvPr id="19" name="Picture 18" descr="Graphical user interface&#10;&#10;Description automatically generated with medium confidence">
            <a:extLst>
              <a:ext uri="{FF2B5EF4-FFF2-40B4-BE49-F238E27FC236}">
                <a16:creationId xmlns:a16="http://schemas.microsoft.com/office/drawing/2014/main" id="{021DA7E0-4C34-E1B4-49CC-5C7E702375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4269" y="3056154"/>
            <a:ext cx="1450843" cy="960137"/>
          </a:xfrm>
          <a:prstGeom prst="rect">
            <a:avLst/>
          </a:prstGeom>
        </p:spPr>
      </p:pic>
      <p:pic>
        <p:nvPicPr>
          <p:cNvPr id="24" name="Picture 23" descr="A picture containing text, person&#10;&#10;Description automatically generated">
            <a:extLst>
              <a:ext uri="{FF2B5EF4-FFF2-40B4-BE49-F238E27FC236}">
                <a16:creationId xmlns:a16="http://schemas.microsoft.com/office/drawing/2014/main" id="{7A75DC49-28E1-0465-9824-A60BC33B24C3}"/>
              </a:ext>
            </a:extLst>
          </p:cNvPr>
          <p:cNvPicPr>
            <a:picLocks noChangeAspect="1"/>
          </p:cNvPicPr>
          <p:nvPr/>
        </p:nvPicPr>
        <p:blipFill>
          <a:blip r:embed="rId6"/>
          <a:stretch>
            <a:fillRect/>
          </a:stretch>
        </p:blipFill>
        <p:spPr>
          <a:xfrm>
            <a:off x="8068389" y="3036469"/>
            <a:ext cx="1690506" cy="1130890"/>
          </a:xfrm>
          <a:prstGeom prst="rect">
            <a:avLst/>
          </a:prstGeom>
        </p:spPr>
      </p:pic>
      <p:pic>
        <p:nvPicPr>
          <p:cNvPr id="25" name="Picture 24" descr="Graphical user interface, text&#10;&#10;Description automatically generated">
            <a:extLst>
              <a:ext uri="{FF2B5EF4-FFF2-40B4-BE49-F238E27FC236}">
                <a16:creationId xmlns:a16="http://schemas.microsoft.com/office/drawing/2014/main" id="{D05AA899-905A-35C6-51D6-15B0569FE343}"/>
              </a:ext>
            </a:extLst>
          </p:cNvPr>
          <p:cNvPicPr>
            <a:picLocks noChangeAspect="1"/>
          </p:cNvPicPr>
          <p:nvPr/>
        </p:nvPicPr>
        <p:blipFill>
          <a:blip r:embed="rId7"/>
          <a:stretch>
            <a:fillRect/>
          </a:stretch>
        </p:blipFill>
        <p:spPr>
          <a:xfrm>
            <a:off x="6272175" y="3056154"/>
            <a:ext cx="1348883" cy="1348886"/>
          </a:xfrm>
          <a:prstGeom prst="rect">
            <a:avLst/>
          </a:prstGeom>
        </p:spPr>
      </p:pic>
      <p:pic>
        <p:nvPicPr>
          <p:cNvPr id="36" name="Picture 35" descr="A picture containing text, screenshot, sign&#10;&#10;Description automatically generated">
            <a:extLst>
              <a:ext uri="{FF2B5EF4-FFF2-40B4-BE49-F238E27FC236}">
                <a16:creationId xmlns:a16="http://schemas.microsoft.com/office/drawing/2014/main" id="{3104CD17-CED8-DC78-9CBE-D3B77BFBF84E}"/>
              </a:ext>
            </a:extLst>
          </p:cNvPr>
          <p:cNvPicPr>
            <a:picLocks noChangeAspect="1"/>
          </p:cNvPicPr>
          <p:nvPr/>
        </p:nvPicPr>
        <p:blipFill>
          <a:blip r:embed="rId8"/>
          <a:stretch>
            <a:fillRect/>
          </a:stretch>
        </p:blipFill>
        <p:spPr>
          <a:xfrm>
            <a:off x="4173446" y="3010825"/>
            <a:ext cx="1862767" cy="1050793"/>
          </a:xfrm>
          <a:prstGeom prst="rect">
            <a:avLst/>
          </a:prstGeom>
        </p:spPr>
      </p:pic>
      <p:pic>
        <p:nvPicPr>
          <p:cNvPr id="37" name="Picture 36" descr="Logo, company name&#10;&#10;Description automatically generated">
            <a:extLst>
              <a:ext uri="{FF2B5EF4-FFF2-40B4-BE49-F238E27FC236}">
                <a16:creationId xmlns:a16="http://schemas.microsoft.com/office/drawing/2014/main" id="{FAD96257-D83D-95F5-0BA2-1699C24E52BD}"/>
              </a:ext>
            </a:extLst>
          </p:cNvPr>
          <p:cNvPicPr>
            <a:picLocks noChangeAspect="1"/>
          </p:cNvPicPr>
          <p:nvPr/>
        </p:nvPicPr>
        <p:blipFill>
          <a:blip r:embed="rId9"/>
          <a:stretch>
            <a:fillRect/>
          </a:stretch>
        </p:blipFill>
        <p:spPr>
          <a:xfrm>
            <a:off x="8201997" y="4477817"/>
            <a:ext cx="1411789" cy="566854"/>
          </a:xfrm>
          <a:prstGeom prst="rect">
            <a:avLst/>
          </a:prstGeom>
        </p:spPr>
      </p:pic>
      <p:pic>
        <p:nvPicPr>
          <p:cNvPr id="38" name="Picture 37" descr="Logo, company name&#10;&#10;Description automatically generated with medium confidence">
            <a:extLst>
              <a:ext uri="{FF2B5EF4-FFF2-40B4-BE49-F238E27FC236}">
                <a16:creationId xmlns:a16="http://schemas.microsoft.com/office/drawing/2014/main" id="{87A78E5F-5AA8-AFD4-BC82-C1FE7BDEFB6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422280" y="4186569"/>
            <a:ext cx="1175673" cy="1433323"/>
          </a:xfrm>
          <a:prstGeom prst="rect">
            <a:avLst/>
          </a:prstGeom>
          <a:ln>
            <a:solidFill>
              <a:schemeClr val="bg1">
                <a:lumMod val="95000"/>
              </a:schemeClr>
            </a:solidFill>
          </a:ln>
        </p:spPr>
      </p:pic>
      <p:pic>
        <p:nvPicPr>
          <p:cNvPr id="39" name="Picture 38" descr="Logo, company name&#10;&#10;Description automatically generated">
            <a:extLst>
              <a:ext uri="{FF2B5EF4-FFF2-40B4-BE49-F238E27FC236}">
                <a16:creationId xmlns:a16="http://schemas.microsoft.com/office/drawing/2014/main" id="{7FA081F8-1F25-4665-9632-D5C0891A65F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52549" y="5790170"/>
            <a:ext cx="1511095" cy="849391"/>
          </a:xfrm>
          <a:prstGeom prst="rect">
            <a:avLst/>
          </a:prstGeom>
        </p:spPr>
      </p:pic>
      <p:pic>
        <p:nvPicPr>
          <p:cNvPr id="1030" name="Picture 6" descr="Top 25 Innovators - 2022 | Modern Healthcare">
            <a:extLst>
              <a:ext uri="{FF2B5EF4-FFF2-40B4-BE49-F238E27FC236}">
                <a16:creationId xmlns:a16="http://schemas.microsoft.com/office/drawing/2014/main" id="{BECD4F5A-1EFC-65DA-5362-0E54CAFECA6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4734" b="25693"/>
          <a:stretch/>
        </p:blipFill>
        <p:spPr bwMode="auto">
          <a:xfrm>
            <a:off x="9989558" y="1688007"/>
            <a:ext cx="1851936" cy="73583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1DF75A8C-E47F-06A2-FD74-2DE8BF9D45B3}"/>
              </a:ext>
            </a:extLst>
          </p:cNvPr>
          <p:cNvPicPr>
            <a:picLocks noChangeAspect="1"/>
          </p:cNvPicPr>
          <p:nvPr/>
        </p:nvPicPr>
        <p:blipFill>
          <a:blip r:embed="rId13"/>
          <a:stretch>
            <a:fillRect/>
          </a:stretch>
        </p:blipFill>
        <p:spPr>
          <a:xfrm>
            <a:off x="8068389" y="5334013"/>
            <a:ext cx="1493649" cy="682811"/>
          </a:xfrm>
          <a:prstGeom prst="rect">
            <a:avLst/>
          </a:prstGeom>
        </p:spPr>
      </p:pic>
      <p:pic>
        <p:nvPicPr>
          <p:cNvPr id="4" name="Picture 3">
            <a:extLst>
              <a:ext uri="{FF2B5EF4-FFF2-40B4-BE49-F238E27FC236}">
                <a16:creationId xmlns:a16="http://schemas.microsoft.com/office/drawing/2014/main" id="{662BB33D-2FEC-12F8-F99F-3F88F402A8C8}"/>
              </a:ext>
            </a:extLst>
          </p:cNvPr>
          <p:cNvPicPr>
            <a:picLocks noChangeAspect="1"/>
          </p:cNvPicPr>
          <p:nvPr/>
        </p:nvPicPr>
        <p:blipFill>
          <a:blip r:embed="rId14"/>
          <a:stretch>
            <a:fillRect/>
          </a:stretch>
        </p:blipFill>
        <p:spPr>
          <a:xfrm>
            <a:off x="3946500" y="1686698"/>
            <a:ext cx="1808452" cy="1128101"/>
          </a:xfrm>
          <a:prstGeom prst="rect">
            <a:avLst/>
          </a:prstGeom>
        </p:spPr>
      </p:pic>
      <p:grpSp>
        <p:nvGrpSpPr>
          <p:cNvPr id="5" name="Group 4">
            <a:extLst>
              <a:ext uri="{FF2B5EF4-FFF2-40B4-BE49-F238E27FC236}">
                <a16:creationId xmlns:a16="http://schemas.microsoft.com/office/drawing/2014/main" id="{D31A3CC7-0B27-F734-E977-11EC3EBCD09F}"/>
              </a:ext>
            </a:extLst>
          </p:cNvPr>
          <p:cNvGrpSpPr/>
          <p:nvPr/>
        </p:nvGrpSpPr>
        <p:grpSpPr>
          <a:xfrm>
            <a:off x="7863717" y="1715956"/>
            <a:ext cx="2088347" cy="707888"/>
            <a:chOff x="5752243" y="1676400"/>
            <a:chExt cx="2088347" cy="707888"/>
          </a:xfrm>
        </p:grpSpPr>
        <p:sp>
          <p:nvSpPr>
            <p:cNvPr id="14" name="TextBox 13">
              <a:extLst>
                <a:ext uri="{FF2B5EF4-FFF2-40B4-BE49-F238E27FC236}">
                  <a16:creationId xmlns:a16="http://schemas.microsoft.com/office/drawing/2014/main" id="{DA2406A6-3B77-F8C0-52F9-90537978FC29}"/>
                </a:ext>
              </a:extLst>
            </p:cNvPr>
            <p:cNvSpPr txBox="1"/>
            <p:nvPr/>
          </p:nvSpPr>
          <p:spPr>
            <a:xfrm>
              <a:off x="5752243" y="2027704"/>
              <a:ext cx="2088347" cy="3565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Century Gothic" panose="020B0502020202020204" pitchFamily="34" charset="0"/>
                  <a:ea typeface="+mn-ea"/>
                  <a:cs typeface="+mn-cs"/>
                </a:rPr>
                <a:t>Best Online </a:t>
              </a:r>
              <a:br>
                <a:rPr kumimoji="0" lang="en-US" sz="1100" b="0" i="0" u="none" strike="noStrike" kern="1200" cap="none" spc="0" normalizeH="0" baseline="0" noProof="0" dirty="0">
                  <a:ln>
                    <a:noFill/>
                  </a:ln>
                  <a:solidFill>
                    <a:srgbClr val="000000">
                      <a:lumMod val="75000"/>
                      <a:lumOff val="25000"/>
                    </a:srgbClr>
                  </a:solidFill>
                  <a:effectLst/>
                  <a:uLnTx/>
                  <a:uFillTx/>
                  <a:latin typeface="Century Gothic" panose="020B0502020202020204" pitchFamily="34" charset="0"/>
                  <a:ea typeface="+mn-ea"/>
                  <a:cs typeface="+mn-cs"/>
                </a:rPr>
              </a:br>
              <a:r>
                <a:rPr kumimoji="0" lang="en-US" sz="1100" b="0" i="0" u="none" strike="noStrike" kern="1200" cap="none" spc="0" normalizeH="0" baseline="0" noProof="0" dirty="0">
                  <a:ln>
                    <a:noFill/>
                  </a:ln>
                  <a:solidFill>
                    <a:srgbClr val="000000">
                      <a:lumMod val="75000"/>
                      <a:lumOff val="25000"/>
                    </a:srgbClr>
                  </a:solidFill>
                  <a:effectLst/>
                  <a:uLnTx/>
                  <a:uFillTx/>
                  <a:latin typeface="Century Gothic" panose="020B0502020202020204" pitchFamily="34" charset="0"/>
                  <a:ea typeface="+mn-ea"/>
                  <a:cs typeface="+mn-cs"/>
                </a:rPr>
                <a:t>LGBTQIA+ Counseling</a:t>
              </a:r>
            </a:p>
          </p:txBody>
        </p:sp>
        <p:pic>
          <p:nvPicPr>
            <p:cNvPr id="26" name="Picture 25" descr="Logo, company name&#10;&#10;Description automatically generated">
              <a:extLst>
                <a:ext uri="{FF2B5EF4-FFF2-40B4-BE49-F238E27FC236}">
                  <a16:creationId xmlns:a16="http://schemas.microsoft.com/office/drawing/2014/main" id="{8E2DE21D-31AA-12FC-751F-5F436CB1E1C9}"/>
                </a:ext>
              </a:extLst>
            </p:cNvPr>
            <p:cNvPicPr>
              <a:picLocks noChangeAspect="1"/>
            </p:cNvPicPr>
            <p:nvPr/>
          </p:nvPicPr>
          <p:blipFill>
            <a:blip r:embed="rId15"/>
            <a:stretch>
              <a:fillRect/>
            </a:stretch>
          </p:blipFill>
          <p:spPr>
            <a:xfrm>
              <a:off x="6096000" y="1676400"/>
              <a:ext cx="1414355" cy="299511"/>
            </a:xfrm>
            <a:prstGeom prst="rect">
              <a:avLst/>
            </a:prstGeom>
          </p:spPr>
        </p:pic>
      </p:grpSp>
      <p:pic>
        <p:nvPicPr>
          <p:cNvPr id="6" name="Picture 2" descr="Westat Ranked on 2023 Forbes Best Employers for Women - Westat">
            <a:extLst>
              <a:ext uri="{FF2B5EF4-FFF2-40B4-BE49-F238E27FC236}">
                <a16:creationId xmlns:a16="http://schemas.microsoft.com/office/drawing/2014/main" id="{DC95AF83-4745-599F-2081-22A72F237B7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45951" y="302743"/>
            <a:ext cx="1260459" cy="10116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 blue and black logo&#10;&#10;Description automatically generated">
            <a:extLst>
              <a:ext uri="{FF2B5EF4-FFF2-40B4-BE49-F238E27FC236}">
                <a16:creationId xmlns:a16="http://schemas.microsoft.com/office/drawing/2014/main" id="{9486F8EE-44C6-94C0-FDA7-D2184E2AA98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61805" y="343213"/>
            <a:ext cx="1524782" cy="945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77CCC948-6ACA-4085-7A25-878840B30E0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48776" y="304163"/>
            <a:ext cx="1131750" cy="1131750"/>
          </a:xfrm>
          <a:prstGeom prst="rect">
            <a:avLst/>
          </a:prstGeom>
          <a:noFill/>
          <a:extLst>
            <a:ext uri="{909E8E84-426E-40DD-AFC4-6F175D3DCCD1}">
              <a14:hiddenFill xmlns:a14="http://schemas.microsoft.com/office/drawing/2010/main">
                <a:solidFill>
                  <a:srgbClr val="FFFFFF"/>
                </a:solidFill>
              </a14:hiddenFill>
            </a:ext>
          </a:extLst>
        </p:spPr>
      </p:pic>
      <p:sp>
        <p:nvSpPr>
          <p:cNvPr id="17" name="Star: 10 Points 16">
            <a:extLst>
              <a:ext uri="{FF2B5EF4-FFF2-40B4-BE49-F238E27FC236}">
                <a16:creationId xmlns:a16="http://schemas.microsoft.com/office/drawing/2014/main" id="{B8A27708-6768-8DE7-9DEB-D6A13937BFED}"/>
              </a:ext>
            </a:extLst>
          </p:cNvPr>
          <p:cNvSpPr/>
          <p:nvPr/>
        </p:nvSpPr>
        <p:spPr>
          <a:xfrm>
            <a:off x="5266347" y="17730"/>
            <a:ext cx="679704" cy="648248"/>
          </a:xfrm>
          <a:prstGeom prst="star1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r>
              <a:rPr lang="en-US" sz="900" dirty="0">
                <a:latin typeface="Century Gothic" panose="020B0502020202020204" pitchFamily="34" charset="0"/>
              </a:rPr>
              <a:t>2</a:t>
            </a:r>
            <a:r>
              <a:rPr lang="en-US" sz="900" baseline="30000" dirty="0">
                <a:latin typeface="Century Gothic" panose="020B0502020202020204" pitchFamily="34" charset="0"/>
              </a:rPr>
              <a:t>nd</a:t>
            </a:r>
            <a:r>
              <a:rPr lang="en-US" sz="900" dirty="0">
                <a:latin typeface="Century Gothic" panose="020B0502020202020204" pitchFamily="34" charset="0"/>
              </a:rPr>
              <a:t> year</a:t>
            </a:r>
          </a:p>
        </p:txBody>
      </p:sp>
      <p:pic>
        <p:nvPicPr>
          <p:cNvPr id="1032" name="Picture 8" descr="JELD-WEN Named to Newsweek's Inaugural List of World's Most Trustworthy  Companies">
            <a:extLst>
              <a:ext uri="{FF2B5EF4-FFF2-40B4-BE49-F238E27FC236}">
                <a16:creationId xmlns:a16="http://schemas.microsoft.com/office/drawing/2014/main" id="{4A9C2737-B789-8AFF-1A33-4E748768BF9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46500" y="4477818"/>
            <a:ext cx="1838628" cy="212963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B9571AC-9328-7F25-F1C1-8551559A5D6D}"/>
              </a:ext>
            </a:extLst>
          </p:cNvPr>
          <p:cNvGrpSpPr/>
          <p:nvPr/>
        </p:nvGrpSpPr>
        <p:grpSpPr>
          <a:xfrm>
            <a:off x="6188031" y="1770709"/>
            <a:ext cx="1457070" cy="1240115"/>
            <a:chOff x="6188031" y="1770709"/>
            <a:chExt cx="1457070" cy="1240115"/>
          </a:xfrm>
        </p:grpSpPr>
        <p:pic>
          <p:nvPicPr>
            <p:cNvPr id="30" name="Picture 29">
              <a:extLst>
                <a:ext uri="{FF2B5EF4-FFF2-40B4-BE49-F238E27FC236}">
                  <a16:creationId xmlns:a16="http://schemas.microsoft.com/office/drawing/2014/main" id="{1814E2AF-369F-CBE1-BEAE-F408B926A395}"/>
                </a:ext>
              </a:extLst>
            </p:cNvPr>
            <p:cNvPicPr>
              <a:picLocks noChangeAspect="1"/>
            </p:cNvPicPr>
            <p:nvPr/>
          </p:nvPicPr>
          <p:blipFill>
            <a:blip r:embed="rId20"/>
            <a:stretch>
              <a:fillRect/>
            </a:stretch>
          </p:blipFill>
          <p:spPr>
            <a:xfrm>
              <a:off x="6188031" y="1770709"/>
              <a:ext cx="1457070" cy="1072243"/>
            </a:xfrm>
            <a:prstGeom prst="rect">
              <a:avLst/>
            </a:prstGeom>
          </p:spPr>
        </p:pic>
        <p:sp>
          <p:nvSpPr>
            <p:cNvPr id="2" name="Rectangle 1">
              <a:extLst>
                <a:ext uri="{FF2B5EF4-FFF2-40B4-BE49-F238E27FC236}">
                  <a16:creationId xmlns:a16="http://schemas.microsoft.com/office/drawing/2014/main" id="{46828859-1CDC-92E2-5E53-87403E6A515A}"/>
                </a:ext>
              </a:extLst>
            </p:cNvPr>
            <p:cNvSpPr/>
            <p:nvPr/>
          </p:nvSpPr>
          <p:spPr>
            <a:xfrm>
              <a:off x="6256433" y="2216131"/>
              <a:ext cx="1348883" cy="794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r>
                <a:rPr lang="en-US" sz="1000" dirty="0">
                  <a:solidFill>
                    <a:schemeClr val="tx1"/>
                  </a:solidFill>
                  <a:latin typeface="Century Gothic" panose="020B0502020202020204" pitchFamily="34" charset="0"/>
                </a:rPr>
                <a:t>2023 CIO Award for Teladoc Health Mental Health Complete</a:t>
              </a:r>
            </a:p>
          </p:txBody>
        </p:sp>
      </p:grpSp>
      <p:sp>
        <p:nvSpPr>
          <p:cNvPr id="12" name="Star: 10 Points 11">
            <a:extLst>
              <a:ext uri="{FF2B5EF4-FFF2-40B4-BE49-F238E27FC236}">
                <a16:creationId xmlns:a16="http://schemas.microsoft.com/office/drawing/2014/main" id="{F5D1A6CF-E8A4-DFA5-9DED-85270FFC9BBB}"/>
              </a:ext>
            </a:extLst>
          </p:cNvPr>
          <p:cNvSpPr/>
          <p:nvPr/>
        </p:nvSpPr>
        <p:spPr>
          <a:xfrm>
            <a:off x="11418376" y="40141"/>
            <a:ext cx="679704" cy="648248"/>
          </a:xfrm>
          <a:prstGeom prst="star1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r>
              <a:rPr lang="en-US" sz="900" dirty="0">
                <a:latin typeface="Century Gothic" panose="020B0502020202020204" pitchFamily="34" charset="0"/>
              </a:rPr>
              <a:t>2</a:t>
            </a:r>
            <a:r>
              <a:rPr lang="en-US" sz="900" baseline="30000" dirty="0">
                <a:latin typeface="Century Gothic" panose="020B0502020202020204" pitchFamily="34" charset="0"/>
              </a:rPr>
              <a:t>nd</a:t>
            </a:r>
            <a:r>
              <a:rPr lang="en-US" sz="900" dirty="0">
                <a:latin typeface="Century Gothic" panose="020B0502020202020204" pitchFamily="34" charset="0"/>
              </a:rPr>
              <a:t> year</a:t>
            </a:r>
          </a:p>
        </p:txBody>
      </p:sp>
    </p:spTree>
    <p:extLst>
      <p:ext uri="{BB962C8B-B14F-4D97-AF65-F5344CB8AC3E}">
        <p14:creationId xmlns:p14="http://schemas.microsoft.com/office/powerpoint/2010/main" val="120441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oman holding up little girl">
            <a:extLst>
              <a:ext uri="{FF2B5EF4-FFF2-40B4-BE49-F238E27FC236}">
                <a16:creationId xmlns:a16="http://schemas.microsoft.com/office/drawing/2014/main" id="{D0F785E1-F692-FCF3-4A31-03E9270EDBF8}"/>
              </a:ext>
            </a:extLst>
          </p:cNvPr>
          <p:cNvPicPr>
            <a:picLocks noGrp="1" noChangeAspect="1"/>
          </p:cNvPicPr>
          <p:nvPr>
            <p:ph type="pic" sz="quarter" idx="13"/>
          </p:nvPr>
        </p:nvPicPr>
        <p:blipFill rotWithShape="1">
          <a:blip r:embed="rId3" cstate="screen">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25" name="Rectangle 24">
            <a:extLst>
              <a:ext uri="{FF2B5EF4-FFF2-40B4-BE49-F238E27FC236}">
                <a16:creationId xmlns:a16="http://schemas.microsoft.com/office/drawing/2014/main" id="{BD217D36-BB7B-9199-FB17-694DB091A118}"/>
              </a:ext>
              <a:ext uri="{C183D7F6-B498-43B3-948B-1728B52AA6E4}">
                <adec:decorative xmlns:adec="http://schemas.microsoft.com/office/drawing/2017/decorative" val="1"/>
              </a:ext>
            </a:extLst>
          </p:cNvPr>
          <p:cNvSpPr/>
          <p:nvPr/>
        </p:nvSpPr>
        <p:spPr>
          <a:xfrm>
            <a:off x="0" y="0"/>
            <a:ext cx="6096000" cy="6858000"/>
          </a:xfrm>
          <a:prstGeom prst="rect">
            <a:avLst/>
          </a:prstGeom>
          <a:gradFill flip="none" rotWithShape="1">
            <a:gsLst>
              <a:gs pos="0">
                <a:schemeClr val="bg1">
                  <a:alpha val="20000"/>
                </a:schemeClr>
              </a:gs>
              <a:gs pos="98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4" name="Title 3">
            <a:extLst>
              <a:ext uri="{FF2B5EF4-FFF2-40B4-BE49-F238E27FC236}">
                <a16:creationId xmlns:a16="http://schemas.microsoft.com/office/drawing/2014/main" id="{410AEC8A-9BB7-B0B2-BBEA-D561CD412596}"/>
              </a:ext>
            </a:extLst>
          </p:cNvPr>
          <p:cNvSpPr>
            <a:spLocks noGrp="1"/>
          </p:cNvSpPr>
          <p:nvPr>
            <p:ph type="title" idx="4294967295"/>
          </p:nvPr>
        </p:nvSpPr>
        <p:spPr>
          <a:xfrm>
            <a:off x="1111487" y="872281"/>
            <a:ext cx="3673164" cy="3270801"/>
          </a:xfrm>
        </p:spPr>
        <p:txBody>
          <a:bodyPr/>
          <a:lstStyle/>
          <a:p>
            <a:pPr rtl="0" eaLnBrk="1" latinLnBrk="0" hangingPunct="1">
              <a:lnSpc>
                <a:spcPct val="100000"/>
              </a:lnSpc>
              <a:spcBef>
                <a:spcPts val="2400"/>
              </a:spcBef>
            </a:pPr>
            <a:r>
              <a:rPr lang="en-US" sz="3100" dirty="0">
                <a:ea typeface="+mn-ea"/>
                <a:cs typeface="+mn-cs"/>
              </a:rPr>
              <a:t>Our vision is to create a world where great healthcare is always within reach</a:t>
            </a:r>
            <a:endParaRPr lang="en-US" dirty="0"/>
          </a:p>
        </p:txBody>
      </p:sp>
      <p:sp>
        <p:nvSpPr>
          <p:cNvPr id="6" name="Text Placeholder 5">
            <a:extLst>
              <a:ext uri="{FF2B5EF4-FFF2-40B4-BE49-F238E27FC236}">
                <a16:creationId xmlns:a16="http://schemas.microsoft.com/office/drawing/2014/main" id="{89EB7D26-20E4-D8BA-3462-B354591C74E1}"/>
              </a:ext>
              <a:ext uri="{C183D7F6-B498-43B3-948B-1728B52AA6E4}">
                <adec:decorative xmlns:adec="http://schemas.microsoft.com/office/drawing/2017/decorative" val="1"/>
              </a:ext>
            </a:extLst>
          </p:cNvPr>
          <p:cNvSpPr>
            <a:spLocks noGrp="1"/>
          </p:cNvSpPr>
          <p:nvPr>
            <p:ph type="body" sz="quarter" idx="19"/>
          </p:nvPr>
        </p:nvSpPr>
        <p:spPr>
          <a:xfrm>
            <a:off x="-941435" y="-891787"/>
            <a:ext cx="6784618" cy="6784618"/>
          </a:xfrm>
        </p:spPr>
        <p:txBody>
          <a:bodyPr/>
          <a:lstStyle/>
          <a:p>
            <a:endParaRPr lang="en-US" dirty="0"/>
          </a:p>
        </p:txBody>
      </p:sp>
      <p:sp>
        <p:nvSpPr>
          <p:cNvPr id="7" name="Text Placeholder 6">
            <a:extLst>
              <a:ext uri="{FF2B5EF4-FFF2-40B4-BE49-F238E27FC236}">
                <a16:creationId xmlns:a16="http://schemas.microsoft.com/office/drawing/2014/main" id="{200AE6D2-853F-28FF-C5EB-39716A5A21D9}"/>
              </a:ext>
            </a:extLst>
          </p:cNvPr>
          <p:cNvSpPr>
            <a:spLocks noGrp="1"/>
          </p:cNvSpPr>
          <p:nvPr>
            <p:ph type="body" sz="quarter" idx="32"/>
          </p:nvPr>
        </p:nvSpPr>
        <p:spPr/>
        <p:txBody>
          <a:bodyPr/>
          <a:lstStyle/>
          <a:p>
            <a:endParaRPr lang="en-US"/>
          </a:p>
        </p:txBody>
      </p:sp>
      <p:sp>
        <p:nvSpPr>
          <p:cNvPr id="21" name="Footer Placeholder 20">
            <a:extLst>
              <a:ext uri="{FF2B5EF4-FFF2-40B4-BE49-F238E27FC236}">
                <a16:creationId xmlns:a16="http://schemas.microsoft.com/office/drawing/2014/main" id="{117D6D65-F3EB-1B8A-DCAB-1DC7F85908A2}"/>
              </a:ext>
            </a:extLst>
          </p:cNvPr>
          <p:cNvSpPr>
            <a:spLocks noGrp="1"/>
          </p:cNvSpPr>
          <p:nvPr>
            <p:ph type="ftr" sz="quarter" idx="3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Teladoc Health, Inc. All rights reserved.</a:t>
            </a:r>
          </a:p>
        </p:txBody>
      </p:sp>
      <p:sp>
        <p:nvSpPr>
          <p:cNvPr id="2" name="Slide Number Placeholder 1">
            <a:extLst>
              <a:ext uri="{FF2B5EF4-FFF2-40B4-BE49-F238E27FC236}">
                <a16:creationId xmlns:a16="http://schemas.microsoft.com/office/drawing/2014/main" id="{44819905-F5E2-8ED9-C852-D545BCBC0235}"/>
              </a:ext>
            </a:extLst>
          </p:cNvPr>
          <p:cNvSpPr>
            <a:spLocks noGrp="1"/>
          </p:cNvSpPr>
          <p:nvPr>
            <p:ph type="sldNum" sz="quarter" idx="36"/>
          </p:nvPr>
        </p:nvSpPr>
        <p:spPr/>
        <p:txBody>
          <a:bodyPr/>
          <a:lstStyle/>
          <a:p>
            <a:fld id="{A82C3BC0-3EBF-3C4C-A3D8-795624EBC6AA}" type="slidenum">
              <a:rPr lang="en-US" smtClean="0"/>
              <a:pPr/>
              <a:t>2</a:t>
            </a:fld>
            <a:endParaRPr lang="en-US"/>
          </a:p>
        </p:txBody>
      </p:sp>
    </p:spTree>
    <p:extLst>
      <p:ext uri="{BB962C8B-B14F-4D97-AF65-F5344CB8AC3E}">
        <p14:creationId xmlns:p14="http://schemas.microsoft.com/office/powerpoint/2010/main" val="171252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775021-01AD-3FD3-4F3E-CAD30F1AF2F1}"/>
              </a:ext>
            </a:extLst>
          </p:cNvPr>
          <p:cNvSpPr>
            <a:spLocks noGrp="1"/>
          </p:cNvSpPr>
          <p:nvPr>
            <p:ph type="title"/>
          </p:nvPr>
        </p:nvSpPr>
        <p:spPr>
          <a:xfrm>
            <a:off x="496888" y="489252"/>
            <a:ext cx="11004793" cy="443322"/>
          </a:xfrm>
        </p:spPr>
        <p:txBody>
          <a:bodyPr/>
          <a:lstStyle/>
          <a:p>
            <a:r>
              <a:rPr lang="en-US" dirty="0">
                <a:latin typeface="Georgia"/>
              </a:rPr>
              <a:t>Teladoc Health is the trusted partner with the financial strength and scale to serve your needs today and tomorrow.  </a:t>
            </a:r>
            <a:endParaRPr lang="en-US" dirty="0"/>
          </a:p>
        </p:txBody>
      </p:sp>
      <p:sp>
        <p:nvSpPr>
          <p:cNvPr id="8" name="Footer Placeholder 7">
            <a:extLst>
              <a:ext uri="{FF2B5EF4-FFF2-40B4-BE49-F238E27FC236}">
                <a16:creationId xmlns:a16="http://schemas.microsoft.com/office/drawing/2014/main" id="{1E4DCCBC-D0D6-D427-A140-D811668BE689}"/>
              </a:ext>
            </a:extLst>
          </p:cNvPr>
          <p:cNvSpPr>
            <a:spLocks noGrp="1"/>
          </p:cNvSpPr>
          <p:nvPr>
            <p:ph type="ftr" sz="quarter" idx="11"/>
          </p:nvPr>
        </p:nvSpPr>
        <p:spPr/>
        <p:txBody>
          <a:bodyPr/>
          <a:lstStyle/>
          <a:p>
            <a:r>
              <a:rPr lang="en-US"/>
              <a:t>© Teladoc Health, Inc. All rights reserved.</a:t>
            </a:r>
            <a:endParaRPr lang="en-US" dirty="0"/>
          </a:p>
        </p:txBody>
      </p:sp>
      <p:sp>
        <p:nvSpPr>
          <p:cNvPr id="9" name="Slide Number Placeholder 8">
            <a:extLst>
              <a:ext uri="{FF2B5EF4-FFF2-40B4-BE49-F238E27FC236}">
                <a16:creationId xmlns:a16="http://schemas.microsoft.com/office/drawing/2014/main" id="{04383C50-4390-2D96-258D-7A933A0F4FF1}"/>
              </a:ext>
            </a:extLst>
          </p:cNvPr>
          <p:cNvSpPr>
            <a:spLocks noGrp="1"/>
          </p:cNvSpPr>
          <p:nvPr>
            <p:ph type="sldNum" sz="quarter" idx="12"/>
          </p:nvPr>
        </p:nvSpPr>
        <p:spPr/>
        <p:txBody>
          <a:bodyPr/>
          <a:lstStyle/>
          <a:p>
            <a:fld id="{A82C3BC0-3EBF-3C4C-A3D8-795624EBC6AA}" type="slidenum">
              <a:rPr lang="en-US" smtClean="0"/>
              <a:pPr/>
              <a:t>20</a:t>
            </a:fld>
            <a:endParaRPr lang="en-US" dirty="0"/>
          </a:p>
        </p:txBody>
      </p:sp>
      <p:graphicFrame>
        <p:nvGraphicFramePr>
          <p:cNvPr id="11" name="Table 11">
            <a:extLst>
              <a:ext uri="{FF2B5EF4-FFF2-40B4-BE49-F238E27FC236}">
                <a16:creationId xmlns:a16="http://schemas.microsoft.com/office/drawing/2014/main" id="{EB0DE028-87F7-CEEB-7F89-6A316188C54C}"/>
              </a:ext>
            </a:extLst>
          </p:cNvPr>
          <p:cNvGraphicFramePr>
            <a:graphicFrameLocks noGrp="1"/>
          </p:cNvGraphicFramePr>
          <p:nvPr>
            <p:extLst>
              <p:ext uri="{D42A27DB-BD31-4B8C-83A1-F6EECF244321}">
                <p14:modId xmlns:p14="http://schemas.microsoft.com/office/powerpoint/2010/main" val="781666531"/>
              </p:ext>
            </p:extLst>
          </p:nvPr>
        </p:nvGraphicFramePr>
        <p:xfrm>
          <a:off x="496888" y="3541509"/>
          <a:ext cx="11198224" cy="1371600"/>
        </p:xfrm>
        <a:graphic>
          <a:graphicData uri="http://schemas.openxmlformats.org/drawingml/2006/table">
            <a:tbl>
              <a:tblPr bandRow="1">
                <a:tableStyleId>{5C22544A-7EE6-4342-B048-85BDC9FD1C3A}</a:tableStyleId>
              </a:tblPr>
              <a:tblGrid>
                <a:gridCol w="2799556">
                  <a:extLst>
                    <a:ext uri="{9D8B030D-6E8A-4147-A177-3AD203B41FA5}">
                      <a16:colId xmlns:a16="http://schemas.microsoft.com/office/drawing/2014/main" val="743912318"/>
                    </a:ext>
                  </a:extLst>
                </a:gridCol>
                <a:gridCol w="2799556">
                  <a:extLst>
                    <a:ext uri="{9D8B030D-6E8A-4147-A177-3AD203B41FA5}">
                      <a16:colId xmlns:a16="http://schemas.microsoft.com/office/drawing/2014/main" val="3751168193"/>
                    </a:ext>
                  </a:extLst>
                </a:gridCol>
                <a:gridCol w="2799556">
                  <a:extLst>
                    <a:ext uri="{9D8B030D-6E8A-4147-A177-3AD203B41FA5}">
                      <a16:colId xmlns:a16="http://schemas.microsoft.com/office/drawing/2014/main" val="2297727057"/>
                    </a:ext>
                  </a:extLst>
                </a:gridCol>
                <a:gridCol w="2799556">
                  <a:extLst>
                    <a:ext uri="{9D8B030D-6E8A-4147-A177-3AD203B41FA5}">
                      <a16:colId xmlns:a16="http://schemas.microsoft.com/office/drawing/2014/main" val="455740361"/>
                    </a:ext>
                  </a:extLst>
                </a:gridCol>
              </a:tblGrid>
              <a:tr h="0">
                <a:tc>
                  <a:txBody>
                    <a:bodyPr/>
                    <a:lstStyle/>
                    <a:p>
                      <a:pPr marL="0" indent="0">
                        <a:buFont typeface="Arial" panose="020B0604020202020204" pitchFamily="34" charset="0"/>
                        <a:buNone/>
                      </a:pPr>
                      <a:r>
                        <a:rPr lang="en-US" dirty="0">
                          <a:solidFill>
                            <a:schemeClr val="tx1"/>
                          </a:solidFill>
                        </a:rPr>
                        <a:t>Our proven, consistent leadership drives better health around the world.</a:t>
                      </a:r>
                      <a:endParaRPr lang="en-US" b="1" dirty="0">
                        <a:solidFill>
                          <a:schemeClr val="tx1"/>
                        </a:solidFill>
                      </a:endParaRPr>
                    </a:p>
                  </a:txBody>
                  <a:tcPr marL="137160" marR="137160" marT="137160" marB="137160">
                    <a:lnT w="38100" cap="flat" cmpd="sng" algn="ctr">
                      <a:solidFill>
                        <a:schemeClr val="accent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Delivering at unrivaled scale, we are a growing company with great momentum.</a:t>
                      </a:r>
                    </a:p>
                  </a:txBody>
                  <a:tcPr marL="137160" marR="137160" marT="137160" marB="137160">
                    <a:lnT w="38100" cap="flat" cmpd="sng" algn="ctr">
                      <a:solidFill>
                        <a:schemeClr val="accent2"/>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Our financial position is very strong with balanced growth of revenue and profitability. </a:t>
                      </a:r>
                    </a:p>
                  </a:txBody>
                  <a:tcPr marL="137160" marR="137160" marT="137160" marB="137160">
                    <a:lnT w="38100" cap="flat" cmpd="sng" algn="ctr">
                      <a:solidFill>
                        <a:schemeClr val="accent5"/>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We are confidently investing more in innovation than at any time in our history.</a:t>
                      </a:r>
                    </a:p>
                  </a:txBody>
                  <a:tcPr marL="137160" marR="137160" marT="137160" marB="137160">
                    <a:lnT w="38100" cap="flat" cmpd="sng" algn="ctr">
                      <a:solidFill>
                        <a:schemeClr val="accent4"/>
                      </a:solidFill>
                      <a:prstDash val="solid"/>
                      <a:round/>
                      <a:headEnd type="none" w="med" len="med"/>
                      <a:tailEnd type="none" w="med" len="med"/>
                    </a:lnT>
                    <a:noFill/>
                  </a:tcPr>
                </a:tc>
                <a:extLst>
                  <a:ext uri="{0D108BD9-81ED-4DB2-BD59-A6C34878D82A}">
                    <a16:rowId xmlns:a16="http://schemas.microsoft.com/office/drawing/2014/main" val="608100451"/>
                  </a:ext>
                </a:extLst>
              </a:tr>
            </a:tbl>
          </a:graphicData>
        </a:graphic>
      </p:graphicFrame>
      <p:sp>
        <p:nvSpPr>
          <p:cNvPr id="3" name="TextBox 2">
            <a:extLst>
              <a:ext uri="{FF2B5EF4-FFF2-40B4-BE49-F238E27FC236}">
                <a16:creationId xmlns:a16="http://schemas.microsoft.com/office/drawing/2014/main" id="{6E1847C8-FBE8-670A-CC08-C1242819F69A}"/>
              </a:ext>
            </a:extLst>
          </p:cNvPr>
          <p:cNvSpPr txBox="1"/>
          <p:nvPr/>
        </p:nvSpPr>
        <p:spPr>
          <a:xfrm>
            <a:off x="5995542" y="2187114"/>
            <a:ext cx="2781333" cy="914400"/>
          </a:xfrm>
          <a:prstGeom prst="rect">
            <a:avLst/>
          </a:prstGeom>
          <a:noFill/>
        </p:spPr>
        <p:txBody>
          <a:bodyPr wrap="square" lIns="0" tIns="0" rIns="0" bIns="0" rtlCol="0" anchor="t">
            <a:noAutofit/>
          </a:bodyPr>
          <a:lstStyle/>
          <a:p>
            <a:pPr algn="ctr"/>
            <a:r>
              <a:rPr lang="en-US" sz="5400" b="1" baseline="30000" dirty="0">
                <a:solidFill>
                  <a:schemeClr val="accent5"/>
                </a:solidFill>
                <a:latin typeface="Georgia"/>
              </a:rPr>
              <a:t>+</a:t>
            </a:r>
            <a:r>
              <a:rPr lang="en-US" sz="5400" b="1" dirty="0">
                <a:solidFill>
                  <a:schemeClr val="accent5"/>
                </a:solidFill>
                <a:latin typeface="Georgia"/>
              </a:rPr>
              <a:t>$1</a:t>
            </a:r>
            <a:r>
              <a:rPr lang="en-US" sz="4400" b="1" dirty="0">
                <a:solidFill>
                  <a:schemeClr val="accent5"/>
                </a:solidFill>
                <a:latin typeface="Georgia"/>
              </a:rPr>
              <a:t>B</a:t>
            </a:r>
            <a:endParaRPr lang="en-US" sz="4400" b="1" dirty="0">
              <a:solidFill>
                <a:schemeClr val="accent5"/>
              </a:solidFill>
              <a:latin typeface="Georgia" panose="02040502050405020303" pitchFamily="18" charset="0"/>
            </a:endParaRPr>
          </a:p>
          <a:p>
            <a:pPr algn="ctr"/>
            <a:r>
              <a:rPr lang="en-US" sz="1600" b="1" dirty="0">
                <a:solidFill>
                  <a:schemeClr val="accent5"/>
                </a:solidFill>
                <a:latin typeface="Century Gothic" panose="020B0502020202020204" pitchFamily="34" charset="0"/>
              </a:rPr>
              <a:t>cash on balance sheet</a:t>
            </a:r>
          </a:p>
        </p:txBody>
      </p:sp>
      <p:sp>
        <p:nvSpPr>
          <p:cNvPr id="6" name="TextBox 5">
            <a:extLst>
              <a:ext uri="{FF2B5EF4-FFF2-40B4-BE49-F238E27FC236}">
                <a16:creationId xmlns:a16="http://schemas.microsoft.com/office/drawing/2014/main" id="{16F70E34-DA47-DE6C-0FE5-EE9A7307E6DD}"/>
              </a:ext>
            </a:extLst>
          </p:cNvPr>
          <p:cNvSpPr txBox="1"/>
          <p:nvPr/>
        </p:nvSpPr>
        <p:spPr>
          <a:xfrm>
            <a:off x="496888" y="2188451"/>
            <a:ext cx="2783657" cy="914400"/>
          </a:xfrm>
          <a:prstGeom prst="rect">
            <a:avLst/>
          </a:prstGeom>
          <a:noFill/>
        </p:spPr>
        <p:txBody>
          <a:bodyPr wrap="square" lIns="0" tIns="0" rIns="0" bIns="0" rtlCol="0" anchor="t">
            <a:noAutofit/>
          </a:bodyPr>
          <a:lstStyle/>
          <a:p>
            <a:pPr algn="ctr"/>
            <a:r>
              <a:rPr lang="en-US" sz="5400" b="1" dirty="0">
                <a:solidFill>
                  <a:schemeClr val="accent1"/>
                </a:solidFill>
                <a:latin typeface="Georgia"/>
              </a:rPr>
              <a:t>20 </a:t>
            </a:r>
            <a:r>
              <a:rPr lang="en-US" sz="4400" b="1" dirty="0">
                <a:solidFill>
                  <a:schemeClr val="accent1"/>
                </a:solidFill>
                <a:latin typeface="Georgia"/>
              </a:rPr>
              <a:t>years</a:t>
            </a:r>
            <a:endParaRPr lang="en-US" sz="4400" b="1" dirty="0">
              <a:solidFill>
                <a:schemeClr val="accent1"/>
              </a:solidFill>
              <a:latin typeface="Georgia" panose="02040502050405020303" pitchFamily="18" charset="0"/>
            </a:endParaRPr>
          </a:p>
          <a:p>
            <a:pPr algn="ctr"/>
            <a:r>
              <a:rPr lang="en-US" sz="1600" b="1" dirty="0">
                <a:solidFill>
                  <a:schemeClr val="accent1"/>
                </a:solidFill>
                <a:latin typeface="Century Gothic"/>
              </a:rPr>
              <a:t>leadership in </a:t>
            </a:r>
            <a:br>
              <a:rPr lang="en-US" sz="1600" b="1" dirty="0">
                <a:latin typeface="Century Gothic"/>
              </a:rPr>
            </a:br>
            <a:r>
              <a:rPr lang="en-US" sz="1600" b="1" dirty="0">
                <a:solidFill>
                  <a:schemeClr val="accent1"/>
                </a:solidFill>
                <a:latin typeface="Century Gothic"/>
              </a:rPr>
              <a:t>virtual care</a:t>
            </a:r>
          </a:p>
        </p:txBody>
      </p:sp>
      <p:sp>
        <p:nvSpPr>
          <p:cNvPr id="5" name="TextBox 4">
            <a:extLst>
              <a:ext uri="{FF2B5EF4-FFF2-40B4-BE49-F238E27FC236}">
                <a16:creationId xmlns:a16="http://schemas.microsoft.com/office/drawing/2014/main" id="{5A4FB448-DCE0-257E-DE50-EA4EA8240088}"/>
              </a:ext>
            </a:extLst>
          </p:cNvPr>
          <p:cNvSpPr txBox="1"/>
          <p:nvPr/>
        </p:nvSpPr>
        <p:spPr>
          <a:xfrm>
            <a:off x="8913779" y="2188451"/>
            <a:ext cx="2781333" cy="914400"/>
          </a:xfrm>
          <a:prstGeom prst="rect">
            <a:avLst/>
          </a:prstGeom>
          <a:noFill/>
        </p:spPr>
        <p:txBody>
          <a:bodyPr wrap="square" lIns="0" tIns="0" rIns="0" bIns="0" rtlCol="0">
            <a:noAutofit/>
          </a:bodyPr>
          <a:lstStyle/>
          <a:p>
            <a:pPr algn="ctr"/>
            <a:r>
              <a:rPr lang="en-US" sz="5400" b="1" dirty="0">
                <a:solidFill>
                  <a:schemeClr val="accent4"/>
                </a:solidFill>
                <a:latin typeface="Georgia" panose="02040502050405020303" pitchFamily="18" charset="0"/>
              </a:rPr>
              <a:t>$400</a:t>
            </a:r>
            <a:r>
              <a:rPr lang="en-US" sz="4400" b="1" dirty="0">
                <a:solidFill>
                  <a:schemeClr val="accent4"/>
                </a:solidFill>
                <a:latin typeface="Georgia" panose="02040502050405020303" pitchFamily="18" charset="0"/>
              </a:rPr>
              <a:t>M</a:t>
            </a:r>
            <a:r>
              <a:rPr lang="en-US" sz="5400" b="1" dirty="0">
                <a:solidFill>
                  <a:schemeClr val="accent4"/>
                </a:solidFill>
                <a:latin typeface="Georgia" panose="02040502050405020303" pitchFamily="18" charset="0"/>
              </a:rPr>
              <a:t> </a:t>
            </a:r>
          </a:p>
          <a:p>
            <a:pPr algn="ctr"/>
            <a:r>
              <a:rPr lang="en-US" sz="1600" b="1" dirty="0">
                <a:solidFill>
                  <a:schemeClr val="accent4"/>
                </a:solidFill>
                <a:latin typeface="Century Gothic" panose="020B0502020202020204" pitchFamily="34" charset="0"/>
              </a:rPr>
              <a:t>in R&amp;D investments</a:t>
            </a:r>
          </a:p>
        </p:txBody>
      </p:sp>
      <p:sp>
        <p:nvSpPr>
          <p:cNvPr id="12" name="TextBox 11">
            <a:extLst>
              <a:ext uri="{FF2B5EF4-FFF2-40B4-BE49-F238E27FC236}">
                <a16:creationId xmlns:a16="http://schemas.microsoft.com/office/drawing/2014/main" id="{FBDC83D2-A4D5-D447-15CD-3A5A2630EC35}"/>
              </a:ext>
            </a:extLst>
          </p:cNvPr>
          <p:cNvSpPr txBox="1"/>
          <p:nvPr/>
        </p:nvSpPr>
        <p:spPr>
          <a:xfrm>
            <a:off x="3280546" y="2231416"/>
            <a:ext cx="2781333" cy="914400"/>
          </a:xfrm>
          <a:prstGeom prst="rect">
            <a:avLst/>
          </a:prstGeom>
          <a:noFill/>
        </p:spPr>
        <p:txBody>
          <a:bodyPr wrap="square" lIns="0" tIns="0" rIns="0" bIns="0" rtlCol="0" anchor="t">
            <a:noAutofit/>
          </a:bodyPr>
          <a:lstStyle/>
          <a:p>
            <a:pPr algn="ctr"/>
            <a:r>
              <a:rPr lang="en-US" sz="5400" b="1" dirty="0">
                <a:solidFill>
                  <a:schemeClr val="accent2"/>
                </a:solidFill>
                <a:latin typeface="Georgia"/>
              </a:rPr>
              <a:t>$2.4</a:t>
            </a:r>
            <a:r>
              <a:rPr lang="en-US" sz="4400" b="1" dirty="0">
                <a:solidFill>
                  <a:schemeClr val="accent2"/>
                </a:solidFill>
                <a:latin typeface="Georgia"/>
              </a:rPr>
              <a:t>B</a:t>
            </a:r>
            <a:endParaRPr lang="en-US" sz="4400" b="1" dirty="0">
              <a:solidFill>
                <a:schemeClr val="accent2"/>
              </a:solidFill>
              <a:latin typeface="Georgia" panose="02040502050405020303" pitchFamily="18" charset="0"/>
            </a:endParaRPr>
          </a:p>
          <a:p>
            <a:pPr algn="ctr"/>
            <a:r>
              <a:rPr lang="en-US" sz="1600" b="1" dirty="0">
                <a:solidFill>
                  <a:schemeClr val="accent2"/>
                </a:solidFill>
                <a:latin typeface="Century Gothic"/>
              </a:rPr>
              <a:t>2022 revenue</a:t>
            </a:r>
          </a:p>
        </p:txBody>
      </p:sp>
    </p:spTree>
    <p:extLst>
      <p:ext uri="{BB962C8B-B14F-4D97-AF65-F5344CB8AC3E}">
        <p14:creationId xmlns:p14="http://schemas.microsoft.com/office/powerpoint/2010/main" val="116210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8AC64AA-EF99-05E4-8724-1D54DE38E3D0}"/>
              </a:ext>
              <a:ext uri="{C183D7F6-B498-43B3-948B-1728B52AA6E4}">
                <adec:decorative xmlns:adec="http://schemas.microsoft.com/office/drawing/2017/decorative" val="1"/>
              </a:ext>
            </a:extLst>
          </p:cNvPr>
          <p:cNvSpPr txBox="1"/>
          <p:nvPr/>
        </p:nvSpPr>
        <p:spPr>
          <a:xfrm>
            <a:off x="5527964" y="-969818"/>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9772BDCE-C07D-3EAD-3B07-43FD93454DEE}"/>
              </a:ext>
            </a:extLst>
          </p:cNvPr>
          <p:cNvSpPr>
            <a:spLocks noGrp="1"/>
          </p:cNvSpPr>
          <p:nvPr>
            <p:ph type="ctrTitle"/>
          </p:nvPr>
        </p:nvSpPr>
        <p:spPr/>
        <p:txBody>
          <a:bodyPr/>
          <a:lstStyle/>
          <a:p>
            <a:r>
              <a:rPr lang="en-US" dirty="0"/>
              <a:t>Thank you</a:t>
            </a:r>
          </a:p>
        </p:txBody>
      </p:sp>
      <p:sp>
        <p:nvSpPr>
          <p:cNvPr id="8" name="Content Placeholder 7">
            <a:extLst>
              <a:ext uri="{FF2B5EF4-FFF2-40B4-BE49-F238E27FC236}">
                <a16:creationId xmlns:a16="http://schemas.microsoft.com/office/drawing/2014/main" id="{F029C445-6517-1858-450B-5B4E057A442D}"/>
              </a:ext>
            </a:extLst>
          </p:cNvPr>
          <p:cNvSpPr>
            <a:spLocks noGrp="1"/>
          </p:cNvSpPr>
          <p:nvPr>
            <p:ph idx="1"/>
          </p:nvPr>
        </p:nvSpPr>
        <p:spPr/>
        <p:txBody>
          <a:bodyPr/>
          <a:lstStyle/>
          <a:p>
            <a:r>
              <a:rPr lang="en-US"/>
              <a:t>First Lastname</a:t>
            </a:r>
          </a:p>
          <a:p>
            <a:r>
              <a:rPr lang="en-US"/>
              <a:t>Job Title</a:t>
            </a:r>
          </a:p>
          <a:p>
            <a:r>
              <a:rPr lang="en-US"/>
              <a:t>012 345 6789</a:t>
            </a:r>
          </a:p>
          <a:p>
            <a:r>
              <a:rPr lang="en-US"/>
              <a:t>firstlastname@teladochealth.com</a:t>
            </a:r>
          </a:p>
          <a:p>
            <a:endParaRPr lang="en-US"/>
          </a:p>
        </p:txBody>
      </p:sp>
      <p:sp>
        <p:nvSpPr>
          <p:cNvPr id="4" name="Footer Placeholder 3">
            <a:extLst>
              <a:ext uri="{FF2B5EF4-FFF2-40B4-BE49-F238E27FC236}">
                <a16:creationId xmlns:a16="http://schemas.microsoft.com/office/drawing/2014/main" id="{845A845E-F857-E9A2-1841-C04A218DC9D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Teladoc Health, Inc. All rights reserved.</a:t>
            </a:r>
          </a:p>
        </p:txBody>
      </p:sp>
      <p:sp>
        <p:nvSpPr>
          <p:cNvPr id="2" name="Slide Number Placeholder 1">
            <a:extLst>
              <a:ext uri="{FF2B5EF4-FFF2-40B4-BE49-F238E27FC236}">
                <a16:creationId xmlns:a16="http://schemas.microsoft.com/office/drawing/2014/main" id="{3C26AB16-CF07-0FE3-36FD-0D2FB454F3E6}"/>
              </a:ext>
            </a:extLst>
          </p:cNvPr>
          <p:cNvSpPr>
            <a:spLocks noGrp="1"/>
          </p:cNvSpPr>
          <p:nvPr>
            <p:ph type="sldNum" sz="quarter" idx="12"/>
          </p:nvPr>
        </p:nvSpPr>
        <p:spPr/>
        <p:txBody>
          <a:bodyPr/>
          <a:lstStyle/>
          <a:p>
            <a:fld id="{A82C3BC0-3EBF-3C4C-A3D8-795624EBC6AA}" type="slidenum">
              <a:rPr lang="en-US" smtClean="0"/>
              <a:pPr/>
              <a:t>21</a:t>
            </a:fld>
            <a:endParaRPr lang="en-US"/>
          </a:p>
        </p:txBody>
      </p:sp>
    </p:spTree>
    <p:extLst>
      <p:ext uri="{BB962C8B-B14F-4D97-AF65-F5344CB8AC3E}">
        <p14:creationId xmlns:p14="http://schemas.microsoft.com/office/powerpoint/2010/main" val="199321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FA4CEF-6065-4FB3-990B-D7047D0C2942}"/>
              </a:ext>
            </a:extLst>
          </p:cNvPr>
          <p:cNvSpPr>
            <a:spLocks noGrp="1"/>
          </p:cNvSpPr>
          <p:nvPr>
            <p:ph type="ctrTitle"/>
          </p:nvPr>
        </p:nvSpPr>
        <p:spPr>
          <a:xfrm>
            <a:off x="496888" y="4607169"/>
            <a:ext cx="9444779" cy="131762"/>
          </a:xfrm>
        </p:spPr>
        <p:txBody>
          <a:bodyPr/>
          <a:lstStyle/>
          <a:p>
            <a:pPr>
              <a:lnSpc>
                <a:spcPct val="90000"/>
              </a:lnSpc>
            </a:pPr>
            <a:r>
              <a:rPr lang="en-US"/>
              <a:t>Additional cover options</a:t>
            </a:r>
          </a:p>
        </p:txBody>
      </p:sp>
    </p:spTree>
    <p:extLst>
      <p:ext uri="{BB962C8B-B14F-4D97-AF65-F5344CB8AC3E}">
        <p14:creationId xmlns:p14="http://schemas.microsoft.com/office/powerpoint/2010/main" val="45163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CD2010-E7C7-8957-784D-C53A88AC03B4}"/>
              </a:ext>
            </a:extLst>
          </p:cNvPr>
          <p:cNvSpPr>
            <a:spLocks noGrp="1"/>
          </p:cNvSpPr>
          <p:nvPr>
            <p:ph type="title" idx="4294967295"/>
          </p:nvPr>
        </p:nvSpPr>
        <p:spPr>
          <a:xfrm>
            <a:off x="603816" y="2821340"/>
            <a:ext cx="9768341" cy="1538331"/>
          </a:xfrm>
        </p:spPr>
        <p:txBody>
          <a:bodyPr/>
          <a:lstStyle/>
          <a:p>
            <a:pPr rtl="0" eaLnBrk="1" fontAlgn="auto" latinLnBrk="0" hangingPunct="1">
              <a:lnSpc>
                <a:spcPct val="90000"/>
              </a:lnSpc>
            </a:pPr>
            <a:r>
              <a:rPr lang="en-US" sz="4200" b="1" i="0" kern="1200" spc="-50" baseline="0">
                <a:ln>
                  <a:noFill/>
                </a:ln>
                <a:solidFill>
                  <a:srgbClr val="341F65"/>
                </a:solidFill>
                <a:effectLst/>
                <a:latin typeface="Georgia" panose="02040502050405020303" pitchFamily="18" charset="0"/>
                <a:ea typeface="+mn-ea"/>
                <a:cs typeface="+mn-cs"/>
              </a:rPr>
              <a:t>Empowering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people to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live their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healthiest lives</a:t>
            </a:r>
            <a:endParaRPr lang="en-US">
              <a:effectLst/>
            </a:endParaRPr>
          </a:p>
          <a:p>
            <a:endParaRPr lang="en-US"/>
          </a:p>
        </p:txBody>
      </p:sp>
      <p:pic>
        <p:nvPicPr>
          <p:cNvPr id="12" name="Graphic 11" descr="Teladoc Health logo">
            <a:extLst>
              <a:ext uri="{FF2B5EF4-FFF2-40B4-BE49-F238E27FC236}">
                <a16:creationId xmlns:a16="http://schemas.microsoft.com/office/drawing/2014/main" id="{6E3942F6-C37F-D6EC-113B-D47B7D910C0E}"/>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328"/>
          <a:stretch/>
        </p:blipFill>
        <p:spPr>
          <a:xfrm>
            <a:off x="601060" y="389807"/>
            <a:ext cx="1581107" cy="953655"/>
          </a:xfrm>
          <a:prstGeom prst="rect">
            <a:avLst/>
          </a:prstGeom>
        </p:spPr>
      </p:pic>
      <p:sp>
        <p:nvSpPr>
          <p:cNvPr id="4" name="Picture Placeholder 10" descr="Smiling doctor looking at iPad">
            <a:extLst>
              <a:ext uri="{FF2B5EF4-FFF2-40B4-BE49-F238E27FC236}">
                <a16:creationId xmlns:a16="http://schemas.microsoft.com/office/drawing/2014/main" id="{F7962F74-475B-AA10-464D-16375AEB4EF5}"/>
              </a:ext>
            </a:extLst>
          </p:cNvPr>
          <p:cNvSpPr txBox="1">
            <a:spLocks/>
          </p:cNvSpPr>
          <p:nvPr/>
        </p:nvSpPr>
        <p:spPr>
          <a:xfrm>
            <a:off x="5319133" y="-23793"/>
            <a:ext cx="6881792" cy="6881793"/>
          </a:xfrm>
          <a:custGeom>
            <a:avLst/>
            <a:gdLst>
              <a:gd name="connsiteX0" fmla="*/ 3051256 w 6102513"/>
              <a:gd name="connsiteY0" fmla="*/ 0 h 6102514"/>
              <a:gd name="connsiteX1" fmla="*/ 6102513 w 6102513"/>
              <a:gd name="connsiteY1" fmla="*/ 3051257 h 6102514"/>
              <a:gd name="connsiteX2" fmla="*/ 3051256 w 6102513"/>
              <a:gd name="connsiteY2" fmla="*/ 6102513 h 6102514"/>
              <a:gd name="connsiteX3" fmla="*/ 3051256 w 6102513"/>
              <a:gd name="connsiteY3" fmla="*/ 6102514 h 6102514"/>
              <a:gd name="connsiteX4" fmla="*/ 0 w 6102513"/>
              <a:gd name="connsiteY4" fmla="*/ 6102514 h 6102514"/>
              <a:gd name="connsiteX5" fmla="*/ 0 w 6102513"/>
              <a:gd name="connsiteY5" fmla="*/ 3054391 h 6102514"/>
              <a:gd name="connsiteX6" fmla="*/ 79 w 6102513"/>
              <a:gd name="connsiteY6" fmla="*/ 3054391 h 6102514"/>
              <a:gd name="connsiteX7" fmla="*/ 0 w 6102513"/>
              <a:gd name="connsiteY7" fmla="*/ 3051257 h 6102514"/>
              <a:gd name="connsiteX8" fmla="*/ 3051256 w 6102513"/>
              <a:gd name="connsiteY8" fmla="*/ 0 h 610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513" h="6102514">
                <a:moveTo>
                  <a:pt x="3051256" y="0"/>
                </a:moveTo>
                <a:cubicBezTo>
                  <a:pt x="4736418" y="0"/>
                  <a:pt x="6102513" y="1366094"/>
                  <a:pt x="6102513" y="3051257"/>
                </a:cubicBezTo>
                <a:cubicBezTo>
                  <a:pt x="6102513" y="4736419"/>
                  <a:pt x="4736418" y="6102513"/>
                  <a:pt x="3051256" y="6102513"/>
                </a:cubicBezTo>
                <a:lnTo>
                  <a:pt x="3051256" y="6102514"/>
                </a:lnTo>
                <a:lnTo>
                  <a:pt x="0" y="6102514"/>
                </a:lnTo>
                <a:lnTo>
                  <a:pt x="0" y="3054391"/>
                </a:lnTo>
                <a:lnTo>
                  <a:pt x="79" y="3054391"/>
                </a:lnTo>
                <a:lnTo>
                  <a:pt x="0" y="3051257"/>
                </a:lnTo>
                <a:cubicBezTo>
                  <a:pt x="0" y="1366094"/>
                  <a:pt x="1366093" y="0"/>
                  <a:pt x="30512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p:spPr>
        <p:txBody>
          <a:bodyPr wrap="square" bIns="1554480" anchor="ctr" anchorCtr="0">
            <a:noAutofit/>
          </a:bodyPr>
          <a:lstStyle>
            <a:lvl1pPr marL="0" indent="0" algn="ctr" defTabSz="914400" rtl="0" eaLnBrk="1" latinLnBrk="0" hangingPunct="1">
              <a:lnSpc>
                <a:spcPct val="100000"/>
              </a:lnSpc>
              <a:spcBef>
                <a:spcPts val="2400"/>
              </a:spcBef>
              <a:buFont typeface="Arial"/>
              <a:buNone/>
              <a:defRPr sz="1400" kern="1200">
                <a:solidFill>
                  <a:schemeClr val="tx1">
                    <a:lumMod val="75000"/>
                    <a:lumOff val="25000"/>
                  </a:schemeClr>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1F1DEED3-90F3-5756-7AB4-FCFDC982F481}"/>
              </a:ext>
              <a:ext uri="{C183D7F6-B498-43B3-948B-1728B52AA6E4}">
                <adec:decorative xmlns:adec="http://schemas.microsoft.com/office/drawing/2017/decorative" val="1"/>
              </a:ext>
            </a:extLst>
          </p:cNvPr>
          <p:cNvSpPr txBox="1"/>
          <p:nvPr/>
        </p:nvSpPr>
        <p:spPr>
          <a:xfrm>
            <a:off x="2648744" y="640096"/>
            <a:ext cx="1224385" cy="81050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highlight>
                  <a:srgbClr val="FFFF00"/>
                </a:highlight>
                <a:uLnTx/>
                <a:uFillTx/>
                <a:latin typeface="Century Gothic" panose="020B0502020202020204" pitchFamily="34" charset="0"/>
                <a:ea typeface="+mn-ea"/>
                <a:cs typeface="+mn-cs"/>
              </a:rPr>
              <a:t>Option to insert partner logo here</a:t>
            </a:r>
          </a:p>
        </p:txBody>
      </p:sp>
      <p:pic>
        <p:nvPicPr>
          <p:cNvPr id="2" name="Picture 1">
            <a:extLst>
              <a:ext uri="{FF2B5EF4-FFF2-40B4-BE49-F238E27FC236}">
                <a16:creationId xmlns:a16="http://schemas.microsoft.com/office/drawing/2014/main" id="{8A8CBE51-E84E-58FF-A42B-16BD187EC577}"/>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6050" r="-80944"/>
          <a:stretch/>
        </p:blipFill>
        <p:spPr>
          <a:xfrm rot="10800000">
            <a:off x="7477822" y="1135556"/>
            <a:ext cx="4714178" cy="1676123"/>
          </a:xfrm>
          <a:prstGeom prst="rect">
            <a:avLst/>
          </a:prstGeom>
        </p:spPr>
      </p:pic>
      <p:pic>
        <p:nvPicPr>
          <p:cNvPr id="22" name="Picture 21">
            <a:extLst>
              <a:ext uri="{FF2B5EF4-FFF2-40B4-BE49-F238E27FC236}">
                <a16:creationId xmlns:a16="http://schemas.microsoft.com/office/drawing/2014/main" id="{2C12AD0E-728E-49ED-DDE2-3A5120331DE9}"/>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26" r="40212"/>
          <a:stretch/>
        </p:blipFill>
        <p:spPr>
          <a:xfrm>
            <a:off x="2486723" y="1609766"/>
            <a:ext cx="3001264" cy="1676123"/>
          </a:xfrm>
          <a:prstGeom prst="rect">
            <a:avLst/>
          </a:prstGeom>
        </p:spPr>
      </p:pic>
      <p:pic>
        <p:nvPicPr>
          <p:cNvPr id="27" name="Picture 26">
            <a:extLst>
              <a:ext uri="{FF2B5EF4-FFF2-40B4-BE49-F238E27FC236}">
                <a16:creationId xmlns:a16="http://schemas.microsoft.com/office/drawing/2014/main" id="{06F66BFB-BA84-0743-87A6-EC5DEF41353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5248233"/>
            <a:ext cx="1661532" cy="1115600"/>
          </a:xfrm>
          <a:prstGeom prst="rect">
            <a:avLst/>
          </a:prstGeom>
        </p:spPr>
      </p:pic>
      <p:sp>
        <p:nvSpPr>
          <p:cNvPr id="3" name="TextBox 2">
            <a:extLst>
              <a:ext uri="{FF2B5EF4-FFF2-40B4-BE49-F238E27FC236}">
                <a16:creationId xmlns:a16="http://schemas.microsoft.com/office/drawing/2014/main" id="{4A666506-268D-18A0-D0CE-41CBEA00E41E}"/>
              </a:ext>
              <a:ext uri="{C183D7F6-B498-43B3-948B-1728B52AA6E4}">
                <adec:decorative xmlns:adec="http://schemas.microsoft.com/office/drawing/2017/decorative" val="1"/>
              </a:ext>
            </a:extLst>
          </p:cNvPr>
          <p:cNvSpPr txBox="1"/>
          <p:nvPr/>
        </p:nvSpPr>
        <p:spPr>
          <a:xfrm>
            <a:off x="3103418" y="-1233055"/>
            <a:ext cx="0" cy="0"/>
          </a:xfrm>
          <a:prstGeom prst="rect">
            <a:avLst/>
          </a:prstGeom>
          <a:noFill/>
        </p:spPr>
        <p:txBody>
          <a:bodyPr wrap="none" lIns="0" tIns="0" rIns="0" bIns="0" rtlCol="0">
            <a:noAutofit/>
          </a:bodyPr>
          <a:lstStyle/>
          <a:p>
            <a:pPr algn="l">
              <a:spcBef>
                <a:spcPts val="900"/>
              </a:spcBef>
            </a:pPr>
            <a:endParaRPr lang="en-US" sz="2000" err="1">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6994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Empowering people to live their healthiest lives&#10;">
            <a:extLst>
              <a:ext uri="{FF2B5EF4-FFF2-40B4-BE49-F238E27FC236}">
                <a16:creationId xmlns:a16="http://schemas.microsoft.com/office/drawing/2014/main" id="{6383C78B-3CED-BE66-EBBC-067700D11886}"/>
              </a:ext>
            </a:extLst>
          </p:cNvPr>
          <p:cNvSpPr>
            <a:spLocks noGrp="1"/>
          </p:cNvSpPr>
          <p:nvPr>
            <p:ph type="title" idx="4294967295"/>
          </p:nvPr>
        </p:nvSpPr>
        <p:spPr>
          <a:xfrm>
            <a:off x="970219" y="3188375"/>
            <a:ext cx="9768341" cy="328304"/>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900" b="1" i="0" kern="1200" cap="none" spc="-50" baseline="0">
                <a:solidFill>
                  <a:schemeClr val="accent1"/>
                </a:solidFill>
                <a:effectLst/>
              </a:rPr>
              <a:t>Empowering </a:t>
            </a:r>
            <a:br>
              <a:rPr lang="en-US" sz="3900" b="1" i="0" kern="1200" cap="none" spc="-50" baseline="0">
                <a:solidFill>
                  <a:schemeClr val="accent1"/>
                </a:solidFill>
                <a:effectLst/>
              </a:rPr>
            </a:br>
            <a:r>
              <a:rPr lang="en-US" sz="3900" b="1" i="0" kern="1200" cap="none" spc="-50" baseline="0">
                <a:solidFill>
                  <a:schemeClr val="accent1"/>
                </a:solidFill>
                <a:effectLst/>
              </a:rPr>
              <a:t>people to </a:t>
            </a:r>
            <a:br>
              <a:rPr lang="en-US" sz="3900" b="1" i="0" kern="1200" cap="none" spc="-50" baseline="0">
                <a:solidFill>
                  <a:schemeClr val="accent1"/>
                </a:solidFill>
                <a:effectLst/>
              </a:rPr>
            </a:br>
            <a:r>
              <a:rPr lang="en-US" sz="3900" b="1" i="0" kern="1200" cap="none" spc="-50" baseline="0">
                <a:solidFill>
                  <a:schemeClr val="accent1"/>
                </a:solidFill>
                <a:effectLst/>
              </a:rPr>
              <a:t>live their </a:t>
            </a:r>
            <a:br>
              <a:rPr lang="en-US" sz="3900" b="1" i="0" kern="1200" cap="none" spc="-50" baseline="0">
                <a:solidFill>
                  <a:schemeClr val="accent1"/>
                </a:solidFill>
                <a:effectLst/>
              </a:rPr>
            </a:br>
            <a:r>
              <a:rPr lang="en-US" sz="3900" b="1" i="0" kern="1200" cap="none" spc="-50" baseline="0">
                <a:solidFill>
                  <a:schemeClr val="accent1"/>
                </a:solidFill>
                <a:effectLst/>
              </a:rPr>
              <a:t>healthiest lives </a:t>
            </a:r>
            <a:r>
              <a:rPr lang="en-US" sz="3900" b="1" i="0" kern="1200" cap="none" spc="-50" baseline="0">
                <a:solidFill>
                  <a:schemeClr val="bg1"/>
                </a:solidFill>
                <a:effectLst/>
              </a:rPr>
              <a:t>1</a:t>
            </a:r>
            <a:endParaRPr lang="en-US" sz="3900">
              <a:solidFill>
                <a:schemeClr val="bg1"/>
              </a:solidFill>
              <a:effectLst/>
            </a:endParaRPr>
          </a:p>
          <a:p>
            <a:endParaRPr lang="en-US"/>
          </a:p>
        </p:txBody>
      </p:sp>
      <p:pic>
        <p:nvPicPr>
          <p:cNvPr id="4" name="Graphic 3" descr="Teladoc Health logo">
            <a:extLst>
              <a:ext uri="{FF2B5EF4-FFF2-40B4-BE49-F238E27FC236}">
                <a16:creationId xmlns:a16="http://schemas.microsoft.com/office/drawing/2014/main" id="{E06CCB04-9583-C36D-D538-FA39AD2A055C}"/>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328"/>
          <a:stretch/>
        </p:blipFill>
        <p:spPr>
          <a:xfrm>
            <a:off x="770395" y="389807"/>
            <a:ext cx="1581107" cy="953655"/>
          </a:xfrm>
          <a:prstGeom prst="rect">
            <a:avLst/>
          </a:prstGeom>
        </p:spPr>
      </p:pic>
      <p:pic>
        <p:nvPicPr>
          <p:cNvPr id="7" name="Picture 6" descr="Man with gray hair, goatee, and t-shirt smiling">
            <a:extLst>
              <a:ext uri="{FF2B5EF4-FFF2-40B4-BE49-F238E27FC236}">
                <a16:creationId xmlns:a16="http://schemas.microsoft.com/office/drawing/2014/main" id="{4B449CC4-A333-AFDC-9356-8B71E734E0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5487986" y="1"/>
            <a:ext cx="6704013" cy="6850518"/>
          </a:xfrm>
          <a:prstGeom prst="teardrop">
            <a:avLst/>
          </a:prstGeom>
        </p:spPr>
      </p:pic>
      <p:sp>
        <p:nvSpPr>
          <p:cNvPr id="21" name="TextBox 20">
            <a:extLst>
              <a:ext uri="{FF2B5EF4-FFF2-40B4-BE49-F238E27FC236}">
                <a16:creationId xmlns:a16="http://schemas.microsoft.com/office/drawing/2014/main" id="{1F1DEED3-90F3-5756-7AB4-FCFDC982F481}"/>
              </a:ext>
              <a:ext uri="{C183D7F6-B498-43B3-948B-1728B52AA6E4}">
                <adec:decorative xmlns:adec="http://schemas.microsoft.com/office/drawing/2017/decorative" val="1"/>
              </a:ext>
            </a:extLst>
          </p:cNvPr>
          <p:cNvSpPr txBox="1"/>
          <p:nvPr/>
        </p:nvSpPr>
        <p:spPr>
          <a:xfrm>
            <a:off x="2648744" y="640096"/>
            <a:ext cx="1224385" cy="81050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highlight>
                  <a:srgbClr val="FFFF00"/>
                </a:highlight>
                <a:uLnTx/>
                <a:uFillTx/>
                <a:latin typeface="Century Gothic" panose="020B0502020202020204" pitchFamily="34" charset="0"/>
                <a:ea typeface="+mn-ea"/>
                <a:cs typeface="+mn-cs"/>
              </a:rPr>
              <a:t>Option to insert partner logo here</a:t>
            </a:r>
          </a:p>
        </p:txBody>
      </p:sp>
      <p:pic>
        <p:nvPicPr>
          <p:cNvPr id="27" name="Picture 26">
            <a:extLst>
              <a:ext uri="{FF2B5EF4-FFF2-40B4-BE49-F238E27FC236}">
                <a16:creationId xmlns:a16="http://schemas.microsoft.com/office/drawing/2014/main" id="{06F66BFB-BA84-0743-87A6-EC5DEF41353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75013" y="4404089"/>
            <a:ext cx="1207343" cy="810645"/>
          </a:xfrm>
          <a:prstGeom prst="rect">
            <a:avLst/>
          </a:prstGeom>
        </p:spPr>
      </p:pic>
      <p:pic>
        <p:nvPicPr>
          <p:cNvPr id="2" name="Picture 1">
            <a:extLst>
              <a:ext uri="{FF2B5EF4-FFF2-40B4-BE49-F238E27FC236}">
                <a16:creationId xmlns:a16="http://schemas.microsoft.com/office/drawing/2014/main" id="{AEB08742-E472-6929-EAA9-320DA96CE97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58619" y="2429738"/>
            <a:ext cx="4642937" cy="1153148"/>
          </a:xfrm>
          <a:prstGeom prst="rect">
            <a:avLst/>
          </a:prstGeom>
        </p:spPr>
      </p:pic>
      <p:pic>
        <p:nvPicPr>
          <p:cNvPr id="3" name="Picture 2">
            <a:extLst>
              <a:ext uri="{FF2B5EF4-FFF2-40B4-BE49-F238E27FC236}">
                <a16:creationId xmlns:a16="http://schemas.microsoft.com/office/drawing/2014/main" id="{026A0DD1-BD3D-26F9-3B89-F5D100083E4E}"/>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0999"/>
          <a:stretch/>
        </p:blipFill>
        <p:spPr>
          <a:xfrm rot="10800000">
            <a:off x="8595270" y="2191898"/>
            <a:ext cx="3667980" cy="1153148"/>
          </a:xfrm>
          <a:prstGeom prst="rect">
            <a:avLst/>
          </a:prstGeom>
        </p:spPr>
      </p:pic>
      <p:pic>
        <p:nvPicPr>
          <p:cNvPr id="8" name="Picture 7">
            <a:extLst>
              <a:ext uri="{FF2B5EF4-FFF2-40B4-BE49-F238E27FC236}">
                <a16:creationId xmlns:a16="http://schemas.microsoft.com/office/drawing/2014/main" id="{7461B339-C040-FC4D-4481-3E30F0E16D7C}"/>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4795"/>
          <a:stretch/>
        </p:blipFill>
        <p:spPr>
          <a:xfrm>
            <a:off x="5813914" y="-65436"/>
            <a:ext cx="6052156" cy="6835926"/>
          </a:xfrm>
          <a:prstGeom prst="rect">
            <a:avLst/>
          </a:prstGeom>
        </p:spPr>
      </p:pic>
    </p:spTree>
    <p:extLst>
      <p:ext uri="{BB962C8B-B14F-4D97-AF65-F5344CB8AC3E}">
        <p14:creationId xmlns:p14="http://schemas.microsoft.com/office/powerpoint/2010/main" val="248550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uple smiling with the woman wrapping her arms around the man">
            <a:extLst>
              <a:ext uri="{FF2B5EF4-FFF2-40B4-BE49-F238E27FC236}">
                <a16:creationId xmlns:a16="http://schemas.microsoft.com/office/drawing/2014/main" id="{B3684876-4FDA-F87B-B72B-75FA7B4391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227"/>
          <a:stretch/>
        </p:blipFill>
        <p:spPr>
          <a:xfrm>
            <a:off x="1304365" y="0"/>
            <a:ext cx="10887635" cy="6858000"/>
          </a:xfrm>
          <a:prstGeom prst="rect">
            <a:avLst/>
          </a:prstGeom>
        </p:spPr>
      </p:pic>
      <p:pic>
        <p:nvPicPr>
          <p:cNvPr id="8" name="Picture 7">
            <a:extLst>
              <a:ext uri="{FF2B5EF4-FFF2-40B4-BE49-F238E27FC236}">
                <a16:creationId xmlns:a16="http://schemas.microsoft.com/office/drawing/2014/main" id="{50A51352-BEF4-C11F-3816-4D32152FCC4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3280993"/>
            <a:ext cx="3590365" cy="3590365"/>
          </a:xfrm>
          <a:prstGeom prst="rect">
            <a:avLst/>
          </a:prstGeom>
        </p:spPr>
      </p:pic>
      <p:sp>
        <p:nvSpPr>
          <p:cNvPr id="19" name="Teardrop 18">
            <a:extLst>
              <a:ext uri="{FF2B5EF4-FFF2-40B4-BE49-F238E27FC236}">
                <a16:creationId xmlns:a16="http://schemas.microsoft.com/office/drawing/2014/main" id="{2F0F64A3-3FF2-E999-A825-4565BDD0B12B}"/>
              </a:ext>
              <a:ext uri="{C183D7F6-B498-43B3-948B-1728B52AA6E4}">
                <adec:decorative xmlns:adec="http://schemas.microsoft.com/office/drawing/2017/decorative" val="1"/>
              </a:ext>
            </a:extLst>
          </p:cNvPr>
          <p:cNvSpPr/>
          <p:nvPr/>
        </p:nvSpPr>
        <p:spPr>
          <a:xfrm flipH="1">
            <a:off x="-1" y="0"/>
            <a:ext cx="6871359" cy="687135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40FE52D6-D989-C01B-8277-F7A2133717CD}"/>
              </a:ext>
            </a:extLst>
          </p:cNvPr>
          <p:cNvSpPr>
            <a:spLocks noGrp="1"/>
          </p:cNvSpPr>
          <p:nvPr>
            <p:ph type="title" idx="4294967295"/>
          </p:nvPr>
        </p:nvSpPr>
        <p:spPr>
          <a:xfrm>
            <a:off x="781294" y="2327849"/>
            <a:ext cx="9768341" cy="328304"/>
          </a:xfrm>
        </p:spPr>
        <p:txBody>
          <a:bodyPr/>
          <a:lstStyle/>
          <a:p>
            <a:pPr rtl="0" eaLnBrk="1" fontAlgn="auto" latinLnBrk="0" hangingPunct="1">
              <a:lnSpc>
                <a:spcPct val="90000"/>
              </a:lnSpc>
            </a:pPr>
            <a:r>
              <a:rPr lang="en-US" sz="4400" kern="1200" spc="-50" baseline="0" dirty="0">
                <a:ln>
                  <a:noFill/>
                </a:ln>
                <a:solidFill>
                  <a:srgbClr val="341F65"/>
                </a:solidFill>
                <a:effectLst/>
                <a:ea typeface="+mn-ea"/>
                <a:cs typeface="+mn-cs"/>
              </a:rPr>
              <a:t>Empowering </a:t>
            </a:r>
            <a:br>
              <a:rPr lang="en-US" sz="4400" kern="1200" spc="-50" baseline="0" dirty="0">
                <a:ln>
                  <a:noFill/>
                </a:ln>
                <a:solidFill>
                  <a:srgbClr val="341F65"/>
                </a:solidFill>
                <a:effectLst/>
                <a:ea typeface="+mn-ea"/>
                <a:cs typeface="+mn-cs"/>
              </a:rPr>
            </a:br>
            <a:r>
              <a:rPr lang="en-US" sz="4400" kern="1200" spc="-50" baseline="0" dirty="0">
                <a:ln>
                  <a:noFill/>
                </a:ln>
                <a:solidFill>
                  <a:srgbClr val="341F65"/>
                </a:solidFill>
                <a:effectLst/>
                <a:ea typeface="+mn-ea"/>
                <a:cs typeface="+mn-cs"/>
              </a:rPr>
              <a:t>people to </a:t>
            </a:r>
            <a:br>
              <a:rPr lang="en-US" sz="4400" b="1" i="0" kern="1200" spc="-50" baseline="0" dirty="0">
                <a:ln>
                  <a:noFill/>
                </a:ln>
                <a:solidFill>
                  <a:srgbClr val="341F65"/>
                </a:solidFill>
                <a:effectLst/>
                <a:ea typeface="+mn-ea"/>
                <a:cs typeface="+mn-cs"/>
              </a:rPr>
            </a:br>
            <a:r>
              <a:rPr lang="en-US" sz="4400" b="1" i="0" kern="1200" spc="-50" baseline="0" dirty="0">
                <a:ln>
                  <a:noFill/>
                </a:ln>
                <a:solidFill>
                  <a:srgbClr val="341F65"/>
                </a:solidFill>
                <a:effectLst/>
                <a:ea typeface="+mn-ea"/>
                <a:cs typeface="+mn-cs"/>
              </a:rPr>
              <a:t>live their</a:t>
            </a:r>
            <a:br>
              <a:rPr lang="en-US" sz="4400" b="1" i="0" kern="1200" spc="-50" baseline="0" dirty="0">
                <a:ln>
                  <a:noFill/>
                </a:ln>
                <a:solidFill>
                  <a:srgbClr val="341F65"/>
                </a:solidFill>
                <a:effectLst/>
                <a:ea typeface="+mn-ea"/>
                <a:cs typeface="+mn-cs"/>
              </a:rPr>
            </a:br>
            <a:r>
              <a:rPr lang="en-US" sz="4400" b="1" i="0" kern="1200" spc="-50" baseline="0" dirty="0">
                <a:ln>
                  <a:noFill/>
                </a:ln>
                <a:solidFill>
                  <a:srgbClr val="341F65"/>
                </a:solidFill>
                <a:effectLst/>
                <a:ea typeface="+mn-ea"/>
                <a:cs typeface="+mn-cs"/>
              </a:rPr>
              <a:t>healthiest lives </a:t>
            </a:r>
            <a:r>
              <a:rPr lang="en-US" sz="4400" b="1" i="0" kern="1200" spc="-50" baseline="0" dirty="0">
                <a:ln>
                  <a:noFill/>
                </a:ln>
                <a:solidFill>
                  <a:schemeClr val="bg1"/>
                </a:solidFill>
                <a:effectLst/>
                <a:ea typeface="+mn-ea"/>
                <a:cs typeface="+mn-cs"/>
              </a:rPr>
              <a:t>2</a:t>
            </a:r>
            <a:r>
              <a:rPr lang="en-US" sz="4400" b="1" i="0" kern="1200" spc="-50" baseline="0" dirty="0">
                <a:ln>
                  <a:noFill/>
                </a:ln>
                <a:solidFill>
                  <a:srgbClr val="341F65"/>
                </a:solidFill>
                <a:effectLst/>
                <a:ea typeface="+mn-ea"/>
                <a:cs typeface="+mn-cs"/>
              </a:rPr>
              <a:t> </a:t>
            </a:r>
            <a:endParaRPr lang="en-US" sz="4400" dirty="0">
              <a:effectLst/>
            </a:endParaRPr>
          </a:p>
          <a:p>
            <a:endParaRPr lang="en-US" dirty="0"/>
          </a:p>
        </p:txBody>
      </p:sp>
      <p:pic>
        <p:nvPicPr>
          <p:cNvPr id="29" name="Picture 28" descr="Teladoc Health logo">
            <a:extLst>
              <a:ext uri="{FF2B5EF4-FFF2-40B4-BE49-F238E27FC236}">
                <a16:creationId xmlns:a16="http://schemas.microsoft.com/office/drawing/2014/main" id="{A08B20F4-9B0F-32B2-E670-2BB8313E06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1294" y="640095"/>
            <a:ext cx="2695066" cy="579105"/>
          </a:xfrm>
          <a:prstGeom prst="rect">
            <a:avLst/>
          </a:prstGeom>
        </p:spPr>
      </p:pic>
    </p:spTree>
    <p:extLst>
      <p:ext uri="{BB962C8B-B14F-4D97-AF65-F5344CB8AC3E}">
        <p14:creationId xmlns:p14="http://schemas.microsoft.com/office/powerpoint/2010/main" val="264368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woman holding up a kid">
            <a:extLst>
              <a:ext uri="{FF2B5EF4-FFF2-40B4-BE49-F238E27FC236}">
                <a16:creationId xmlns:a16="http://schemas.microsoft.com/office/drawing/2014/main" id="{66389679-B1E4-648B-E3E6-F19D0DFF01EE}"/>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3629613" y="0"/>
            <a:ext cx="8562387" cy="6871359"/>
          </a:xfrm>
        </p:spPr>
      </p:pic>
      <p:pic>
        <p:nvPicPr>
          <p:cNvPr id="28" name="Picture 27">
            <a:extLst>
              <a:ext uri="{FF2B5EF4-FFF2-40B4-BE49-F238E27FC236}">
                <a16:creationId xmlns:a16="http://schemas.microsoft.com/office/drawing/2014/main" id="{ECB15BBF-D4D1-C131-C1FA-A62954BEED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3345677"/>
            <a:ext cx="3432900" cy="3525681"/>
          </a:xfrm>
          <a:prstGeom prst="rect">
            <a:avLst/>
          </a:prstGeom>
        </p:spPr>
      </p:pic>
      <p:sp>
        <p:nvSpPr>
          <p:cNvPr id="19" name="Teardrop 18">
            <a:extLst>
              <a:ext uri="{FF2B5EF4-FFF2-40B4-BE49-F238E27FC236}">
                <a16:creationId xmlns:a16="http://schemas.microsoft.com/office/drawing/2014/main" id="{2F0F64A3-3FF2-E999-A825-4565BDD0B12B}"/>
              </a:ext>
              <a:ext uri="{C183D7F6-B498-43B3-948B-1728B52AA6E4}">
                <adec:decorative xmlns:adec="http://schemas.microsoft.com/office/drawing/2017/decorative" val="1"/>
              </a:ext>
            </a:extLst>
          </p:cNvPr>
          <p:cNvSpPr/>
          <p:nvPr/>
        </p:nvSpPr>
        <p:spPr>
          <a:xfrm flipH="1">
            <a:off x="0" y="-13359"/>
            <a:ext cx="6871359" cy="687135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A34EE09F-9FBB-0DED-DDC2-75B19DD8B1BB}"/>
              </a:ext>
            </a:extLst>
          </p:cNvPr>
          <p:cNvSpPr>
            <a:spLocks noGrp="1"/>
          </p:cNvSpPr>
          <p:nvPr>
            <p:ph type="title" idx="4294967295"/>
          </p:nvPr>
        </p:nvSpPr>
        <p:spPr>
          <a:xfrm>
            <a:off x="795751" y="1954134"/>
            <a:ext cx="9768341" cy="328304"/>
          </a:xfrm>
        </p:spPr>
        <p:txBody>
          <a:bodyPr/>
          <a:lstStyle/>
          <a:p>
            <a:pPr rtl="0" eaLnBrk="1" fontAlgn="auto" latinLnBrk="0" hangingPunct="1">
              <a:lnSpc>
                <a:spcPct val="90000"/>
              </a:lnSpc>
            </a:pPr>
            <a:r>
              <a:rPr lang="en-US" sz="4400" kern="1200" spc="-50" baseline="0">
                <a:ln>
                  <a:noFill/>
                </a:ln>
                <a:solidFill>
                  <a:srgbClr val="341F65"/>
                </a:solidFill>
                <a:effectLst/>
                <a:ea typeface="+mn-ea"/>
                <a:cs typeface="+mn-cs"/>
              </a:rPr>
              <a:t>Empowering </a:t>
            </a:r>
            <a:br>
              <a:rPr lang="en-US" sz="4400" kern="1200" spc="-50" baseline="0">
                <a:ln>
                  <a:noFill/>
                </a:ln>
                <a:solidFill>
                  <a:srgbClr val="341F65"/>
                </a:solidFill>
                <a:effectLst/>
                <a:ea typeface="+mn-ea"/>
                <a:cs typeface="+mn-cs"/>
              </a:rPr>
            </a:br>
            <a:r>
              <a:rPr lang="en-US" sz="4400" kern="1200" spc="-50" baseline="0">
                <a:ln>
                  <a:noFill/>
                </a:ln>
                <a:solidFill>
                  <a:srgbClr val="341F65"/>
                </a:solidFill>
                <a:effectLst/>
                <a:ea typeface="+mn-ea"/>
                <a:cs typeface="+mn-cs"/>
              </a:rPr>
              <a:t>people to </a:t>
            </a:r>
            <a:br>
              <a:rPr lang="en-US" sz="4400" b="1" i="0" kern="1200" spc="-50" baseline="0">
                <a:ln>
                  <a:noFill/>
                </a:ln>
                <a:solidFill>
                  <a:srgbClr val="341F65"/>
                </a:solidFill>
                <a:effectLst/>
                <a:ea typeface="+mn-ea"/>
                <a:cs typeface="+mn-cs"/>
              </a:rPr>
            </a:br>
            <a:r>
              <a:rPr lang="en-US" sz="4400" b="1" i="0" kern="1200" spc="-50" baseline="0">
                <a:ln>
                  <a:noFill/>
                </a:ln>
                <a:solidFill>
                  <a:srgbClr val="341F65"/>
                </a:solidFill>
                <a:effectLst/>
                <a:ea typeface="+mn-ea"/>
                <a:cs typeface="+mn-cs"/>
              </a:rPr>
              <a:t>live their </a:t>
            </a:r>
            <a:br>
              <a:rPr lang="en-US" sz="4400" b="1" i="0" kern="1200" spc="-50" baseline="0">
                <a:ln>
                  <a:noFill/>
                </a:ln>
                <a:solidFill>
                  <a:srgbClr val="341F65"/>
                </a:solidFill>
                <a:effectLst/>
                <a:ea typeface="+mn-ea"/>
                <a:cs typeface="+mn-cs"/>
              </a:rPr>
            </a:br>
            <a:r>
              <a:rPr lang="en-US" sz="4400" b="1" i="0" kern="1200" spc="-50" baseline="0">
                <a:ln>
                  <a:noFill/>
                </a:ln>
                <a:solidFill>
                  <a:srgbClr val="341F65"/>
                </a:solidFill>
                <a:effectLst/>
                <a:ea typeface="+mn-ea"/>
                <a:cs typeface="+mn-cs"/>
              </a:rPr>
              <a:t>healthiest lives </a:t>
            </a:r>
            <a:r>
              <a:rPr lang="en-US" sz="4400" b="1" i="0" kern="1200" spc="-50" baseline="0">
                <a:ln>
                  <a:noFill/>
                </a:ln>
                <a:solidFill>
                  <a:schemeClr val="bg1"/>
                </a:solidFill>
                <a:effectLst/>
                <a:ea typeface="+mn-ea"/>
                <a:cs typeface="+mn-cs"/>
              </a:rPr>
              <a:t>3</a:t>
            </a:r>
            <a:r>
              <a:rPr lang="en-US" sz="4400" b="1" i="0" kern="1200" spc="-50" baseline="0">
                <a:ln>
                  <a:noFill/>
                </a:ln>
                <a:solidFill>
                  <a:srgbClr val="341F65"/>
                </a:solidFill>
                <a:effectLst/>
                <a:ea typeface="+mn-ea"/>
                <a:cs typeface="+mn-cs"/>
              </a:rPr>
              <a:t> </a:t>
            </a:r>
            <a:endParaRPr lang="en-US" sz="4400">
              <a:effectLst/>
            </a:endParaRPr>
          </a:p>
          <a:p>
            <a:endParaRPr lang="en-US"/>
          </a:p>
        </p:txBody>
      </p:sp>
      <p:pic>
        <p:nvPicPr>
          <p:cNvPr id="29" name="Picture 28" descr="Teladoc Health logo">
            <a:extLst>
              <a:ext uri="{FF2B5EF4-FFF2-40B4-BE49-F238E27FC236}">
                <a16:creationId xmlns:a16="http://schemas.microsoft.com/office/drawing/2014/main" id="{A08B20F4-9B0F-32B2-E670-2BB8313E06E0}"/>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486" y="640095"/>
            <a:ext cx="2695066" cy="579105"/>
          </a:xfrm>
          <a:prstGeom prst="rect">
            <a:avLst/>
          </a:prstGeom>
        </p:spPr>
      </p:pic>
    </p:spTree>
    <p:extLst>
      <p:ext uri="{BB962C8B-B14F-4D97-AF65-F5344CB8AC3E}">
        <p14:creationId xmlns:p14="http://schemas.microsoft.com/office/powerpoint/2010/main" val="352625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66389679-B1E4-648B-E3E6-F19D0DFF01EE}"/>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3629613" y="0"/>
            <a:ext cx="8562387" cy="6871359"/>
          </a:xfrm>
        </p:spPr>
      </p:pic>
      <p:sp>
        <p:nvSpPr>
          <p:cNvPr id="19" name="Teardrop 18">
            <a:extLst>
              <a:ext uri="{FF2B5EF4-FFF2-40B4-BE49-F238E27FC236}">
                <a16:creationId xmlns:a16="http://schemas.microsoft.com/office/drawing/2014/main" id="{2F0F64A3-3FF2-E999-A825-4565BDD0B12B}"/>
              </a:ext>
              <a:ext uri="{C183D7F6-B498-43B3-948B-1728B52AA6E4}">
                <adec:decorative xmlns:adec="http://schemas.microsoft.com/office/drawing/2017/decorative" val="1"/>
              </a:ext>
            </a:extLst>
          </p:cNvPr>
          <p:cNvSpPr/>
          <p:nvPr/>
        </p:nvSpPr>
        <p:spPr>
          <a:xfrm flipH="1">
            <a:off x="-1" y="0"/>
            <a:ext cx="6871359" cy="687135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E5F634A9-BCF0-0EF2-C4BD-08E0A6F52DC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880"/>
          <a:stretch/>
        </p:blipFill>
        <p:spPr>
          <a:xfrm>
            <a:off x="4356463" y="1460940"/>
            <a:ext cx="7835537" cy="2067656"/>
          </a:xfrm>
          <a:prstGeom prst="rect">
            <a:avLst/>
          </a:prstGeom>
        </p:spPr>
      </p:pic>
      <p:pic>
        <p:nvPicPr>
          <p:cNvPr id="5" name="Picture 4">
            <a:extLst>
              <a:ext uri="{FF2B5EF4-FFF2-40B4-BE49-F238E27FC236}">
                <a16:creationId xmlns:a16="http://schemas.microsoft.com/office/drawing/2014/main" id="{AC1D1164-6355-3D27-F2F5-77BA5F9430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0629" y="4816936"/>
            <a:ext cx="1661532" cy="1115600"/>
          </a:xfrm>
          <a:prstGeom prst="rect">
            <a:avLst/>
          </a:prstGeom>
        </p:spPr>
      </p:pic>
      <p:sp>
        <p:nvSpPr>
          <p:cNvPr id="9" name="Title 8">
            <a:extLst>
              <a:ext uri="{FF2B5EF4-FFF2-40B4-BE49-F238E27FC236}">
                <a16:creationId xmlns:a16="http://schemas.microsoft.com/office/drawing/2014/main" id="{C421324B-60B6-CFC6-9C98-9BDD5FCD2630}"/>
              </a:ext>
            </a:extLst>
          </p:cNvPr>
          <p:cNvSpPr>
            <a:spLocks noGrp="1"/>
          </p:cNvSpPr>
          <p:nvPr>
            <p:ph type="title" idx="4294967295"/>
          </p:nvPr>
        </p:nvSpPr>
        <p:spPr>
          <a:xfrm>
            <a:off x="426307" y="1909900"/>
            <a:ext cx="9768341" cy="131164"/>
          </a:xfrm>
        </p:spPr>
        <p:txBody>
          <a:bodyPr/>
          <a:lstStyle/>
          <a:p>
            <a:pPr rtl="0" eaLnBrk="1" fontAlgn="auto" latinLnBrk="0" hangingPunct="1">
              <a:lnSpc>
                <a:spcPct val="90000"/>
              </a:lnSpc>
            </a:pPr>
            <a:r>
              <a:rPr lang="en-US" sz="4200" b="1" i="0" kern="1200" spc="-50" baseline="0">
                <a:ln>
                  <a:noFill/>
                </a:ln>
                <a:solidFill>
                  <a:srgbClr val="341F65"/>
                </a:solidFill>
                <a:effectLst/>
                <a:latin typeface="Georgia" panose="02040502050405020303" pitchFamily="18" charset="0"/>
                <a:ea typeface="+mn-ea"/>
                <a:cs typeface="+mn-cs"/>
              </a:rPr>
              <a:t>Empowering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people to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live their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healthiest lives </a:t>
            </a:r>
            <a:r>
              <a:rPr lang="en-US" sz="4200" b="1" i="0" kern="1200" spc="-50" baseline="0">
                <a:ln>
                  <a:noFill/>
                </a:ln>
                <a:solidFill>
                  <a:schemeClr val="bg1"/>
                </a:solidFill>
                <a:effectLst/>
                <a:ea typeface="+mn-ea"/>
                <a:cs typeface="+mn-cs"/>
              </a:rPr>
              <a:t>4</a:t>
            </a:r>
            <a:endParaRPr lang="en-US">
              <a:solidFill>
                <a:schemeClr val="bg1"/>
              </a:solidFill>
              <a:effectLst/>
            </a:endParaRPr>
          </a:p>
          <a:p>
            <a:endParaRPr lang="en-US"/>
          </a:p>
        </p:txBody>
      </p:sp>
      <p:pic>
        <p:nvPicPr>
          <p:cNvPr id="6" name="Graphic 5" descr="Teladoc Health logo">
            <a:extLst>
              <a:ext uri="{FF2B5EF4-FFF2-40B4-BE49-F238E27FC236}">
                <a16:creationId xmlns:a16="http://schemas.microsoft.com/office/drawing/2014/main" id="{8C700F33-3CC8-E2EC-9AD3-508B75EF0B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189" y="389807"/>
            <a:ext cx="1803448" cy="953655"/>
          </a:xfrm>
          <a:prstGeom prst="rect">
            <a:avLst/>
          </a:prstGeom>
        </p:spPr>
      </p:pic>
      <p:pic>
        <p:nvPicPr>
          <p:cNvPr id="7" name="Picture 6" descr="An older woman taking a hike">
            <a:extLst>
              <a:ext uri="{FF2B5EF4-FFF2-40B4-BE49-F238E27FC236}">
                <a16:creationId xmlns:a16="http://schemas.microsoft.com/office/drawing/2014/main" id="{B774C9C3-58C7-8700-98B2-5851F5651C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07565" y="340163"/>
            <a:ext cx="5684436" cy="6531196"/>
          </a:xfrm>
          <a:prstGeom prst="rect">
            <a:avLst/>
          </a:prstGeom>
        </p:spPr>
      </p:pic>
      <p:sp>
        <p:nvSpPr>
          <p:cNvPr id="8" name="TextBox 7">
            <a:extLst>
              <a:ext uri="{FF2B5EF4-FFF2-40B4-BE49-F238E27FC236}">
                <a16:creationId xmlns:a16="http://schemas.microsoft.com/office/drawing/2014/main" id="{F1DEDE6B-F95D-B2F4-92BE-499CBC5B3460}"/>
              </a:ext>
              <a:ext uri="{C183D7F6-B498-43B3-948B-1728B52AA6E4}">
                <adec:decorative xmlns:adec="http://schemas.microsoft.com/office/drawing/2017/decorative" val="1"/>
              </a:ext>
            </a:extLst>
          </p:cNvPr>
          <p:cNvSpPr txBox="1"/>
          <p:nvPr/>
        </p:nvSpPr>
        <p:spPr>
          <a:xfrm>
            <a:off x="2648744" y="640096"/>
            <a:ext cx="1224385" cy="810509"/>
          </a:xfrm>
          <a:prstGeom prst="rect">
            <a:avLst/>
          </a:prstGeom>
          <a:noFill/>
        </p:spPr>
        <p:txBody>
          <a:bodyPr wrap="square" lIns="0" tIns="0" rIns="0" bIns="0" rtlCol="0">
            <a:noAutofit/>
          </a:bodyPr>
          <a:lstStyle/>
          <a:p>
            <a:pPr algn="ctr">
              <a:spcBef>
                <a:spcPts val="900"/>
              </a:spcBef>
            </a:pPr>
            <a:r>
              <a:rPr lang="en-US" sz="1200">
                <a:solidFill>
                  <a:schemeClr val="tx1">
                    <a:lumMod val="75000"/>
                    <a:lumOff val="25000"/>
                  </a:schemeClr>
                </a:solidFill>
                <a:highlight>
                  <a:srgbClr val="FFFF00"/>
                </a:highlight>
                <a:latin typeface="Century Gothic" panose="020B0502020202020204" pitchFamily="34" charset="0"/>
              </a:rPr>
              <a:t>Option to insert partner logo here</a:t>
            </a:r>
          </a:p>
        </p:txBody>
      </p:sp>
      <p:sp>
        <p:nvSpPr>
          <p:cNvPr id="21" name="Footer Placeholder 20">
            <a:extLst>
              <a:ext uri="{FF2B5EF4-FFF2-40B4-BE49-F238E27FC236}">
                <a16:creationId xmlns:a16="http://schemas.microsoft.com/office/drawing/2014/main" id="{117D6D65-F3EB-1B8A-DCAB-1DC7F85908A2}"/>
              </a:ext>
            </a:extLst>
          </p:cNvPr>
          <p:cNvSpPr>
            <a:spLocks noGrp="1"/>
          </p:cNvSpPr>
          <p:nvPr>
            <p:ph type="ftr" sz="quarter" idx="3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Teladoc Health, Inc. All rights reserved.</a:t>
            </a:r>
          </a:p>
        </p:txBody>
      </p:sp>
      <p:sp>
        <p:nvSpPr>
          <p:cNvPr id="2" name="Slide Number Placeholder 1">
            <a:extLst>
              <a:ext uri="{FF2B5EF4-FFF2-40B4-BE49-F238E27FC236}">
                <a16:creationId xmlns:a16="http://schemas.microsoft.com/office/drawing/2014/main" id="{44819905-F5E2-8ED9-C852-D545BCBC0235}"/>
              </a:ext>
            </a:extLst>
          </p:cNvPr>
          <p:cNvSpPr>
            <a:spLocks noGrp="1"/>
          </p:cNvSpPr>
          <p:nvPr>
            <p:ph type="sldNum" sz="quarter" idx="3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C3BC0-3EBF-3C4C-A3D8-795624EBC6AA}" type="slidenum">
              <a:rPr kumimoji="0" lang="en-US" sz="800" b="0"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928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7">
            <a:extLst>
              <a:ext uri="{FF2B5EF4-FFF2-40B4-BE49-F238E27FC236}">
                <a16:creationId xmlns:a16="http://schemas.microsoft.com/office/drawing/2014/main" id="{1CBA6CFB-0499-96BA-8EA7-0C7AD58223E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3629613" y="0"/>
            <a:ext cx="8562387" cy="6871359"/>
          </a:xfrm>
          <a:prstGeom prst="rect">
            <a:avLst/>
          </a:prstGeom>
          <a:solidFill>
            <a:schemeClr val="bg1">
              <a:lumMod val="95000"/>
            </a:schemeClr>
          </a:solidFill>
        </p:spPr>
      </p:pic>
      <p:sp>
        <p:nvSpPr>
          <p:cNvPr id="19" name="Teardrop 18">
            <a:extLst>
              <a:ext uri="{FF2B5EF4-FFF2-40B4-BE49-F238E27FC236}">
                <a16:creationId xmlns:a16="http://schemas.microsoft.com/office/drawing/2014/main" id="{2F0F64A3-3FF2-E999-A825-4565BDD0B12B}"/>
              </a:ext>
              <a:ext uri="{C183D7F6-B498-43B3-948B-1728B52AA6E4}">
                <adec:decorative xmlns:adec="http://schemas.microsoft.com/office/drawing/2017/decorative" val="1"/>
              </a:ext>
            </a:extLst>
          </p:cNvPr>
          <p:cNvSpPr/>
          <p:nvPr/>
        </p:nvSpPr>
        <p:spPr>
          <a:xfrm flipH="1">
            <a:off x="11454" y="6679"/>
            <a:ext cx="6871359" cy="687135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A3CE41EF-F590-8FD3-9FD9-68E0B8191C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0629" y="4816936"/>
            <a:ext cx="1661532" cy="1115600"/>
          </a:xfrm>
          <a:prstGeom prst="rect">
            <a:avLst/>
          </a:prstGeom>
        </p:spPr>
      </p:pic>
      <p:pic>
        <p:nvPicPr>
          <p:cNvPr id="11" name="Picture 10">
            <a:extLst>
              <a:ext uri="{FF2B5EF4-FFF2-40B4-BE49-F238E27FC236}">
                <a16:creationId xmlns:a16="http://schemas.microsoft.com/office/drawing/2014/main" id="{4D2386CA-AEBA-8658-8BE5-E272B6B0BD10}"/>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880"/>
          <a:stretch/>
        </p:blipFill>
        <p:spPr>
          <a:xfrm>
            <a:off x="4356463" y="1460940"/>
            <a:ext cx="7835537" cy="2067656"/>
          </a:xfrm>
          <a:prstGeom prst="rect">
            <a:avLst/>
          </a:prstGeom>
        </p:spPr>
      </p:pic>
      <p:sp>
        <p:nvSpPr>
          <p:cNvPr id="7" name="Title 6">
            <a:extLst>
              <a:ext uri="{FF2B5EF4-FFF2-40B4-BE49-F238E27FC236}">
                <a16:creationId xmlns:a16="http://schemas.microsoft.com/office/drawing/2014/main" id="{B49928A9-0097-6634-07E3-C3319B32AE34}"/>
              </a:ext>
            </a:extLst>
          </p:cNvPr>
          <p:cNvSpPr>
            <a:spLocks noGrp="1"/>
          </p:cNvSpPr>
          <p:nvPr>
            <p:ph type="title" idx="4294967295"/>
          </p:nvPr>
        </p:nvSpPr>
        <p:spPr>
          <a:xfrm>
            <a:off x="483636" y="1926549"/>
            <a:ext cx="9768341" cy="328304"/>
          </a:xfrm>
        </p:spPr>
        <p:txBody>
          <a:bodyPr/>
          <a:lstStyle/>
          <a:p>
            <a:pPr rtl="0" eaLnBrk="1" fontAlgn="auto" latinLnBrk="0" hangingPunct="1">
              <a:lnSpc>
                <a:spcPct val="90000"/>
              </a:lnSpc>
            </a:pPr>
            <a:r>
              <a:rPr lang="en-US" sz="4200" b="1" i="0" kern="1200" spc="-50" baseline="0">
                <a:ln>
                  <a:noFill/>
                </a:ln>
                <a:solidFill>
                  <a:srgbClr val="341F65"/>
                </a:solidFill>
                <a:effectLst/>
                <a:latin typeface="Georgia" panose="02040502050405020303" pitchFamily="18" charset="0"/>
                <a:ea typeface="+mn-ea"/>
                <a:cs typeface="+mn-cs"/>
              </a:rPr>
              <a:t>Empowering</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people to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live their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healthiest lives </a:t>
            </a:r>
            <a:r>
              <a:rPr lang="en-US" sz="4200" b="1" i="0" kern="1200" spc="-50" baseline="0">
                <a:ln>
                  <a:noFill/>
                </a:ln>
                <a:solidFill>
                  <a:schemeClr val="bg1"/>
                </a:solidFill>
                <a:effectLst/>
                <a:ea typeface="+mn-ea"/>
                <a:cs typeface="+mn-cs"/>
              </a:rPr>
              <a:t>5</a:t>
            </a:r>
            <a:endParaRPr lang="en-US">
              <a:solidFill>
                <a:schemeClr val="bg1"/>
              </a:solidFill>
              <a:effectLst/>
            </a:endParaRPr>
          </a:p>
          <a:p>
            <a:endParaRPr lang="en-US"/>
          </a:p>
        </p:txBody>
      </p:sp>
      <p:pic>
        <p:nvPicPr>
          <p:cNvPr id="4" name="Graphic 3" descr="Teladoc Health logo">
            <a:extLst>
              <a:ext uri="{FF2B5EF4-FFF2-40B4-BE49-F238E27FC236}">
                <a16:creationId xmlns:a16="http://schemas.microsoft.com/office/drawing/2014/main" id="{0B1292C6-F837-0A4C-382F-A9704A673D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189" y="389807"/>
            <a:ext cx="1803448" cy="953655"/>
          </a:xfrm>
          <a:prstGeom prst="rect">
            <a:avLst/>
          </a:prstGeom>
        </p:spPr>
      </p:pic>
      <p:pic>
        <p:nvPicPr>
          <p:cNvPr id="3" name="Picture 2" descr="A man and girl looking at each other">
            <a:extLst>
              <a:ext uri="{FF2B5EF4-FFF2-40B4-BE49-F238E27FC236}">
                <a16:creationId xmlns:a16="http://schemas.microsoft.com/office/drawing/2014/main" id="{28D7F325-A73C-050F-8FBE-99A6F14CB07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91788" y="0"/>
            <a:ext cx="6500212" cy="6858000"/>
          </a:xfrm>
          <a:prstGeom prst="rect">
            <a:avLst/>
          </a:prstGeom>
        </p:spPr>
      </p:pic>
      <p:sp>
        <p:nvSpPr>
          <p:cNvPr id="6" name="TextBox 5">
            <a:extLst>
              <a:ext uri="{FF2B5EF4-FFF2-40B4-BE49-F238E27FC236}">
                <a16:creationId xmlns:a16="http://schemas.microsoft.com/office/drawing/2014/main" id="{C55206BD-EF70-B32D-7119-75CDF6CAA999}"/>
              </a:ext>
              <a:ext uri="{C183D7F6-B498-43B3-948B-1728B52AA6E4}">
                <adec:decorative xmlns:adec="http://schemas.microsoft.com/office/drawing/2017/decorative" val="1"/>
              </a:ext>
            </a:extLst>
          </p:cNvPr>
          <p:cNvSpPr txBox="1"/>
          <p:nvPr/>
        </p:nvSpPr>
        <p:spPr>
          <a:xfrm>
            <a:off x="2648744" y="640096"/>
            <a:ext cx="1224385" cy="810509"/>
          </a:xfrm>
          <a:prstGeom prst="rect">
            <a:avLst/>
          </a:prstGeom>
          <a:noFill/>
        </p:spPr>
        <p:txBody>
          <a:bodyPr wrap="square" lIns="0" tIns="0" rIns="0" bIns="0" rtlCol="0">
            <a:noAutofit/>
          </a:bodyPr>
          <a:lstStyle/>
          <a:p>
            <a:pPr algn="ctr">
              <a:spcBef>
                <a:spcPts val="900"/>
              </a:spcBef>
            </a:pPr>
            <a:r>
              <a:rPr lang="en-US" sz="1200">
                <a:solidFill>
                  <a:schemeClr val="tx1">
                    <a:lumMod val="75000"/>
                    <a:lumOff val="25000"/>
                  </a:schemeClr>
                </a:solidFill>
                <a:highlight>
                  <a:srgbClr val="FFFF00"/>
                </a:highlight>
                <a:latin typeface="Century Gothic" panose="020B0502020202020204" pitchFamily="34" charset="0"/>
              </a:rPr>
              <a:t>Option to insert partner logo here</a:t>
            </a:r>
          </a:p>
        </p:txBody>
      </p:sp>
      <p:sp>
        <p:nvSpPr>
          <p:cNvPr id="21" name="Footer Placeholder 20">
            <a:extLst>
              <a:ext uri="{FF2B5EF4-FFF2-40B4-BE49-F238E27FC236}">
                <a16:creationId xmlns:a16="http://schemas.microsoft.com/office/drawing/2014/main" id="{117D6D65-F3EB-1B8A-DCAB-1DC7F85908A2}"/>
              </a:ext>
            </a:extLst>
          </p:cNvPr>
          <p:cNvSpPr>
            <a:spLocks noGrp="1"/>
          </p:cNvSpPr>
          <p:nvPr>
            <p:ph type="ftr" sz="quarter" idx="3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Teladoc Health, Inc. All rights reserved.</a:t>
            </a:r>
          </a:p>
        </p:txBody>
      </p:sp>
      <p:sp>
        <p:nvSpPr>
          <p:cNvPr id="2" name="Slide Number Placeholder 1">
            <a:extLst>
              <a:ext uri="{FF2B5EF4-FFF2-40B4-BE49-F238E27FC236}">
                <a16:creationId xmlns:a16="http://schemas.microsoft.com/office/drawing/2014/main" id="{44819905-F5E2-8ED9-C852-D545BCBC0235}"/>
              </a:ext>
            </a:extLst>
          </p:cNvPr>
          <p:cNvSpPr>
            <a:spLocks noGrp="1"/>
          </p:cNvSpPr>
          <p:nvPr>
            <p:ph type="sldNum" sz="quarter" idx="3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C3BC0-3EBF-3C4C-A3D8-795624EBC6AA}" type="slidenum">
              <a:rPr kumimoji="0" lang="en-US" sz="800" b="0"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5351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10">
            <a:extLst>
              <a:ext uri="{FF2B5EF4-FFF2-40B4-BE49-F238E27FC236}">
                <a16:creationId xmlns:a16="http://schemas.microsoft.com/office/drawing/2014/main" id="{6A166C59-5C0F-A799-37A7-F9B7E0C1AE4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12192000" cy="6858000"/>
          </a:xfrm>
          <a:prstGeom prst="rect">
            <a:avLst/>
          </a:prstGeom>
          <a:solidFill>
            <a:schemeClr val="bg1">
              <a:lumMod val="95000"/>
            </a:schemeClr>
          </a:solidFill>
        </p:spPr>
      </p:pic>
      <p:pic>
        <p:nvPicPr>
          <p:cNvPr id="3" name="Picture 2">
            <a:extLst>
              <a:ext uri="{FF2B5EF4-FFF2-40B4-BE49-F238E27FC236}">
                <a16:creationId xmlns:a16="http://schemas.microsoft.com/office/drawing/2014/main" id="{E5F634A9-BCF0-0EF2-C4BD-08E0A6F52DC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880"/>
          <a:stretch/>
        </p:blipFill>
        <p:spPr>
          <a:xfrm>
            <a:off x="4356463" y="1460940"/>
            <a:ext cx="7835537" cy="2067656"/>
          </a:xfrm>
          <a:prstGeom prst="rect">
            <a:avLst/>
          </a:prstGeom>
        </p:spPr>
      </p:pic>
      <p:sp>
        <p:nvSpPr>
          <p:cNvPr id="19" name="Teardrop 18">
            <a:extLst>
              <a:ext uri="{FF2B5EF4-FFF2-40B4-BE49-F238E27FC236}">
                <a16:creationId xmlns:a16="http://schemas.microsoft.com/office/drawing/2014/main" id="{2F0F64A3-3FF2-E999-A825-4565BDD0B12B}"/>
              </a:ext>
              <a:ext uri="{C183D7F6-B498-43B3-948B-1728B52AA6E4}">
                <adec:decorative xmlns:adec="http://schemas.microsoft.com/office/drawing/2017/decorative" val="1"/>
              </a:ext>
            </a:extLst>
          </p:cNvPr>
          <p:cNvSpPr/>
          <p:nvPr/>
        </p:nvSpPr>
        <p:spPr>
          <a:xfrm flipH="1">
            <a:off x="-1" y="0"/>
            <a:ext cx="6871359" cy="687135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8400D3E4-F815-11AF-131A-8BF9CC39252C}"/>
              </a:ext>
            </a:extLst>
          </p:cNvPr>
          <p:cNvSpPr>
            <a:spLocks noGrp="1"/>
          </p:cNvSpPr>
          <p:nvPr>
            <p:ph type="title" idx="4294967295"/>
          </p:nvPr>
        </p:nvSpPr>
        <p:spPr>
          <a:xfrm>
            <a:off x="484140" y="1906901"/>
            <a:ext cx="9768341" cy="328304"/>
          </a:xfrm>
        </p:spPr>
        <p:txBody>
          <a:bodyPr/>
          <a:lstStyle/>
          <a:p>
            <a:pPr rtl="0" eaLnBrk="1" fontAlgn="auto" latinLnBrk="0" hangingPunct="1">
              <a:lnSpc>
                <a:spcPct val="90000"/>
              </a:lnSpc>
            </a:pPr>
            <a:r>
              <a:rPr lang="en-US" sz="4200" b="1" i="0" kern="1200" spc="-50" baseline="0">
                <a:ln>
                  <a:noFill/>
                </a:ln>
                <a:solidFill>
                  <a:srgbClr val="341F65"/>
                </a:solidFill>
                <a:effectLst/>
                <a:latin typeface="Georgia" panose="02040502050405020303" pitchFamily="18" charset="0"/>
                <a:ea typeface="+mn-ea"/>
                <a:cs typeface="+mn-cs"/>
              </a:rPr>
              <a:t>Empowering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people to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live their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healthiest lives </a:t>
            </a:r>
            <a:r>
              <a:rPr lang="en-US" sz="4200" b="1" i="0" kern="1200" spc="-50" baseline="0">
                <a:ln>
                  <a:noFill/>
                </a:ln>
                <a:solidFill>
                  <a:schemeClr val="bg1"/>
                </a:solidFill>
                <a:effectLst/>
                <a:ea typeface="+mn-ea"/>
                <a:cs typeface="+mn-cs"/>
              </a:rPr>
              <a:t>7</a:t>
            </a:r>
            <a:endParaRPr lang="en-US">
              <a:solidFill>
                <a:schemeClr val="bg1"/>
              </a:solidFill>
              <a:effectLst/>
            </a:endParaRPr>
          </a:p>
          <a:p>
            <a:endParaRPr lang="en-US"/>
          </a:p>
        </p:txBody>
      </p:sp>
      <p:pic>
        <p:nvPicPr>
          <p:cNvPr id="5" name="Picture 4">
            <a:extLst>
              <a:ext uri="{FF2B5EF4-FFF2-40B4-BE49-F238E27FC236}">
                <a16:creationId xmlns:a16="http://schemas.microsoft.com/office/drawing/2014/main" id="{AC1D1164-6355-3D27-F2F5-77BA5F9430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0629" y="4949311"/>
            <a:ext cx="1661532" cy="1115600"/>
          </a:xfrm>
          <a:prstGeom prst="rect">
            <a:avLst/>
          </a:prstGeom>
        </p:spPr>
      </p:pic>
      <p:pic>
        <p:nvPicPr>
          <p:cNvPr id="26" name="Graphic 25" descr="Teladoc Health logo">
            <a:extLst>
              <a:ext uri="{FF2B5EF4-FFF2-40B4-BE49-F238E27FC236}">
                <a16:creationId xmlns:a16="http://schemas.microsoft.com/office/drawing/2014/main" id="{B875ABB3-5449-0171-8133-A0C9A6F525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8853" y="388289"/>
            <a:ext cx="1803448" cy="953655"/>
          </a:xfrm>
          <a:prstGeom prst="rect">
            <a:avLst/>
          </a:prstGeom>
        </p:spPr>
      </p:pic>
      <p:pic>
        <p:nvPicPr>
          <p:cNvPr id="16" name="Picture Placeholder 10" descr="Young woman in jeans walking happily with a young dog on a leash">
            <a:extLst>
              <a:ext uri="{FF2B5EF4-FFF2-40B4-BE49-F238E27FC236}">
                <a16:creationId xmlns:a16="http://schemas.microsoft.com/office/drawing/2014/main" id="{24E3BE75-5AA5-450B-D091-F8D05F3EC3D1}"/>
              </a:ext>
              <a:ext uri="{C183D7F6-B498-43B3-948B-1728B52AA6E4}">
                <adec:decorative xmlns:adec="http://schemas.microsoft.com/office/drawing/2017/decorative" val="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7119197" y="200744"/>
            <a:ext cx="3699933" cy="6467655"/>
          </a:xfrm>
          <a:prstGeom prst="rect">
            <a:avLst/>
          </a:prstGeom>
          <a:noFill/>
        </p:spPr>
      </p:pic>
      <p:sp>
        <p:nvSpPr>
          <p:cNvPr id="27" name="TextBox 26">
            <a:extLst>
              <a:ext uri="{FF2B5EF4-FFF2-40B4-BE49-F238E27FC236}">
                <a16:creationId xmlns:a16="http://schemas.microsoft.com/office/drawing/2014/main" id="{0E5A9D5D-CAF7-9EC8-5EB7-8796F455016F}"/>
              </a:ext>
              <a:ext uri="{C183D7F6-B498-43B3-948B-1728B52AA6E4}">
                <adec:decorative xmlns:adec="http://schemas.microsoft.com/office/drawing/2017/decorative" val="1"/>
              </a:ext>
            </a:extLst>
          </p:cNvPr>
          <p:cNvSpPr txBox="1"/>
          <p:nvPr/>
        </p:nvSpPr>
        <p:spPr>
          <a:xfrm>
            <a:off x="2363245" y="697583"/>
            <a:ext cx="1662008" cy="423863"/>
          </a:xfrm>
          <a:prstGeom prst="rect">
            <a:avLst/>
          </a:prstGeom>
          <a:noFill/>
        </p:spPr>
        <p:txBody>
          <a:bodyPr wrap="square" lIns="0" tIns="0" rIns="0" bIns="0" rtlCol="0">
            <a:noAutofit/>
          </a:bodyPr>
          <a:lstStyle/>
          <a:p>
            <a:pPr algn="ctr">
              <a:spcBef>
                <a:spcPts val="900"/>
              </a:spcBef>
            </a:pPr>
            <a:r>
              <a:rPr lang="en-US" sz="1200">
                <a:solidFill>
                  <a:schemeClr val="tx1">
                    <a:lumMod val="75000"/>
                    <a:lumOff val="25000"/>
                  </a:schemeClr>
                </a:solidFill>
                <a:highlight>
                  <a:srgbClr val="FFFF00"/>
                </a:highlight>
                <a:latin typeface="Century Gothic" panose="020B0502020202020204" pitchFamily="34" charset="0"/>
              </a:rPr>
              <a:t>Option to insert partner logo here</a:t>
            </a:r>
          </a:p>
        </p:txBody>
      </p:sp>
    </p:spTree>
    <p:extLst>
      <p:ext uri="{BB962C8B-B14F-4D97-AF65-F5344CB8AC3E}">
        <p14:creationId xmlns:p14="http://schemas.microsoft.com/office/powerpoint/2010/main" val="423238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DFCAC2DB-AC1C-0345-8BA4-A366CEDC1A34}"/>
              </a:ext>
              <a:ext uri="{C183D7F6-B498-43B3-948B-1728B52AA6E4}">
                <adec:decorative xmlns:adec="http://schemas.microsoft.com/office/drawing/2017/decorative" val="1"/>
              </a:ext>
            </a:extLst>
          </p:cNvPr>
          <p:cNvSpPr>
            <a:spLocks noGrp="1"/>
          </p:cNvSpPr>
          <p:nvPr>
            <p:ph type="body" sz="quarter" idx="30"/>
          </p:nvPr>
        </p:nvSpPr>
        <p:spPr/>
        <p:txBody>
          <a:bodyPr/>
          <a:lstStyle/>
          <a:p>
            <a:endParaRPr lang="en-US"/>
          </a:p>
        </p:txBody>
      </p:sp>
      <p:sp>
        <p:nvSpPr>
          <p:cNvPr id="33" name="Text Placeholder 32">
            <a:extLst>
              <a:ext uri="{FF2B5EF4-FFF2-40B4-BE49-F238E27FC236}">
                <a16:creationId xmlns:a16="http://schemas.microsoft.com/office/drawing/2014/main" id="{77EF380F-009A-D3DB-FBF6-317727A8754D}"/>
              </a:ext>
              <a:ext uri="{C183D7F6-B498-43B3-948B-1728B52AA6E4}">
                <adec:decorative xmlns:adec="http://schemas.microsoft.com/office/drawing/2017/decorative" val="1"/>
              </a:ext>
            </a:extLst>
          </p:cNvPr>
          <p:cNvSpPr>
            <a:spLocks noGrp="1"/>
          </p:cNvSpPr>
          <p:nvPr>
            <p:ph type="body" sz="quarter" idx="31"/>
          </p:nvPr>
        </p:nvSpPr>
        <p:spPr>
          <a:xfrm rot="16200000" flipV="1">
            <a:off x="1136607" y="3432028"/>
            <a:ext cx="3429000" cy="3422939"/>
          </a:xfrm>
        </p:spPr>
        <p:txBody>
          <a:bodyPr/>
          <a:lstStyle/>
          <a:p>
            <a:endParaRPr lang="en-US"/>
          </a:p>
        </p:txBody>
      </p:sp>
      <p:sp>
        <p:nvSpPr>
          <p:cNvPr id="16" name="Title 15">
            <a:extLst>
              <a:ext uri="{FF2B5EF4-FFF2-40B4-BE49-F238E27FC236}">
                <a16:creationId xmlns:a16="http://schemas.microsoft.com/office/drawing/2014/main" id="{21D3DB94-F947-A532-82B7-E962EE7C894E}"/>
              </a:ext>
            </a:extLst>
          </p:cNvPr>
          <p:cNvSpPr>
            <a:spLocks noGrp="1"/>
          </p:cNvSpPr>
          <p:nvPr>
            <p:ph type="title"/>
          </p:nvPr>
        </p:nvSpPr>
        <p:spPr>
          <a:xfrm>
            <a:off x="5059465" y="428293"/>
            <a:ext cx="5959537" cy="317571"/>
          </a:xfrm>
        </p:spPr>
        <p:txBody>
          <a:bodyPr/>
          <a:lstStyle/>
          <a:p>
            <a:pPr>
              <a:lnSpc>
                <a:spcPct val="90000"/>
              </a:lnSpc>
            </a:pPr>
            <a:r>
              <a:rPr lang="en-US"/>
              <a:t>Teladoc Health is the global leader in virtual care</a:t>
            </a:r>
          </a:p>
        </p:txBody>
      </p:sp>
      <p:pic>
        <p:nvPicPr>
          <p:cNvPr id="8" name="Picture Placeholder 7" descr="a man using his phone near the window">
            <a:extLst>
              <a:ext uri="{FF2B5EF4-FFF2-40B4-BE49-F238E27FC236}">
                <a16:creationId xmlns:a16="http://schemas.microsoft.com/office/drawing/2014/main" id="{05D9207D-45E4-369B-4A71-A998D6FA8E1F}"/>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a:off x="-9423" y="2"/>
            <a:ext cx="4572000" cy="6858000"/>
          </a:xfrm>
        </p:spPr>
      </p:pic>
      <p:sp>
        <p:nvSpPr>
          <p:cNvPr id="34" name="Text Placeholder 33">
            <a:extLst>
              <a:ext uri="{FF2B5EF4-FFF2-40B4-BE49-F238E27FC236}">
                <a16:creationId xmlns:a16="http://schemas.microsoft.com/office/drawing/2014/main" id="{56FCD457-1511-FC05-56A3-A1D2D0CD87F7}"/>
              </a:ext>
              <a:ext uri="{C183D7F6-B498-43B3-948B-1728B52AA6E4}">
                <adec:decorative xmlns:adec="http://schemas.microsoft.com/office/drawing/2017/decorative" val="1"/>
              </a:ext>
            </a:extLst>
          </p:cNvPr>
          <p:cNvSpPr>
            <a:spLocks noGrp="1"/>
          </p:cNvSpPr>
          <p:nvPr>
            <p:ph type="body" sz="quarter" idx="35"/>
          </p:nvPr>
        </p:nvSpPr>
        <p:spPr/>
        <p:txBody>
          <a:bodyPr/>
          <a:lstStyle/>
          <a:p>
            <a:endParaRPr lang="en-US"/>
          </a:p>
        </p:txBody>
      </p:sp>
      <p:graphicFrame>
        <p:nvGraphicFramePr>
          <p:cNvPr id="9" name="Table 4" descr="80 million members, 500 million health interactions, 60+ NPS">
            <a:extLst>
              <a:ext uri="{FF2B5EF4-FFF2-40B4-BE49-F238E27FC236}">
                <a16:creationId xmlns:a16="http://schemas.microsoft.com/office/drawing/2014/main" id="{11DAB1F0-FC44-3282-FA43-EA05645BF0E2}"/>
              </a:ext>
            </a:extLst>
          </p:cNvPr>
          <p:cNvGraphicFramePr>
            <a:graphicFrameLocks noGrp="1"/>
          </p:cNvGraphicFramePr>
          <p:nvPr>
            <p:extLst>
              <p:ext uri="{D42A27DB-BD31-4B8C-83A1-F6EECF244321}">
                <p14:modId xmlns:p14="http://schemas.microsoft.com/office/powerpoint/2010/main" val="952987371"/>
              </p:ext>
            </p:extLst>
          </p:nvPr>
        </p:nvGraphicFramePr>
        <p:xfrm>
          <a:off x="5090580" y="1719943"/>
          <a:ext cx="2083346" cy="3261632"/>
        </p:xfrm>
        <a:graphic>
          <a:graphicData uri="http://schemas.openxmlformats.org/drawingml/2006/table">
            <a:tbl>
              <a:tblPr firstRow="1" bandRow="1">
                <a:tableStyleId>{5C22544A-7EE6-4342-B048-85BDC9FD1C3A}</a:tableStyleId>
              </a:tblPr>
              <a:tblGrid>
                <a:gridCol w="2083346">
                  <a:extLst>
                    <a:ext uri="{9D8B030D-6E8A-4147-A177-3AD203B41FA5}">
                      <a16:colId xmlns:a16="http://schemas.microsoft.com/office/drawing/2014/main" val="654736396"/>
                    </a:ext>
                  </a:extLst>
                </a:gridCol>
              </a:tblGrid>
              <a:tr h="1143000">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a:noFill/>
                          </a:ln>
                          <a:solidFill>
                            <a:schemeClr val="accent3"/>
                          </a:solidFill>
                          <a:effectLst/>
                          <a:uLnTx/>
                          <a:uFillTx/>
                          <a:latin typeface="Georgia" panose="02040502050405020303" pitchFamily="18" charset="0"/>
                          <a:ea typeface="+mn-ea"/>
                          <a:cs typeface="+mn-cs"/>
                        </a:rPr>
                        <a:t>90</a:t>
                      </a:r>
                      <a:r>
                        <a:rPr kumimoji="0" lang="en-US" sz="2800" b="1" i="0" u="none" strike="noStrike" kern="1200" cap="none" spc="0" normalizeH="0" baseline="0" noProof="0" dirty="0">
                          <a:ln>
                            <a:noFill/>
                          </a:ln>
                          <a:solidFill>
                            <a:schemeClr val="accent3"/>
                          </a:solidFill>
                          <a:effectLst/>
                          <a:uLnTx/>
                          <a:uFillTx/>
                          <a:latin typeface="Georgia" panose="02040502050405020303" pitchFamily="18" charset="0"/>
                          <a:ea typeface="+mn-ea"/>
                          <a:cs typeface="+mn-cs"/>
                        </a:rPr>
                        <a: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Members</a:t>
                      </a:r>
                      <a:r>
                        <a:rPr kumimoji="0" lang="en-US" sz="1400" b="0" i="0" u="none" strike="noStrike" kern="1200" cap="none" spc="0" normalizeH="0" baseline="30000" noProof="0" dirty="0">
                          <a:ln>
                            <a:noFill/>
                          </a:ln>
                          <a:solidFill>
                            <a:schemeClr val="tx2"/>
                          </a:solidFill>
                          <a:effectLst/>
                          <a:uLnTx/>
                          <a:uFillTx/>
                          <a:latin typeface="Century Gothic" panose="020B0502020202020204" pitchFamily="34" charset="0"/>
                          <a:ea typeface="+mn-ea"/>
                          <a:cs typeface="+mn-cs"/>
                        </a:rPr>
                        <a:t>1</a:t>
                      </a:r>
                    </a:p>
                  </a:txBody>
                  <a:tcPr marL="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071848"/>
                  </a:ext>
                </a:extLst>
              </a:tr>
              <a:tr h="1143000">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a:noFill/>
                          </a:ln>
                          <a:solidFill>
                            <a:schemeClr val="accent2"/>
                          </a:solidFill>
                          <a:effectLst/>
                          <a:uLnTx/>
                          <a:uFillTx/>
                          <a:latin typeface="Georgia" panose="02040502050405020303" pitchFamily="18" charset="0"/>
                          <a:ea typeface="+mn-ea"/>
                          <a:cs typeface="+mn-cs"/>
                        </a:rPr>
                        <a:t>500</a:t>
                      </a:r>
                      <a:r>
                        <a:rPr kumimoji="0" lang="en-US" sz="2800" b="1" i="0" u="none" strike="noStrike" kern="1200" cap="none" spc="0" normalizeH="0" baseline="0" noProof="0">
                          <a:ln>
                            <a:noFill/>
                          </a:ln>
                          <a:solidFill>
                            <a:schemeClr val="accent2"/>
                          </a:solidFill>
                          <a:effectLst/>
                          <a:uLnTx/>
                          <a:uFillTx/>
                          <a:latin typeface="Georgia" panose="02040502050405020303" pitchFamily="18" charset="0"/>
                          <a:ea typeface="+mn-ea"/>
                          <a:cs typeface="+mn-cs"/>
                        </a:rPr>
                        <a: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Century Gothic" panose="020B0502020202020204" pitchFamily="34" charset="0"/>
                          <a:ea typeface="+mn-ea"/>
                          <a:cs typeface="+mn-cs"/>
                        </a:rPr>
                        <a:t>Health Interactions</a:t>
                      </a:r>
                      <a:r>
                        <a:rPr kumimoji="0" lang="en-US" sz="1400" b="0" i="0" u="none" strike="noStrike" kern="1200" cap="none" spc="0" normalizeH="0" baseline="30000" noProof="0">
                          <a:ln>
                            <a:noFill/>
                          </a:ln>
                          <a:solidFill>
                            <a:schemeClr val="tx2"/>
                          </a:solidFill>
                          <a:effectLst/>
                          <a:uLnTx/>
                          <a:uFillTx/>
                          <a:latin typeface="Century Gothic" panose="020B0502020202020204" pitchFamily="34" charset="0"/>
                          <a:ea typeface="+mn-ea"/>
                          <a:cs typeface="+mn-cs"/>
                        </a:rPr>
                        <a:t>3</a:t>
                      </a:r>
                    </a:p>
                  </a:txBody>
                  <a:tcPr marL="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7863793"/>
                  </a:ext>
                </a:extLst>
              </a:tr>
              <a:tr h="9756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5"/>
                          </a:solidFill>
                          <a:effectLst/>
                          <a:uLnTx/>
                          <a:uFillTx/>
                          <a:latin typeface="Georgia" panose="02040502050405020303" pitchFamily="18" charset="0"/>
                          <a:ea typeface="+mn-ea"/>
                          <a:cs typeface="+mn-cs"/>
                        </a:rPr>
                        <a:t>60+</a:t>
                      </a:r>
                      <a:r>
                        <a:rPr kumimoji="0" lang="en-US" sz="4400" b="0" i="0" u="none" strike="noStrike" kern="1200" cap="none" spc="0" normalizeH="0" baseline="0" noProof="0" dirty="0">
                          <a:ln>
                            <a:noFill/>
                          </a:ln>
                          <a:solidFill>
                            <a:schemeClr val="accent5"/>
                          </a:solidFill>
                          <a:effectLst/>
                          <a:uLnTx/>
                          <a:uFillTx/>
                          <a:latin typeface="Georgia" panose="02040502050405020303" pitchFamily="18" charset="0"/>
                          <a:ea typeface="+mn-ea"/>
                          <a:cs typeface="+mn-cs"/>
                        </a:rPr>
                        <a:t> </a:t>
                      </a:r>
                      <a:br>
                        <a:rPr kumimoji="0" lang="en-US" sz="4400" b="0" i="0" u="none" strike="noStrike" kern="1200" cap="none" spc="0" normalizeH="0" baseline="0" noProof="0" dirty="0">
                          <a:ln>
                            <a:noFill/>
                          </a:ln>
                          <a:solidFill>
                            <a:srgbClr val="351F65"/>
                          </a:solidFill>
                          <a:effectLst/>
                          <a:uLnTx/>
                          <a:uFillTx/>
                          <a:latin typeface="Century Gothic" panose="020B0502020202020204" pitchFamily="34" charset="0"/>
                          <a:ea typeface="+mn-ea"/>
                          <a:cs typeface="+mn-cs"/>
                        </a:rPr>
                      </a:br>
                      <a:r>
                        <a:rPr kumimoji="0" lang="en-US" sz="1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NPS</a:t>
                      </a:r>
                      <a:r>
                        <a:rPr kumimoji="0" lang="en-US" sz="1400" b="0" i="0" u="none" strike="noStrike" kern="1200" cap="none" spc="0" normalizeH="0" baseline="30000" noProof="0" dirty="0">
                          <a:ln>
                            <a:noFill/>
                          </a:ln>
                          <a:solidFill>
                            <a:schemeClr val="tx2"/>
                          </a:solidFill>
                          <a:effectLst/>
                          <a:uLnTx/>
                          <a:uFillTx/>
                          <a:latin typeface="Century Gothic" panose="020B0502020202020204" pitchFamily="34" charset="0"/>
                          <a:ea typeface="+mn-ea"/>
                          <a:cs typeface="+mn-cs"/>
                        </a:rPr>
                        <a:t>5</a:t>
                      </a:r>
                    </a:p>
                  </a:txBody>
                  <a:tcPr marL="0" anchor="ctr">
                    <a:lnL w="12700" cmpd="sng">
                      <a:noFill/>
                    </a:lnL>
                    <a:lnR w="12700" cmpd="sng">
                      <a:noFill/>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7713253"/>
                  </a:ext>
                </a:extLst>
              </a:tr>
            </a:tbl>
          </a:graphicData>
        </a:graphic>
      </p:graphicFrame>
      <p:graphicFrame>
        <p:nvGraphicFramePr>
          <p:cNvPr id="10" name="Table 4" descr="5000+ emmployees worldwide, 50 million cumulative virtual care visits, #1 most recognized virtual care brand">
            <a:extLst>
              <a:ext uri="{FF2B5EF4-FFF2-40B4-BE49-F238E27FC236}">
                <a16:creationId xmlns:a16="http://schemas.microsoft.com/office/drawing/2014/main" id="{236C642B-6213-AFE9-0655-413DC0274403}"/>
              </a:ext>
            </a:extLst>
          </p:cNvPr>
          <p:cNvGraphicFramePr>
            <a:graphicFrameLocks noGrp="1"/>
          </p:cNvGraphicFramePr>
          <p:nvPr>
            <p:extLst>
              <p:ext uri="{D42A27DB-BD31-4B8C-83A1-F6EECF244321}">
                <p14:modId xmlns:p14="http://schemas.microsoft.com/office/powerpoint/2010/main" val="1319065528"/>
              </p:ext>
            </p:extLst>
          </p:nvPr>
        </p:nvGraphicFramePr>
        <p:xfrm>
          <a:off x="7597806" y="1709057"/>
          <a:ext cx="3506025" cy="3498226"/>
        </p:xfrm>
        <a:graphic>
          <a:graphicData uri="http://schemas.openxmlformats.org/drawingml/2006/table">
            <a:tbl>
              <a:tblPr firstRow="1" bandRow="1">
                <a:tableStyleId>{5C22544A-7EE6-4342-B048-85BDC9FD1C3A}</a:tableStyleId>
              </a:tblPr>
              <a:tblGrid>
                <a:gridCol w="3506025">
                  <a:extLst>
                    <a:ext uri="{9D8B030D-6E8A-4147-A177-3AD203B41FA5}">
                      <a16:colId xmlns:a16="http://schemas.microsoft.com/office/drawing/2014/main" val="654736396"/>
                    </a:ext>
                  </a:extLst>
                </a:gridCol>
              </a:tblGrid>
              <a:tr h="1156063">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a:ln>
                            <a:noFill/>
                          </a:ln>
                          <a:solidFill>
                            <a:schemeClr val="accent3"/>
                          </a:solidFill>
                          <a:effectLst/>
                          <a:uLnTx/>
                          <a:uFillTx/>
                          <a:latin typeface="Georgia" panose="02040502050405020303" pitchFamily="18" charset="0"/>
                          <a:ea typeface="+mn-ea"/>
                          <a:cs typeface="+mn-cs"/>
                        </a:rPr>
                        <a:t>5000</a:t>
                      </a:r>
                      <a:r>
                        <a:rPr kumimoji="0" lang="en-US" sz="2800" b="1" i="0" u="none" strike="noStrike" kern="1200" cap="none" spc="0" normalizeH="0" baseline="0" noProof="0">
                          <a:ln>
                            <a:noFill/>
                          </a:ln>
                          <a:solidFill>
                            <a:schemeClr val="accent3"/>
                          </a:solidFill>
                          <a:effectLst/>
                          <a:uLnTx/>
                          <a:uFillTx/>
                          <a:latin typeface="Georgia" panose="02040502050405020303" pitchFamily="18" charset="0"/>
                          <a:ea typeface="+mn-ea"/>
                          <a:cs typeface="+mn-cs"/>
                        </a:rPr>
                        <a:t>+</a:t>
                      </a:r>
                      <a:r>
                        <a:rPr kumimoji="0" lang="en-US" sz="4400" b="1" i="0" u="none" strike="noStrike" kern="1200" cap="none" spc="0" normalizeH="0" baseline="0" noProof="0">
                          <a:ln>
                            <a:noFill/>
                          </a:ln>
                          <a:solidFill>
                            <a:schemeClr val="accent3"/>
                          </a:solidFill>
                          <a:effectLst/>
                          <a:uLnTx/>
                          <a:uFillTx/>
                          <a:latin typeface="Georgia" panose="02040502050405020303"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Century Gothic" panose="020B0502020202020204" pitchFamily="34" charset="0"/>
                          <a:ea typeface="+mn-ea"/>
                          <a:cs typeface="+mn-cs"/>
                        </a:rPr>
                        <a:t>Employees Worldwide</a:t>
                      </a:r>
                      <a:r>
                        <a:rPr kumimoji="0" lang="en-US" sz="1400" b="0" i="0" u="none" strike="noStrike" kern="1200" cap="none" spc="0" normalizeH="0" baseline="30000" noProof="0">
                          <a:ln>
                            <a:noFill/>
                          </a:ln>
                          <a:solidFill>
                            <a:schemeClr val="tx2"/>
                          </a:solidFill>
                          <a:effectLst/>
                          <a:uLnTx/>
                          <a:uFillTx/>
                          <a:latin typeface="Century Gothic" panose="020B0502020202020204" pitchFamily="34" charset="0"/>
                          <a:ea typeface="+mn-ea"/>
                          <a:cs typeface="+mn-cs"/>
                        </a:rPr>
                        <a:t>2</a:t>
                      </a:r>
                    </a:p>
                  </a:txBody>
                  <a:tcPr marL="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071848"/>
                  </a:ext>
                </a:extLst>
              </a:tr>
              <a:tr h="1143000">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a:noFill/>
                          </a:ln>
                          <a:solidFill>
                            <a:schemeClr val="accent2"/>
                          </a:solidFill>
                          <a:effectLst/>
                          <a:uLnTx/>
                          <a:uFillTx/>
                          <a:latin typeface="Georgia" panose="02040502050405020303" pitchFamily="18" charset="0"/>
                          <a:ea typeface="+mn-ea"/>
                          <a:cs typeface="+mn-cs"/>
                        </a:rPr>
                        <a:t>60</a:t>
                      </a:r>
                      <a:r>
                        <a:rPr kumimoji="0" lang="en-US" sz="2800" b="1" i="0" u="none" strike="noStrike" kern="1200" cap="none" spc="0" normalizeH="0" baseline="0" noProof="0" dirty="0">
                          <a:ln>
                            <a:noFill/>
                          </a:ln>
                          <a:solidFill>
                            <a:schemeClr val="accent2"/>
                          </a:solidFill>
                          <a:effectLst/>
                          <a:uLnTx/>
                          <a:uFillTx/>
                          <a:latin typeface="Georgia" panose="02040502050405020303" pitchFamily="18" charset="0"/>
                          <a:ea typeface="+mn-ea"/>
                          <a:cs typeface="+mn-cs"/>
                        </a:rPr>
                        <a:t>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Cumulative Virtual Care Visits</a:t>
                      </a:r>
                      <a:r>
                        <a:rPr kumimoji="0" lang="en-US" sz="1400" b="0" i="0" u="none" strike="noStrike" kern="1200" cap="none" spc="0" normalizeH="0" baseline="30000" noProof="0" dirty="0">
                          <a:ln>
                            <a:noFill/>
                          </a:ln>
                          <a:solidFill>
                            <a:schemeClr val="tx2"/>
                          </a:solidFill>
                          <a:effectLst/>
                          <a:uLnTx/>
                          <a:uFillTx/>
                          <a:latin typeface="Century Gothic" panose="020B0502020202020204" pitchFamily="34" charset="0"/>
                          <a:ea typeface="+mn-ea"/>
                          <a:cs typeface="+mn-cs"/>
                        </a:rPr>
                        <a:t>4</a:t>
                      </a:r>
                      <a:endParaRPr kumimoji="0" lang="en-US" sz="1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endParaRPr>
                    </a:p>
                  </a:txBody>
                  <a:tcPr marL="0" marR="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7863793"/>
                  </a:ext>
                </a:extLst>
              </a:tr>
              <a:tr h="1199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5"/>
                          </a:solidFill>
                          <a:effectLst/>
                          <a:uLnTx/>
                          <a:uFillTx/>
                          <a:latin typeface="Georgia" panose="02040502050405020303" pitchFamily="18"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Most recognized virtual care brand</a:t>
                      </a:r>
                      <a:r>
                        <a:rPr kumimoji="0" lang="en-US" sz="1400" b="0" i="0" u="none" strike="noStrike" kern="1200" cap="none" spc="0" normalizeH="0" baseline="30000" noProof="0" dirty="0">
                          <a:ln>
                            <a:noFill/>
                          </a:ln>
                          <a:solidFill>
                            <a:schemeClr val="tx2"/>
                          </a:solidFill>
                          <a:effectLst/>
                          <a:uLnTx/>
                          <a:uFillTx/>
                          <a:latin typeface="Century Gothic" panose="020B0502020202020204" pitchFamily="34" charset="0"/>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lumMod val="65000"/>
                            <a:lumOff val="35000"/>
                          </a:srgbClr>
                        </a:solidFill>
                        <a:effectLst/>
                        <a:uLnTx/>
                        <a:uFillTx/>
                        <a:latin typeface="Century Gothic" panose="020B0502020202020204" pitchFamily="34" charset="0"/>
                        <a:ea typeface="+mn-ea"/>
                        <a:cs typeface="+mn-cs"/>
                      </a:endParaRPr>
                    </a:p>
                  </a:txBody>
                  <a:tcPr marL="0" marR="0" anchor="ctr">
                    <a:lnL w="12700" cmpd="sng">
                      <a:noFill/>
                    </a:lnL>
                    <a:lnR w="12700" cmpd="sng">
                      <a:noFill/>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5833432"/>
                  </a:ext>
                </a:extLst>
              </a:tr>
            </a:tbl>
          </a:graphicData>
        </a:graphic>
      </p:graphicFrame>
      <p:sp>
        <p:nvSpPr>
          <p:cNvPr id="6" name="TextBox 5">
            <a:extLst>
              <a:ext uri="{FF2B5EF4-FFF2-40B4-BE49-F238E27FC236}">
                <a16:creationId xmlns:a16="http://schemas.microsoft.com/office/drawing/2014/main" id="{41A2A218-2576-10FF-C0E2-6D4E4E9D4437}"/>
              </a:ext>
            </a:extLst>
          </p:cNvPr>
          <p:cNvSpPr txBox="1"/>
          <p:nvPr/>
        </p:nvSpPr>
        <p:spPr>
          <a:xfrm>
            <a:off x="5059465" y="5795880"/>
            <a:ext cx="5592489" cy="646331"/>
          </a:xfrm>
          <a:prstGeom prst="rect">
            <a:avLst/>
          </a:prstGeom>
        </p:spPr>
        <p:txBody>
          <a:bodyPr vert="horz" wrap="square" lIns="0" tIns="0" rIns="0" bIns="0" rtlCol="0">
            <a:spAutoFit/>
          </a:bodyPr>
          <a:lstStyle/>
          <a:p>
            <a:pPr indent="-137160">
              <a:buAutoNum type="arabicPeriod"/>
              <a:defRPr/>
            </a:pPr>
            <a:r>
              <a:rPr lang="en-US" sz="700" dirty="0">
                <a:solidFill>
                  <a:schemeClr val="tx1">
                    <a:lumMod val="75000"/>
                    <a:lumOff val="25000"/>
                  </a:schemeClr>
                </a:solidFill>
                <a:latin typeface="Century Gothic" panose="020B0502020202020204" pitchFamily="34" charset="0"/>
              </a:rPr>
              <a:t>Includes U.S. paid members and visit fee only access</a:t>
            </a:r>
          </a:p>
          <a:p>
            <a:pPr indent="-137160">
              <a:buAutoNum type="arabicPeriod"/>
              <a:defRPr/>
            </a:pPr>
            <a:r>
              <a:rPr lang="en-US" sz="700" dirty="0">
                <a:solidFill>
                  <a:schemeClr val="tx1">
                    <a:lumMod val="75000"/>
                    <a:lumOff val="25000"/>
                  </a:schemeClr>
                </a:solidFill>
                <a:latin typeface="Century Gothic" panose="020B0502020202020204" pitchFamily="34" charset="0"/>
              </a:rPr>
              <a:t>Teladoc Health data, 2023</a:t>
            </a:r>
          </a:p>
          <a:p>
            <a:pPr indent="-137160">
              <a:buAutoNum type="arabicPeriod"/>
              <a:defRPr/>
            </a:pPr>
            <a:r>
              <a:rPr lang="en-US" sz="700" dirty="0">
                <a:solidFill>
                  <a:schemeClr val="tx1">
                    <a:lumMod val="75000"/>
                    <a:lumOff val="25000"/>
                  </a:schemeClr>
                </a:solidFill>
                <a:latin typeface="Century Gothic" panose="020B0502020202020204" pitchFamily="34" charset="0"/>
              </a:rPr>
              <a:t>Includes health interactions across all Teladoc Health businesses</a:t>
            </a:r>
          </a:p>
          <a:p>
            <a:pPr indent="-137160">
              <a:buAutoNum type="arabicPeriod"/>
              <a:defRPr/>
            </a:pPr>
            <a:r>
              <a:rPr lang="en-US" sz="700" dirty="0">
                <a:solidFill>
                  <a:schemeClr val="tx1">
                    <a:lumMod val="75000"/>
                    <a:lumOff val="25000"/>
                  </a:schemeClr>
                </a:solidFill>
                <a:latin typeface="Century Gothic" panose="020B0502020202020204" pitchFamily="34" charset="0"/>
              </a:rPr>
              <a:t>Teladoc Health data, virtual care visits delivered since 2015</a:t>
            </a:r>
          </a:p>
          <a:p>
            <a:pPr indent="-137160">
              <a:buAutoNum type="arabicPeriod"/>
              <a:defRPr/>
            </a:pPr>
            <a:r>
              <a:rPr lang="en-US" sz="700" dirty="0">
                <a:solidFill>
                  <a:schemeClr val="tx1">
                    <a:lumMod val="75000"/>
                    <a:lumOff val="25000"/>
                  </a:schemeClr>
                </a:solidFill>
                <a:latin typeface="Century Gothic" panose="020B0502020202020204" pitchFamily="34" charset="0"/>
              </a:rPr>
              <a:t>Member surveys across Teladoc Health products and services, 2021-2022 </a:t>
            </a:r>
          </a:p>
          <a:p>
            <a:pPr indent="-137160">
              <a:buAutoNum type="arabicPeriod"/>
              <a:defRPr/>
            </a:pPr>
            <a:r>
              <a:rPr lang="en-US" sz="700" dirty="0">
                <a:solidFill>
                  <a:schemeClr val="tx1">
                    <a:lumMod val="75000"/>
                    <a:lumOff val="25000"/>
                  </a:schemeClr>
                </a:solidFill>
                <a:latin typeface="Century Gothic" panose="020B0502020202020204" pitchFamily="34" charset="0"/>
              </a:rPr>
              <a:t>Based on Unaided Virtual Care Service Recall for September 2022</a:t>
            </a:r>
          </a:p>
        </p:txBody>
      </p:sp>
      <p:pic>
        <p:nvPicPr>
          <p:cNvPr id="5" name="Graphic 4">
            <a:extLst>
              <a:ext uri="{FF2B5EF4-FFF2-40B4-BE49-F238E27FC236}">
                <a16:creationId xmlns:a16="http://schemas.microsoft.com/office/drawing/2014/main" id="{5278FA66-652C-B635-3BB5-0C099F679F1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6113" y="-49706"/>
            <a:ext cx="914400" cy="914400"/>
          </a:xfrm>
          <a:prstGeom prst="rect">
            <a:avLst/>
          </a:prstGeom>
        </p:spPr>
      </p:pic>
      <p:sp>
        <p:nvSpPr>
          <p:cNvPr id="7" name="Footer Placeholder 6">
            <a:extLst>
              <a:ext uri="{FF2B5EF4-FFF2-40B4-BE49-F238E27FC236}">
                <a16:creationId xmlns:a16="http://schemas.microsoft.com/office/drawing/2014/main" id="{4A56B4F3-30B6-23E3-B9EB-D323E21D38EC}"/>
              </a:ext>
            </a:extLst>
          </p:cNvPr>
          <p:cNvSpPr>
            <a:spLocks noGrp="1"/>
          </p:cNvSpPr>
          <p:nvPr>
            <p:ph type="ftr" sz="quarter" idx="33"/>
          </p:nvPr>
        </p:nvSpPr>
        <p:spPr/>
        <p:txBody>
          <a:bodyPr/>
          <a:lstStyle/>
          <a:p>
            <a:pPr lvl="0"/>
            <a:r>
              <a:rPr lang="en-US" noProof="0" dirty="0"/>
              <a:t>© Teladoc Health, Inc. All rights reserved.</a:t>
            </a:r>
          </a:p>
        </p:txBody>
      </p:sp>
      <p:sp>
        <p:nvSpPr>
          <p:cNvPr id="2" name="Slide Number Placeholder 1">
            <a:extLst>
              <a:ext uri="{FF2B5EF4-FFF2-40B4-BE49-F238E27FC236}">
                <a16:creationId xmlns:a16="http://schemas.microsoft.com/office/drawing/2014/main" id="{25093E34-8AB5-D8D1-A495-E86ADE179714}"/>
              </a:ext>
            </a:extLst>
          </p:cNvPr>
          <p:cNvSpPr>
            <a:spLocks noGrp="1"/>
          </p:cNvSpPr>
          <p:nvPr>
            <p:ph type="sldNum" sz="quarter" idx="34"/>
          </p:nvPr>
        </p:nvSpPr>
        <p:spPr/>
        <p:txBody>
          <a:bodyPr/>
          <a:lstStyle/>
          <a:p>
            <a:fld id="{A82C3BC0-3EBF-3C4C-A3D8-795624EBC6AA}" type="slidenum">
              <a:rPr lang="en-US" smtClean="0"/>
              <a:pPr/>
              <a:t>3</a:t>
            </a:fld>
            <a:endParaRPr lang="en-US"/>
          </a:p>
        </p:txBody>
      </p:sp>
    </p:spTree>
    <p:extLst>
      <p:ext uri="{BB962C8B-B14F-4D97-AF65-F5344CB8AC3E}">
        <p14:creationId xmlns:p14="http://schemas.microsoft.com/office/powerpoint/2010/main" val="322054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84A85B-1ECF-55F2-D296-4E8285AA56A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FC3F1E6A-B64A-D3CB-9C0B-555B03E50653}"/>
              </a:ext>
              <a:ext uri="{C183D7F6-B498-43B3-948B-1728B52AA6E4}">
                <adec:decorative xmlns:adec="http://schemas.microsoft.com/office/drawing/2017/decorative" val="1"/>
              </a:ext>
            </a:extLst>
          </p:cNvPr>
          <p:cNvSpPr/>
          <p:nvPr/>
        </p:nvSpPr>
        <p:spPr>
          <a:xfrm flipH="1">
            <a:off x="2" y="0"/>
            <a:ext cx="3365498" cy="6858000"/>
          </a:xfrm>
          <a:prstGeom prst="rect">
            <a:avLst/>
          </a:prstGeom>
          <a:gradFill>
            <a:gsLst>
              <a:gs pos="100000">
                <a:srgbClr val="FFFFFF">
                  <a:alpha val="75000"/>
                </a:srgbClr>
              </a:gs>
              <a:gs pos="0">
                <a:srgbClr val="FFFFFF">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pic>
        <p:nvPicPr>
          <p:cNvPr id="10" name="Picture 9">
            <a:extLst>
              <a:ext uri="{FF2B5EF4-FFF2-40B4-BE49-F238E27FC236}">
                <a16:creationId xmlns:a16="http://schemas.microsoft.com/office/drawing/2014/main" id="{CB117A2E-FCF6-B2EF-F69A-0C7330A514C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36447" y="764507"/>
            <a:ext cx="8333020" cy="2069639"/>
          </a:xfrm>
          <a:prstGeom prst="rect">
            <a:avLst/>
          </a:prstGeom>
        </p:spPr>
      </p:pic>
      <p:pic>
        <p:nvPicPr>
          <p:cNvPr id="4" name="Picture 3">
            <a:extLst>
              <a:ext uri="{FF2B5EF4-FFF2-40B4-BE49-F238E27FC236}">
                <a16:creationId xmlns:a16="http://schemas.microsoft.com/office/drawing/2014/main" id="{D163A770-E063-BBC0-9690-D08968F71EF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2375" y="4374304"/>
            <a:ext cx="1661532" cy="1115600"/>
          </a:xfrm>
          <a:prstGeom prst="rect">
            <a:avLst/>
          </a:prstGeom>
        </p:spPr>
      </p:pic>
      <p:sp>
        <p:nvSpPr>
          <p:cNvPr id="2" name="Title 1">
            <a:extLst>
              <a:ext uri="{FF2B5EF4-FFF2-40B4-BE49-F238E27FC236}">
                <a16:creationId xmlns:a16="http://schemas.microsoft.com/office/drawing/2014/main" id="{19DCA420-AF42-5E3D-BAA4-9A536F8696D3}"/>
              </a:ext>
            </a:extLst>
          </p:cNvPr>
          <p:cNvSpPr>
            <a:spLocks noGrp="1"/>
          </p:cNvSpPr>
          <p:nvPr>
            <p:ph type="title" idx="4294967295"/>
          </p:nvPr>
        </p:nvSpPr>
        <p:spPr>
          <a:xfrm>
            <a:off x="867949" y="1885953"/>
            <a:ext cx="9768341" cy="328304"/>
          </a:xfrm>
        </p:spPr>
        <p:txBody>
          <a:bodyPr/>
          <a:lstStyle/>
          <a:p>
            <a:pPr rtl="0" eaLnBrk="1" fontAlgn="auto" latinLnBrk="0" hangingPunct="1">
              <a:lnSpc>
                <a:spcPct val="90000"/>
              </a:lnSpc>
            </a:pPr>
            <a:r>
              <a:rPr lang="en-US" sz="4200" b="1" i="0" kern="1200" spc="-50" baseline="0">
                <a:ln>
                  <a:noFill/>
                </a:ln>
                <a:solidFill>
                  <a:srgbClr val="341F65"/>
                </a:solidFill>
                <a:effectLst/>
                <a:latin typeface="Georgia" panose="02040502050405020303" pitchFamily="18" charset="0"/>
                <a:ea typeface="+mn-ea"/>
                <a:cs typeface="+mn-cs"/>
              </a:rPr>
              <a:t>Empowering</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people to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live their </a:t>
            </a:r>
            <a:br>
              <a:rPr lang="en-US" sz="4200" b="1" i="0" kern="1200" spc="-50" baseline="0">
                <a:ln>
                  <a:noFill/>
                </a:ln>
                <a:solidFill>
                  <a:srgbClr val="341F65"/>
                </a:solidFill>
                <a:effectLst/>
                <a:latin typeface="Georgia" panose="02040502050405020303" pitchFamily="18" charset="0"/>
                <a:ea typeface="+mn-ea"/>
                <a:cs typeface="+mn-cs"/>
              </a:rPr>
            </a:br>
            <a:r>
              <a:rPr lang="en-US" sz="4200" b="1" i="0" kern="1200" spc="-50" baseline="0">
                <a:ln>
                  <a:noFill/>
                </a:ln>
                <a:solidFill>
                  <a:srgbClr val="341F65"/>
                </a:solidFill>
                <a:effectLst/>
                <a:latin typeface="Georgia" panose="02040502050405020303" pitchFamily="18" charset="0"/>
                <a:ea typeface="+mn-ea"/>
                <a:cs typeface="+mn-cs"/>
              </a:rPr>
              <a:t>healthiest lives </a:t>
            </a:r>
            <a:r>
              <a:rPr lang="en-US" sz="200" b="1" i="0" kern="1200" spc="-50" baseline="0">
                <a:ln>
                  <a:noFill/>
                </a:ln>
                <a:solidFill>
                  <a:schemeClr val="bg1"/>
                </a:solidFill>
                <a:effectLst/>
                <a:ea typeface="+mn-ea"/>
                <a:cs typeface="+mn-cs"/>
              </a:rPr>
              <a:t>8</a:t>
            </a:r>
            <a:endParaRPr lang="en-US" sz="200">
              <a:solidFill>
                <a:schemeClr val="bg1"/>
              </a:solidFill>
              <a:effectLst/>
            </a:endParaRPr>
          </a:p>
          <a:p>
            <a:endParaRPr lang="en-US"/>
          </a:p>
        </p:txBody>
      </p:sp>
      <p:pic>
        <p:nvPicPr>
          <p:cNvPr id="13" name="Graphic 12" descr="Teladoc Health logo">
            <a:extLst>
              <a:ext uri="{FF2B5EF4-FFF2-40B4-BE49-F238E27FC236}">
                <a16:creationId xmlns:a16="http://schemas.microsoft.com/office/drawing/2014/main" id="{CF17A2F2-3180-EC27-4F60-12EEFD08B4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8853" y="388289"/>
            <a:ext cx="1803448" cy="953655"/>
          </a:xfrm>
          <a:prstGeom prst="rect">
            <a:avLst/>
          </a:prstGeom>
        </p:spPr>
      </p:pic>
      <p:sp>
        <p:nvSpPr>
          <p:cNvPr id="14" name="TextBox 13">
            <a:extLst>
              <a:ext uri="{FF2B5EF4-FFF2-40B4-BE49-F238E27FC236}">
                <a16:creationId xmlns:a16="http://schemas.microsoft.com/office/drawing/2014/main" id="{9122F2A7-8D7B-C0E4-57C5-4A34E98C457A}"/>
              </a:ext>
              <a:ext uri="{C183D7F6-B498-43B3-948B-1728B52AA6E4}">
                <adec:decorative xmlns:adec="http://schemas.microsoft.com/office/drawing/2017/decorative" val="1"/>
              </a:ext>
            </a:extLst>
          </p:cNvPr>
          <p:cNvSpPr txBox="1"/>
          <p:nvPr/>
        </p:nvSpPr>
        <p:spPr>
          <a:xfrm>
            <a:off x="2363245" y="697583"/>
            <a:ext cx="1662008" cy="423863"/>
          </a:xfrm>
          <a:prstGeom prst="rect">
            <a:avLst/>
          </a:prstGeom>
          <a:noFill/>
        </p:spPr>
        <p:txBody>
          <a:bodyPr wrap="square" lIns="0" tIns="0" rIns="0" bIns="0" rtlCol="0">
            <a:noAutofit/>
          </a:bodyPr>
          <a:lstStyle/>
          <a:p>
            <a:pPr algn="ctr">
              <a:spcBef>
                <a:spcPts val="900"/>
              </a:spcBef>
            </a:pPr>
            <a:r>
              <a:rPr lang="en-US" sz="1200">
                <a:solidFill>
                  <a:schemeClr val="tx1">
                    <a:lumMod val="75000"/>
                    <a:lumOff val="25000"/>
                  </a:schemeClr>
                </a:solidFill>
                <a:highlight>
                  <a:srgbClr val="FFFF00"/>
                </a:highlight>
                <a:latin typeface="Century Gothic" panose="020B0502020202020204" pitchFamily="34" charset="0"/>
              </a:rPr>
              <a:t>Option to insert partner logo here</a:t>
            </a:r>
          </a:p>
        </p:txBody>
      </p:sp>
      <p:pic>
        <p:nvPicPr>
          <p:cNvPr id="6" name="Picture 5" descr="A woman working on a computer">
            <a:extLst>
              <a:ext uri="{FF2B5EF4-FFF2-40B4-BE49-F238E27FC236}">
                <a16:creationId xmlns:a16="http://schemas.microsoft.com/office/drawing/2014/main" id="{F4DB56D9-7E14-E63F-8F29-830DFCD7CC0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54830" y="-350520"/>
            <a:ext cx="5661240" cy="7208520"/>
          </a:xfrm>
          <a:prstGeom prst="rect">
            <a:avLst/>
          </a:prstGeom>
        </p:spPr>
      </p:pic>
    </p:spTree>
    <p:extLst>
      <p:ext uri="{BB962C8B-B14F-4D97-AF65-F5344CB8AC3E}">
        <p14:creationId xmlns:p14="http://schemas.microsoft.com/office/powerpoint/2010/main" val="411640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1AF6-ABBC-C1CE-C886-19EF7F44F5F7}"/>
              </a:ext>
            </a:extLst>
          </p:cNvPr>
          <p:cNvSpPr>
            <a:spLocks noGrp="1"/>
          </p:cNvSpPr>
          <p:nvPr>
            <p:ph type="ctrTitle"/>
          </p:nvPr>
        </p:nvSpPr>
        <p:spPr>
          <a:xfrm>
            <a:off x="648757" y="2372601"/>
            <a:ext cx="4617342" cy="2387600"/>
          </a:xfrm>
        </p:spPr>
        <p:txBody>
          <a:bodyPr/>
          <a:lstStyle/>
          <a:p>
            <a:pPr rtl="0" eaLnBrk="1" latinLnBrk="0" hangingPunct="1">
              <a:lnSpc>
                <a:spcPct val="90000"/>
              </a:lnSpc>
            </a:pPr>
            <a:r>
              <a:rPr lang="en-US" sz="4800" kern="1200">
                <a:effectLst/>
                <a:ea typeface="+mn-ea"/>
                <a:cs typeface="+mn-cs"/>
              </a:rPr>
              <a:t>Empowering people to </a:t>
            </a:r>
            <a:br>
              <a:rPr lang="en-US" sz="4800" kern="1200">
                <a:effectLst/>
                <a:ea typeface="+mn-ea"/>
                <a:cs typeface="+mn-cs"/>
              </a:rPr>
            </a:br>
            <a:r>
              <a:rPr lang="en-US" sz="4800" kern="1200">
                <a:effectLst/>
                <a:ea typeface="+mn-ea"/>
                <a:cs typeface="+mn-cs"/>
              </a:rPr>
              <a:t>live their healthiest lives </a:t>
            </a:r>
            <a:r>
              <a:rPr lang="en-US" sz="500" kern="1200">
                <a:solidFill>
                  <a:schemeClr val="bg1"/>
                </a:solidFill>
                <a:effectLst/>
                <a:ea typeface="+mn-ea"/>
                <a:cs typeface="+mn-cs"/>
              </a:rPr>
              <a:t>9 </a:t>
            </a:r>
            <a:endParaRPr lang="en-US" sz="500">
              <a:solidFill>
                <a:schemeClr val="bg1"/>
              </a:solidFill>
              <a:effectLst/>
            </a:endParaRPr>
          </a:p>
          <a:p>
            <a:endParaRPr lang="en-US"/>
          </a:p>
        </p:txBody>
      </p:sp>
      <p:sp>
        <p:nvSpPr>
          <p:cNvPr id="28" name="TextBox 27">
            <a:extLst>
              <a:ext uri="{FF2B5EF4-FFF2-40B4-BE49-F238E27FC236}">
                <a16:creationId xmlns:a16="http://schemas.microsoft.com/office/drawing/2014/main" id="{E2BAAF7C-AE73-F580-85EB-2CB1FDFF78A2}"/>
              </a:ext>
              <a:ext uri="{C183D7F6-B498-43B3-948B-1728B52AA6E4}">
                <adec:decorative xmlns:adec="http://schemas.microsoft.com/office/drawing/2017/decorative" val="1"/>
              </a:ext>
            </a:extLst>
          </p:cNvPr>
          <p:cNvSpPr txBox="1"/>
          <p:nvPr/>
        </p:nvSpPr>
        <p:spPr>
          <a:xfrm>
            <a:off x="2363245" y="697583"/>
            <a:ext cx="1662008" cy="423863"/>
          </a:xfrm>
          <a:prstGeom prst="rect">
            <a:avLst/>
          </a:prstGeom>
          <a:noFill/>
        </p:spPr>
        <p:txBody>
          <a:bodyPr wrap="square" lIns="0" tIns="0" rIns="0" bIns="0" rtlCol="0">
            <a:noAutofit/>
          </a:bodyPr>
          <a:lstStyle/>
          <a:p>
            <a:pPr algn="ctr">
              <a:spcBef>
                <a:spcPts val="900"/>
              </a:spcBef>
            </a:pPr>
            <a:r>
              <a:rPr lang="en-US" sz="1200">
                <a:solidFill>
                  <a:schemeClr val="tx1">
                    <a:lumMod val="75000"/>
                    <a:lumOff val="25000"/>
                  </a:schemeClr>
                </a:solidFill>
                <a:highlight>
                  <a:srgbClr val="FFFF00"/>
                </a:highlight>
                <a:latin typeface="Century Gothic" panose="020B0502020202020204" pitchFamily="34" charset="0"/>
              </a:rPr>
              <a:t>Option to insert partner logo here</a:t>
            </a:r>
          </a:p>
        </p:txBody>
      </p:sp>
      <p:sp>
        <p:nvSpPr>
          <p:cNvPr id="6" name="Subtitle 5">
            <a:extLst>
              <a:ext uri="{FF2B5EF4-FFF2-40B4-BE49-F238E27FC236}">
                <a16:creationId xmlns:a16="http://schemas.microsoft.com/office/drawing/2014/main" id="{F8C16F6B-B76E-4FE5-245C-6CA943CA2681}"/>
              </a:ext>
              <a:ext uri="{C183D7F6-B498-43B3-948B-1728B52AA6E4}">
                <adec:decorative xmlns:adec="http://schemas.microsoft.com/office/drawing/2017/decorative" val="1"/>
              </a:ext>
            </a:extLst>
          </p:cNvPr>
          <p:cNvSpPr>
            <a:spLocks noGrp="1"/>
          </p:cNvSpPr>
          <p:nvPr>
            <p:ph type="subTitle" idx="1"/>
          </p:nvPr>
        </p:nvSpPr>
        <p:spPr>
          <a:xfrm>
            <a:off x="496888" y="5130110"/>
            <a:ext cx="4303712" cy="277285"/>
          </a:xfrm>
        </p:spPr>
        <p:txBody>
          <a:bodyPr/>
          <a:lstStyle/>
          <a:p>
            <a:endParaRPr lang="en-US"/>
          </a:p>
        </p:txBody>
      </p:sp>
      <p:sp>
        <p:nvSpPr>
          <p:cNvPr id="5" name="Freeform 4">
            <a:extLst>
              <a:ext uri="{FF2B5EF4-FFF2-40B4-BE49-F238E27FC236}">
                <a16:creationId xmlns:a16="http://schemas.microsoft.com/office/drawing/2014/main" id="{408EE84B-4991-C86F-32E7-97BE18BB9D25}"/>
              </a:ext>
              <a:ext uri="{C183D7F6-B498-43B3-948B-1728B52AA6E4}">
                <adec:decorative xmlns:adec="http://schemas.microsoft.com/office/drawing/2017/decorative" val="1"/>
              </a:ext>
            </a:extLst>
          </p:cNvPr>
          <p:cNvSpPr/>
          <p:nvPr/>
        </p:nvSpPr>
        <p:spPr>
          <a:xfrm>
            <a:off x="7755948" y="450056"/>
            <a:ext cx="1478624" cy="2981098"/>
          </a:xfrm>
          <a:custGeom>
            <a:avLst/>
            <a:gdLst>
              <a:gd name="connsiteX0" fmla="*/ 0 w 1478624"/>
              <a:gd name="connsiteY0" fmla="*/ 1478625 h 2957249"/>
              <a:gd name="connsiteX1" fmla="*/ 1478625 w 1478624"/>
              <a:gd name="connsiteY1" fmla="*/ 2957249 h 2957249"/>
              <a:gd name="connsiteX2" fmla="*/ 1478625 w 1478624"/>
              <a:gd name="connsiteY2" fmla="*/ 0 h 2957249"/>
              <a:gd name="connsiteX3" fmla="*/ 0 w 1478624"/>
              <a:gd name="connsiteY3" fmla="*/ 1478625 h 2957249"/>
            </a:gdLst>
            <a:ahLst/>
            <a:cxnLst>
              <a:cxn ang="0">
                <a:pos x="connsiteX0" y="connsiteY0"/>
              </a:cxn>
              <a:cxn ang="0">
                <a:pos x="connsiteX1" y="connsiteY1"/>
              </a:cxn>
              <a:cxn ang="0">
                <a:pos x="connsiteX2" y="connsiteY2"/>
              </a:cxn>
              <a:cxn ang="0">
                <a:pos x="connsiteX3" y="connsiteY3"/>
              </a:cxn>
            </a:cxnLst>
            <a:rect l="l" t="t" r="r" b="b"/>
            <a:pathLst>
              <a:path w="1478624" h="2957249">
                <a:moveTo>
                  <a:pt x="0" y="1478625"/>
                </a:moveTo>
                <a:cubicBezTo>
                  <a:pt x="0" y="2295275"/>
                  <a:pt x="661975" y="2957249"/>
                  <a:pt x="1478625" y="2957249"/>
                </a:cubicBezTo>
                <a:lnTo>
                  <a:pt x="1478625" y="0"/>
                </a:lnTo>
                <a:cubicBezTo>
                  <a:pt x="661975" y="0"/>
                  <a:pt x="0" y="661975"/>
                  <a:pt x="0" y="1478625"/>
                </a:cubicBezTo>
                <a:close/>
              </a:path>
            </a:pathLst>
          </a:custGeom>
          <a:solidFill>
            <a:srgbClr val="6241E7"/>
          </a:solidFill>
          <a:ln w="893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C6B9941-C74E-85F9-EBF8-E6A36673BDB8}"/>
              </a:ext>
              <a:ext uri="{C183D7F6-B498-43B3-948B-1728B52AA6E4}">
                <adec:decorative xmlns:adec="http://schemas.microsoft.com/office/drawing/2017/decorative" val="1"/>
              </a:ext>
            </a:extLst>
          </p:cNvPr>
          <p:cNvSpPr/>
          <p:nvPr/>
        </p:nvSpPr>
        <p:spPr>
          <a:xfrm rot="10800000">
            <a:off x="6277323" y="3431154"/>
            <a:ext cx="3916057" cy="2957338"/>
          </a:xfrm>
          <a:custGeom>
            <a:avLst/>
            <a:gdLst>
              <a:gd name="connsiteX0" fmla="*/ 1074323 w 3916057"/>
              <a:gd name="connsiteY0" fmla="*/ 0 h 2957338"/>
              <a:gd name="connsiteX1" fmla="*/ 1074323 w 3916057"/>
              <a:gd name="connsiteY1" fmla="*/ 0 h 2957338"/>
              <a:gd name="connsiteX2" fmla="*/ 3916058 w 3916057"/>
              <a:gd name="connsiteY2" fmla="*/ 2841735 h 2957338"/>
              <a:gd name="connsiteX3" fmla="*/ 3916058 w 3916057"/>
              <a:gd name="connsiteY3" fmla="*/ 2957339 h 2957338"/>
              <a:gd name="connsiteX4" fmla="*/ 1074323 w 3916057"/>
              <a:gd name="connsiteY4" fmla="*/ 2957339 h 2957338"/>
              <a:gd name="connsiteX5" fmla="*/ 0 w 3916057"/>
              <a:gd name="connsiteY5" fmla="*/ 1882926 h 2957338"/>
              <a:gd name="connsiteX6" fmla="*/ 0 w 3916057"/>
              <a:gd name="connsiteY6" fmla="*/ 1074323 h 2957338"/>
              <a:gd name="connsiteX7" fmla="*/ 1074323 w 3916057"/>
              <a:gd name="connsiteY7" fmla="*/ 0 h 295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6057" h="2957338">
                <a:moveTo>
                  <a:pt x="1074323" y="0"/>
                </a:moveTo>
                <a:lnTo>
                  <a:pt x="1074323" y="0"/>
                </a:lnTo>
                <a:cubicBezTo>
                  <a:pt x="2642713" y="0"/>
                  <a:pt x="3916058" y="1273345"/>
                  <a:pt x="3916058" y="2841735"/>
                </a:cubicBezTo>
                <a:lnTo>
                  <a:pt x="3916058" y="2957339"/>
                </a:lnTo>
                <a:lnTo>
                  <a:pt x="1074323" y="2957339"/>
                </a:lnTo>
                <a:cubicBezTo>
                  <a:pt x="481371" y="2957339"/>
                  <a:pt x="0" y="2475878"/>
                  <a:pt x="0" y="1882926"/>
                </a:cubicBezTo>
                <a:lnTo>
                  <a:pt x="0" y="1074323"/>
                </a:lnTo>
                <a:cubicBezTo>
                  <a:pt x="0" y="481371"/>
                  <a:pt x="481371" y="0"/>
                  <a:pt x="1074323" y="0"/>
                </a:cubicBezTo>
                <a:close/>
              </a:path>
            </a:pathLst>
          </a:custGeom>
          <a:solidFill>
            <a:schemeClr val="accent5"/>
          </a:solidFill>
          <a:ln w="893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3D33796-8C54-AC9C-4066-5880A24B50C3}"/>
              </a:ext>
              <a:ext uri="{C183D7F6-B498-43B3-948B-1728B52AA6E4}">
                <adec:decorative xmlns:adec="http://schemas.microsoft.com/office/drawing/2017/decorative" val="1"/>
              </a:ext>
            </a:extLst>
          </p:cNvPr>
          <p:cNvSpPr/>
          <p:nvPr userDrawn="1"/>
        </p:nvSpPr>
        <p:spPr>
          <a:xfrm rot="10800000">
            <a:off x="6470998" y="3431154"/>
            <a:ext cx="3916057" cy="2957338"/>
          </a:xfrm>
          <a:custGeom>
            <a:avLst/>
            <a:gdLst>
              <a:gd name="connsiteX0" fmla="*/ 1074323 w 3916057"/>
              <a:gd name="connsiteY0" fmla="*/ 0 h 2957338"/>
              <a:gd name="connsiteX1" fmla="*/ 1074323 w 3916057"/>
              <a:gd name="connsiteY1" fmla="*/ 0 h 2957338"/>
              <a:gd name="connsiteX2" fmla="*/ 3916058 w 3916057"/>
              <a:gd name="connsiteY2" fmla="*/ 2841735 h 2957338"/>
              <a:gd name="connsiteX3" fmla="*/ 3916058 w 3916057"/>
              <a:gd name="connsiteY3" fmla="*/ 2957339 h 2957338"/>
              <a:gd name="connsiteX4" fmla="*/ 1074323 w 3916057"/>
              <a:gd name="connsiteY4" fmla="*/ 2957339 h 2957338"/>
              <a:gd name="connsiteX5" fmla="*/ 0 w 3916057"/>
              <a:gd name="connsiteY5" fmla="*/ 1882926 h 2957338"/>
              <a:gd name="connsiteX6" fmla="*/ 0 w 3916057"/>
              <a:gd name="connsiteY6" fmla="*/ 1074323 h 2957338"/>
              <a:gd name="connsiteX7" fmla="*/ 1074323 w 3916057"/>
              <a:gd name="connsiteY7" fmla="*/ 0 h 295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6057" h="2957338">
                <a:moveTo>
                  <a:pt x="1074323" y="0"/>
                </a:moveTo>
                <a:lnTo>
                  <a:pt x="1074323" y="0"/>
                </a:lnTo>
                <a:cubicBezTo>
                  <a:pt x="2642713" y="0"/>
                  <a:pt x="3916058" y="1273345"/>
                  <a:pt x="3916058" y="2841735"/>
                </a:cubicBezTo>
                <a:lnTo>
                  <a:pt x="3916058" y="2957339"/>
                </a:lnTo>
                <a:lnTo>
                  <a:pt x="1074323" y="2957339"/>
                </a:lnTo>
                <a:cubicBezTo>
                  <a:pt x="481371" y="2957339"/>
                  <a:pt x="0" y="2475878"/>
                  <a:pt x="0" y="1882926"/>
                </a:cubicBezTo>
                <a:lnTo>
                  <a:pt x="0" y="1074323"/>
                </a:lnTo>
                <a:cubicBezTo>
                  <a:pt x="0" y="481371"/>
                  <a:pt x="481371" y="0"/>
                  <a:pt x="1074323" y="0"/>
                </a:cubicBezTo>
                <a:close/>
              </a:path>
            </a:pathLst>
          </a:custGeom>
          <a:solidFill>
            <a:schemeClr val="accent5"/>
          </a:solidFill>
          <a:ln w="893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100DB22-6EAB-6141-EA49-0ED5AE27F857}"/>
              </a:ext>
              <a:ext uri="{C183D7F6-B498-43B3-948B-1728B52AA6E4}">
                <adec:decorative xmlns:adec="http://schemas.microsoft.com/office/drawing/2017/decorative" val="1"/>
              </a:ext>
            </a:extLst>
          </p:cNvPr>
          <p:cNvSpPr/>
          <p:nvPr/>
        </p:nvSpPr>
        <p:spPr>
          <a:xfrm>
            <a:off x="9234662" y="3432717"/>
            <a:ext cx="2957338" cy="2951543"/>
          </a:xfrm>
          <a:custGeom>
            <a:avLst/>
            <a:gdLst>
              <a:gd name="connsiteX0" fmla="*/ 0 w 2957338"/>
              <a:gd name="connsiteY0" fmla="*/ 0 h 2957338"/>
              <a:gd name="connsiteX1" fmla="*/ 2957339 w 2957338"/>
              <a:gd name="connsiteY1" fmla="*/ 0 h 2957338"/>
              <a:gd name="connsiteX2" fmla="*/ 2957339 w 2957338"/>
              <a:gd name="connsiteY2" fmla="*/ 2957339 h 2957338"/>
              <a:gd name="connsiteX3" fmla="*/ 0 w 2957338"/>
              <a:gd name="connsiteY3" fmla="*/ 2957339 h 2957338"/>
            </a:gdLst>
            <a:ahLst/>
            <a:cxnLst>
              <a:cxn ang="0">
                <a:pos x="connsiteX0" y="connsiteY0"/>
              </a:cxn>
              <a:cxn ang="0">
                <a:pos x="connsiteX1" y="connsiteY1"/>
              </a:cxn>
              <a:cxn ang="0">
                <a:pos x="connsiteX2" y="connsiteY2"/>
              </a:cxn>
              <a:cxn ang="0">
                <a:pos x="connsiteX3" y="connsiteY3"/>
              </a:cxn>
            </a:cxnLst>
            <a:rect l="l" t="t" r="r" b="b"/>
            <a:pathLst>
              <a:path w="2957338" h="2957338">
                <a:moveTo>
                  <a:pt x="0" y="0"/>
                </a:moveTo>
                <a:lnTo>
                  <a:pt x="2957339" y="0"/>
                </a:lnTo>
                <a:lnTo>
                  <a:pt x="2957339" y="2957339"/>
                </a:lnTo>
                <a:lnTo>
                  <a:pt x="0" y="2957339"/>
                </a:lnTo>
                <a:close/>
              </a:path>
            </a:pathLst>
          </a:custGeom>
          <a:solidFill>
            <a:schemeClr val="accent3"/>
          </a:solidFill>
          <a:ln w="8935" cap="flat">
            <a:noFill/>
            <a:prstDash val="solid"/>
            <a:miter/>
          </a:ln>
        </p:spPr>
        <p:txBody>
          <a:bodyPr rtlCol="0" anchor="ctr"/>
          <a:lstStyle/>
          <a:p>
            <a:endParaRPr lang="en-US"/>
          </a:p>
        </p:txBody>
      </p:sp>
      <p:pic>
        <p:nvPicPr>
          <p:cNvPr id="20" name="Picture 19" descr="A woman walking a dog&#10;&#10;">
            <a:extLst>
              <a:ext uri="{FF2B5EF4-FFF2-40B4-BE49-F238E27FC236}">
                <a16:creationId xmlns:a16="http://schemas.microsoft.com/office/drawing/2014/main" id="{2111FF51-B468-CA8E-D2F4-70F2E86379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277324" y="473905"/>
            <a:ext cx="1478625" cy="2957339"/>
          </a:xfrm>
          <a:custGeom>
            <a:avLst/>
            <a:gdLst>
              <a:gd name="connsiteX0" fmla="*/ 1478625 w 1478625"/>
              <a:gd name="connsiteY0" fmla="*/ 0 h 2957339"/>
              <a:gd name="connsiteX1" fmla="*/ 0 w 1478625"/>
              <a:gd name="connsiteY1" fmla="*/ 1478625 h 2957339"/>
              <a:gd name="connsiteX2" fmla="*/ 0 w 1478625"/>
              <a:gd name="connsiteY2" fmla="*/ 1478714 h 2957339"/>
              <a:gd name="connsiteX3" fmla="*/ 1478625 w 1478625"/>
              <a:gd name="connsiteY3" fmla="*/ 2957339 h 2957339"/>
            </a:gdLst>
            <a:ahLst/>
            <a:cxnLst>
              <a:cxn ang="0">
                <a:pos x="connsiteX0" y="connsiteY0"/>
              </a:cxn>
              <a:cxn ang="0">
                <a:pos x="connsiteX1" y="connsiteY1"/>
              </a:cxn>
              <a:cxn ang="0">
                <a:pos x="connsiteX2" y="connsiteY2"/>
              </a:cxn>
              <a:cxn ang="0">
                <a:pos x="connsiteX3" y="connsiteY3"/>
              </a:cxn>
            </a:cxnLst>
            <a:rect l="l" t="t" r="r" b="b"/>
            <a:pathLst>
              <a:path w="1478625" h="2957339">
                <a:moveTo>
                  <a:pt x="1478625" y="0"/>
                </a:moveTo>
                <a:cubicBezTo>
                  <a:pt x="661975" y="0"/>
                  <a:pt x="0" y="661975"/>
                  <a:pt x="0" y="1478625"/>
                </a:cubicBezTo>
                <a:lnTo>
                  <a:pt x="0" y="1478714"/>
                </a:lnTo>
                <a:cubicBezTo>
                  <a:pt x="0" y="2295364"/>
                  <a:pt x="661975" y="2957339"/>
                  <a:pt x="1478625" y="2957339"/>
                </a:cubicBezTo>
                <a:close/>
              </a:path>
            </a:pathLst>
          </a:custGeom>
          <a:solidFill>
            <a:schemeClr val="bg1">
              <a:lumMod val="95000"/>
            </a:schemeClr>
          </a:solidFill>
        </p:spPr>
      </p:pic>
      <p:pic>
        <p:nvPicPr>
          <p:cNvPr id="26" name="Picture 25" descr="A woman with short gray hair smiling during her workout outside">
            <a:extLst>
              <a:ext uri="{FF2B5EF4-FFF2-40B4-BE49-F238E27FC236}">
                <a16:creationId xmlns:a16="http://schemas.microsoft.com/office/drawing/2014/main" id="{37E1E2C8-0E49-CD0F-64FC-A1EE90EA72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6"/>
          <a:stretch/>
        </p:blipFill>
        <p:spPr>
          <a:xfrm>
            <a:off x="9234662" y="448720"/>
            <a:ext cx="2957338" cy="2985856"/>
          </a:xfrm>
          <a:custGeom>
            <a:avLst/>
            <a:gdLst>
              <a:gd name="connsiteX0" fmla="*/ 0 w 2957338"/>
              <a:gd name="connsiteY0" fmla="*/ 0 h 2985856"/>
              <a:gd name="connsiteX1" fmla="*/ 2942071 w 2957338"/>
              <a:gd name="connsiteY1" fmla="*/ 2680554 h 2985856"/>
              <a:gd name="connsiteX2" fmla="*/ 2957338 w 2957338"/>
              <a:gd name="connsiteY2" fmla="*/ 2985834 h 2985856"/>
              <a:gd name="connsiteX3" fmla="*/ 2957338 w 2957338"/>
              <a:gd name="connsiteY3" fmla="*/ 2985856 h 2985856"/>
              <a:gd name="connsiteX4" fmla="*/ 0 w 2957338"/>
              <a:gd name="connsiteY4" fmla="*/ 2985856 h 298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338" h="2985856">
                <a:moveTo>
                  <a:pt x="0" y="0"/>
                </a:moveTo>
                <a:cubicBezTo>
                  <a:pt x="1531219" y="0"/>
                  <a:pt x="2790626" y="1174848"/>
                  <a:pt x="2942071" y="2680554"/>
                </a:cubicBezTo>
                <a:lnTo>
                  <a:pt x="2957338" y="2985834"/>
                </a:lnTo>
                <a:lnTo>
                  <a:pt x="2957338" y="2985856"/>
                </a:lnTo>
                <a:lnTo>
                  <a:pt x="0" y="2985856"/>
                </a:lnTo>
                <a:close/>
              </a:path>
            </a:pathLst>
          </a:custGeom>
          <a:solidFill>
            <a:schemeClr val="bg1">
              <a:lumMod val="95000"/>
            </a:schemeClr>
          </a:solidFill>
        </p:spPr>
      </p:pic>
      <p:pic>
        <p:nvPicPr>
          <p:cNvPr id="23" name="Picture 22" descr="A woman working on the computer&#10;&#10;">
            <a:extLst>
              <a:ext uri="{FF2B5EF4-FFF2-40B4-BE49-F238E27FC236}">
                <a16:creationId xmlns:a16="http://schemas.microsoft.com/office/drawing/2014/main" id="{DEF3FCD2-370F-F3D4-6B67-029E66A8F4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50540" y="3423091"/>
            <a:ext cx="2962656" cy="2962656"/>
          </a:xfrm>
          <a:prstGeom prst="ellipse">
            <a:avLst/>
          </a:prstGeom>
        </p:spPr>
      </p:pic>
    </p:spTree>
    <p:extLst>
      <p:ext uri="{BB962C8B-B14F-4D97-AF65-F5344CB8AC3E}">
        <p14:creationId xmlns:p14="http://schemas.microsoft.com/office/powerpoint/2010/main" val="252235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F9960A-53A7-CA0A-CB16-5DB2F0698944}"/>
              </a:ext>
            </a:extLst>
          </p:cNvPr>
          <p:cNvSpPr>
            <a:spLocks noGrp="1"/>
          </p:cNvSpPr>
          <p:nvPr>
            <p:ph type="ctrTitle"/>
          </p:nvPr>
        </p:nvSpPr>
        <p:spPr>
          <a:xfrm>
            <a:off x="447946" y="2742510"/>
            <a:ext cx="5473650" cy="2387600"/>
          </a:xfrm>
        </p:spPr>
        <p:txBody>
          <a:bodyPr/>
          <a:lstStyle/>
          <a:p>
            <a:pPr rtl="0" eaLnBrk="1" latinLnBrk="0" hangingPunct="1">
              <a:lnSpc>
                <a:spcPct val="90000"/>
              </a:lnSpc>
            </a:pPr>
            <a:r>
              <a:rPr lang="en-US" sz="4800" kern="1200">
                <a:effectLst/>
                <a:ea typeface="+mn-ea"/>
                <a:cs typeface="+mn-cs"/>
              </a:rPr>
              <a:t>Empowering people to </a:t>
            </a:r>
            <a:br>
              <a:rPr lang="en-US" sz="4800" kern="1200">
                <a:effectLst/>
                <a:ea typeface="+mn-ea"/>
                <a:cs typeface="+mn-cs"/>
              </a:rPr>
            </a:br>
            <a:r>
              <a:rPr lang="en-US" sz="4800" kern="1200">
                <a:effectLst/>
                <a:ea typeface="+mn-ea"/>
                <a:cs typeface="+mn-cs"/>
              </a:rPr>
              <a:t>live their healthiest lives </a:t>
            </a:r>
            <a:r>
              <a:rPr lang="en-US" sz="4800" kern="1200">
                <a:solidFill>
                  <a:schemeClr val="bg1"/>
                </a:solidFill>
                <a:effectLst/>
                <a:ea typeface="+mn-ea"/>
                <a:cs typeface="+mn-cs"/>
              </a:rPr>
              <a:t>10</a:t>
            </a:r>
            <a:endParaRPr lang="en-US">
              <a:solidFill>
                <a:schemeClr val="bg1"/>
              </a:solidFill>
              <a:effectLst/>
            </a:endParaRPr>
          </a:p>
          <a:p>
            <a:endParaRPr lang="en-US"/>
          </a:p>
        </p:txBody>
      </p:sp>
      <p:sp>
        <p:nvSpPr>
          <p:cNvPr id="6" name="Subtitle 5">
            <a:extLst>
              <a:ext uri="{FF2B5EF4-FFF2-40B4-BE49-F238E27FC236}">
                <a16:creationId xmlns:a16="http://schemas.microsoft.com/office/drawing/2014/main" id="{F8C16F6B-B76E-4FE5-245C-6CA943CA2681}"/>
              </a:ext>
              <a:ext uri="{C183D7F6-B498-43B3-948B-1728B52AA6E4}">
                <adec:decorative xmlns:adec="http://schemas.microsoft.com/office/drawing/2017/decorative" val="0"/>
              </a:ext>
            </a:extLst>
          </p:cNvPr>
          <p:cNvSpPr>
            <a:spLocks noGrp="1"/>
          </p:cNvSpPr>
          <p:nvPr>
            <p:ph type="subTitle" idx="1"/>
          </p:nvPr>
        </p:nvSpPr>
        <p:spPr>
          <a:xfrm>
            <a:off x="496888" y="5130110"/>
            <a:ext cx="4303712" cy="277285"/>
          </a:xfrm>
        </p:spPr>
        <p:txBody>
          <a:bodyPr/>
          <a:lstStyle/>
          <a:p>
            <a:endParaRPr lang="en-US"/>
          </a:p>
        </p:txBody>
      </p:sp>
      <p:sp>
        <p:nvSpPr>
          <p:cNvPr id="4" name="Freeform 3">
            <a:extLst>
              <a:ext uri="{FF2B5EF4-FFF2-40B4-BE49-F238E27FC236}">
                <a16:creationId xmlns:a16="http://schemas.microsoft.com/office/drawing/2014/main" id="{2F7C07C5-6981-6251-6D11-9F814A46882D}"/>
              </a:ext>
              <a:ext uri="{C183D7F6-B498-43B3-948B-1728B52AA6E4}">
                <adec:decorative xmlns:adec="http://schemas.microsoft.com/office/drawing/2017/decorative" val="1"/>
              </a:ext>
            </a:extLst>
          </p:cNvPr>
          <p:cNvSpPr/>
          <p:nvPr/>
        </p:nvSpPr>
        <p:spPr>
          <a:xfrm>
            <a:off x="9234662" y="469508"/>
            <a:ext cx="2957338" cy="2985855"/>
          </a:xfrm>
          <a:custGeom>
            <a:avLst/>
            <a:gdLst>
              <a:gd name="connsiteX0" fmla="*/ 2957339 w 2957338"/>
              <a:gd name="connsiteY0" fmla="*/ 2957339 h 2957338"/>
              <a:gd name="connsiteX1" fmla="*/ 0 w 2957338"/>
              <a:gd name="connsiteY1" fmla="*/ 2957339 h 2957338"/>
              <a:gd name="connsiteX2" fmla="*/ 0 w 2957338"/>
              <a:gd name="connsiteY2" fmla="*/ 0 h 2957338"/>
              <a:gd name="connsiteX3" fmla="*/ 2957339 w 2957338"/>
              <a:gd name="connsiteY3" fmla="*/ 2957339 h 2957338"/>
            </a:gdLst>
            <a:ahLst/>
            <a:cxnLst>
              <a:cxn ang="0">
                <a:pos x="connsiteX0" y="connsiteY0"/>
              </a:cxn>
              <a:cxn ang="0">
                <a:pos x="connsiteX1" y="connsiteY1"/>
              </a:cxn>
              <a:cxn ang="0">
                <a:pos x="connsiteX2" y="connsiteY2"/>
              </a:cxn>
              <a:cxn ang="0">
                <a:pos x="connsiteX3" y="connsiteY3"/>
              </a:cxn>
            </a:cxnLst>
            <a:rect l="l" t="t" r="r" b="b"/>
            <a:pathLst>
              <a:path w="2957338" h="2957338">
                <a:moveTo>
                  <a:pt x="2957339" y="2957339"/>
                </a:moveTo>
                <a:lnTo>
                  <a:pt x="0" y="2957339"/>
                </a:lnTo>
                <a:lnTo>
                  <a:pt x="0" y="0"/>
                </a:lnTo>
                <a:cubicBezTo>
                  <a:pt x="1633300" y="0"/>
                  <a:pt x="2957339" y="1323949"/>
                  <a:pt x="2957339" y="2957339"/>
                </a:cubicBezTo>
                <a:close/>
              </a:path>
            </a:pathLst>
          </a:custGeom>
          <a:solidFill>
            <a:srgbClr val="CD01C0"/>
          </a:solidFill>
          <a:ln w="893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C6B9941-C74E-85F9-EBF8-E6A36673BDB8}"/>
              </a:ext>
              <a:ext uri="{C183D7F6-B498-43B3-948B-1728B52AA6E4}">
                <adec:decorative xmlns:adec="http://schemas.microsoft.com/office/drawing/2017/decorative" val="1"/>
              </a:ext>
            </a:extLst>
          </p:cNvPr>
          <p:cNvSpPr/>
          <p:nvPr/>
        </p:nvSpPr>
        <p:spPr>
          <a:xfrm rot="10800000">
            <a:off x="6277323" y="3431154"/>
            <a:ext cx="3916057" cy="2957338"/>
          </a:xfrm>
          <a:custGeom>
            <a:avLst/>
            <a:gdLst>
              <a:gd name="connsiteX0" fmla="*/ 1074323 w 3916057"/>
              <a:gd name="connsiteY0" fmla="*/ 0 h 2957338"/>
              <a:gd name="connsiteX1" fmla="*/ 1074323 w 3916057"/>
              <a:gd name="connsiteY1" fmla="*/ 0 h 2957338"/>
              <a:gd name="connsiteX2" fmla="*/ 3916058 w 3916057"/>
              <a:gd name="connsiteY2" fmla="*/ 2841735 h 2957338"/>
              <a:gd name="connsiteX3" fmla="*/ 3916058 w 3916057"/>
              <a:gd name="connsiteY3" fmla="*/ 2957339 h 2957338"/>
              <a:gd name="connsiteX4" fmla="*/ 1074323 w 3916057"/>
              <a:gd name="connsiteY4" fmla="*/ 2957339 h 2957338"/>
              <a:gd name="connsiteX5" fmla="*/ 0 w 3916057"/>
              <a:gd name="connsiteY5" fmla="*/ 1882926 h 2957338"/>
              <a:gd name="connsiteX6" fmla="*/ 0 w 3916057"/>
              <a:gd name="connsiteY6" fmla="*/ 1074323 h 2957338"/>
              <a:gd name="connsiteX7" fmla="*/ 1074323 w 3916057"/>
              <a:gd name="connsiteY7" fmla="*/ 0 h 295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6057" h="2957338">
                <a:moveTo>
                  <a:pt x="1074323" y="0"/>
                </a:moveTo>
                <a:lnTo>
                  <a:pt x="1074323" y="0"/>
                </a:lnTo>
                <a:cubicBezTo>
                  <a:pt x="2642713" y="0"/>
                  <a:pt x="3916058" y="1273345"/>
                  <a:pt x="3916058" y="2841735"/>
                </a:cubicBezTo>
                <a:lnTo>
                  <a:pt x="3916058" y="2957339"/>
                </a:lnTo>
                <a:lnTo>
                  <a:pt x="1074323" y="2957339"/>
                </a:lnTo>
                <a:cubicBezTo>
                  <a:pt x="481371" y="2957339"/>
                  <a:pt x="0" y="2475878"/>
                  <a:pt x="0" y="1882926"/>
                </a:cubicBezTo>
                <a:lnTo>
                  <a:pt x="0" y="1074323"/>
                </a:lnTo>
                <a:cubicBezTo>
                  <a:pt x="0" y="481371"/>
                  <a:pt x="481371" y="0"/>
                  <a:pt x="1074323" y="0"/>
                </a:cubicBezTo>
                <a:close/>
              </a:path>
            </a:pathLst>
          </a:custGeom>
          <a:solidFill>
            <a:schemeClr val="accent5"/>
          </a:solidFill>
          <a:ln w="8935"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A9CAE8C7-037C-14F0-40C1-1ECCDA0D228D}"/>
              </a:ext>
              <a:ext uri="{C183D7F6-B498-43B3-948B-1728B52AA6E4}">
                <adec:decorative xmlns:adec="http://schemas.microsoft.com/office/drawing/2017/decorative" val="1"/>
              </a:ext>
            </a:extLst>
          </p:cNvPr>
          <p:cNvSpPr/>
          <p:nvPr/>
        </p:nvSpPr>
        <p:spPr>
          <a:xfrm>
            <a:off x="9234662" y="450764"/>
            <a:ext cx="2957338" cy="2985855"/>
          </a:xfrm>
          <a:custGeom>
            <a:avLst/>
            <a:gdLst>
              <a:gd name="connsiteX0" fmla="*/ 2957339 w 2957338"/>
              <a:gd name="connsiteY0" fmla="*/ 2957339 h 2957338"/>
              <a:gd name="connsiteX1" fmla="*/ 0 w 2957338"/>
              <a:gd name="connsiteY1" fmla="*/ 2957339 h 2957338"/>
              <a:gd name="connsiteX2" fmla="*/ 0 w 2957338"/>
              <a:gd name="connsiteY2" fmla="*/ 0 h 2957338"/>
              <a:gd name="connsiteX3" fmla="*/ 2957339 w 2957338"/>
              <a:gd name="connsiteY3" fmla="*/ 2957339 h 2957338"/>
            </a:gdLst>
            <a:ahLst/>
            <a:cxnLst>
              <a:cxn ang="0">
                <a:pos x="connsiteX0" y="connsiteY0"/>
              </a:cxn>
              <a:cxn ang="0">
                <a:pos x="connsiteX1" y="connsiteY1"/>
              </a:cxn>
              <a:cxn ang="0">
                <a:pos x="connsiteX2" y="connsiteY2"/>
              </a:cxn>
              <a:cxn ang="0">
                <a:pos x="connsiteX3" y="connsiteY3"/>
              </a:cxn>
            </a:cxnLst>
            <a:rect l="l" t="t" r="r" b="b"/>
            <a:pathLst>
              <a:path w="2957338" h="2957338">
                <a:moveTo>
                  <a:pt x="2957339" y="2957339"/>
                </a:moveTo>
                <a:lnTo>
                  <a:pt x="0" y="2957339"/>
                </a:lnTo>
                <a:lnTo>
                  <a:pt x="0" y="0"/>
                </a:lnTo>
                <a:cubicBezTo>
                  <a:pt x="1633300" y="0"/>
                  <a:pt x="2957339" y="1323949"/>
                  <a:pt x="2957339" y="2957339"/>
                </a:cubicBez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893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EAA57AC-DEFE-E7FC-46C9-C76478477545}"/>
              </a:ext>
              <a:ext uri="{C183D7F6-B498-43B3-948B-1728B52AA6E4}">
                <adec:decorative xmlns:adec="http://schemas.microsoft.com/office/drawing/2017/decorative" val="1"/>
              </a:ext>
            </a:extLst>
          </p:cNvPr>
          <p:cNvSpPr/>
          <p:nvPr/>
        </p:nvSpPr>
        <p:spPr>
          <a:xfrm>
            <a:off x="6277324" y="473905"/>
            <a:ext cx="1478624" cy="2957338"/>
          </a:xfrm>
          <a:custGeom>
            <a:avLst/>
            <a:gdLst>
              <a:gd name="connsiteX0" fmla="*/ 1478625 w 1478624"/>
              <a:gd name="connsiteY0" fmla="*/ 1478625 h 2957338"/>
              <a:gd name="connsiteX1" fmla="*/ 0 w 1478624"/>
              <a:gd name="connsiteY1" fmla="*/ 0 h 2957338"/>
              <a:gd name="connsiteX2" fmla="*/ 0 w 1478624"/>
              <a:gd name="connsiteY2" fmla="*/ 2957339 h 2957338"/>
              <a:gd name="connsiteX3" fmla="*/ 1478625 w 1478624"/>
              <a:gd name="connsiteY3" fmla="*/ 1478714 h 2957338"/>
            </a:gdLst>
            <a:ahLst/>
            <a:cxnLst>
              <a:cxn ang="0">
                <a:pos x="connsiteX0" y="connsiteY0"/>
              </a:cxn>
              <a:cxn ang="0">
                <a:pos x="connsiteX1" y="connsiteY1"/>
              </a:cxn>
              <a:cxn ang="0">
                <a:pos x="connsiteX2" y="connsiteY2"/>
              </a:cxn>
              <a:cxn ang="0">
                <a:pos x="connsiteX3" y="connsiteY3"/>
              </a:cxn>
            </a:cxnLst>
            <a:rect l="l" t="t" r="r" b="b"/>
            <a:pathLst>
              <a:path w="1478624" h="2957338">
                <a:moveTo>
                  <a:pt x="1478625" y="1478625"/>
                </a:moveTo>
                <a:cubicBezTo>
                  <a:pt x="1478625" y="661975"/>
                  <a:pt x="816650" y="0"/>
                  <a:pt x="0" y="0"/>
                </a:cubicBezTo>
                <a:lnTo>
                  <a:pt x="0" y="2957339"/>
                </a:lnTo>
                <a:cubicBezTo>
                  <a:pt x="816650" y="2957339"/>
                  <a:pt x="1478625" y="2295364"/>
                  <a:pt x="1478625" y="1478714"/>
                </a:cubicBezTo>
                <a:close/>
              </a:path>
            </a:pathLst>
          </a:custGeom>
          <a:solidFill>
            <a:srgbClr val="0FAD26"/>
          </a:solidFill>
          <a:ln w="893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08EE84B-4991-C86F-32E7-97BE18BB9D25}"/>
              </a:ext>
              <a:ext uri="{C183D7F6-B498-43B3-948B-1728B52AA6E4}">
                <adec:decorative xmlns:adec="http://schemas.microsoft.com/office/drawing/2017/decorative" val="1"/>
              </a:ext>
            </a:extLst>
          </p:cNvPr>
          <p:cNvSpPr/>
          <p:nvPr/>
        </p:nvSpPr>
        <p:spPr>
          <a:xfrm>
            <a:off x="7755948" y="473905"/>
            <a:ext cx="1478624" cy="2957249"/>
          </a:xfrm>
          <a:custGeom>
            <a:avLst/>
            <a:gdLst>
              <a:gd name="connsiteX0" fmla="*/ 0 w 1478624"/>
              <a:gd name="connsiteY0" fmla="*/ 1478625 h 2957249"/>
              <a:gd name="connsiteX1" fmla="*/ 1478625 w 1478624"/>
              <a:gd name="connsiteY1" fmla="*/ 2957249 h 2957249"/>
              <a:gd name="connsiteX2" fmla="*/ 1478625 w 1478624"/>
              <a:gd name="connsiteY2" fmla="*/ 0 h 2957249"/>
              <a:gd name="connsiteX3" fmla="*/ 0 w 1478624"/>
              <a:gd name="connsiteY3" fmla="*/ 1478625 h 2957249"/>
            </a:gdLst>
            <a:ahLst/>
            <a:cxnLst>
              <a:cxn ang="0">
                <a:pos x="connsiteX0" y="connsiteY0"/>
              </a:cxn>
              <a:cxn ang="0">
                <a:pos x="connsiteX1" y="connsiteY1"/>
              </a:cxn>
              <a:cxn ang="0">
                <a:pos x="connsiteX2" y="connsiteY2"/>
              </a:cxn>
              <a:cxn ang="0">
                <a:pos x="connsiteX3" y="connsiteY3"/>
              </a:cxn>
            </a:cxnLst>
            <a:rect l="l" t="t" r="r" b="b"/>
            <a:pathLst>
              <a:path w="1478624" h="2957249">
                <a:moveTo>
                  <a:pt x="0" y="1478625"/>
                </a:moveTo>
                <a:cubicBezTo>
                  <a:pt x="0" y="2295275"/>
                  <a:pt x="661975" y="2957249"/>
                  <a:pt x="1478625" y="2957249"/>
                </a:cubicBezTo>
                <a:lnTo>
                  <a:pt x="1478625" y="0"/>
                </a:lnTo>
                <a:cubicBezTo>
                  <a:pt x="661975" y="0"/>
                  <a:pt x="0" y="661975"/>
                  <a:pt x="0" y="1478625"/>
                </a:cubicBezTo>
                <a:close/>
              </a:path>
            </a:pathLst>
          </a:custGeom>
          <a:solidFill>
            <a:srgbClr val="6241E7"/>
          </a:solidFill>
          <a:ln w="893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3D33796-8C54-AC9C-4066-5880A24B50C3}"/>
              </a:ext>
              <a:ext uri="{C183D7F6-B498-43B3-948B-1728B52AA6E4}">
                <adec:decorative xmlns:adec="http://schemas.microsoft.com/office/drawing/2017/decorative" val="1"/>
              </a:ext>
            </a:extLst>
          </p:cNvPr>
          <p:cNvSpPr/>
          <p:nvPr userDrawn="1"/>
        </p:nvSpPr>
        <p:spPr>
          <a:xfrm rot="10800000">
            <a:off x="6470998" y="3431154"/>
            <a:ext cx="3916057" cy="2957338"/>
          </a:xfrm>
          <a:custGeom>
            <a:avLst/>
            <a:gdLst>
              <a:gd name="connsiteX0" fmla="*/ 1074323 w 3916057"/>
              <a:gd name="connsiteY0" fmla="*/ 0 h 2957338"/>
              <a:gd name="connsiteX1" fmla="*/ 1074323 w 3916057"/>
              <a:gd name="connsiteY1" fmla="*/ 0 h 2957338"/>
              <a:gd name="connsiteX2" fmla="*/ 3916058 w 3916057"/>
              <a:gd name="connsiteY2" fmla="*/ 2841735 h 2957338"/>
              <a:gd name="connsiteX3" fmla="*/ 3916058 w 3916057"/>
              <a:gd name="connsiteY3" fmla="*/ 2957339 h 2957338"/>
              <a:gd name="connsiteX4" fmla="*/ 1074323 w 3916057"/>
              <a:gd name="connsiteY4" fmla="*/ 2957339 h 2957338"/>
              <a:gd name="connsiteX5" fmla="*/ 0 w 3916057"/>
              <a:gd name="connsiteY5" fmla="*/ 1882926 h 2957338"/>
              <a:gd name="connsiteX6" fmla="*/ 0 w 3916057"/>
              <a:gd name="connsiteY6" fmla="*/ 1074323 h 2957338"/>
              <a:gd name="connsiteX7" fmla="*/ 1074323 w 3916057"/>
              <a:gd name="connsiteY7" fmla="*/ 0 h 295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6057" h="2957338">
                <a:moveTo>
                  <a:pt x="1074323" y="0"/>
                </a:moveTo>
                <a:lnTo>
                  <a:pt x="1074323" y="0"/>
                </a:lnTo>
                <a:cubicBezTo>
                  <a:pt x="2642713" y="0"/>
                  <a:pt x="3916058" y="1273345"/>
                  <a:pt x="3916058" y="2841735"/>
                </a:cubicBezTo>
                <a:lnTo>
                  <a:pt x="3916058" y="2957339"/>
                </a:lnTo>
                <a:lnTo>
                  <a:pt x="1074323" y="2957339"/>
                </a:lnTo>
                <a:cubicBezTo>
                  <a:pt x="481371" y="2957339"/>
                  <a:pt x="0" y="2475878"/>
                  <a:pt x="0" y="1882926"/>
                </a:cubicBezTo>
                <a:lnTo>
                  <a:pt x="0" y="1074323"/>
                </a:lnTo>
                <a:cubicBezTo>
                  <a:pt x="0" y="481371"/>
                  <a:pt x="481371" y="0"/>
                  <a:pt x="1074323" y="0"/>
                </a:cubicBezTo>
                <a:close/>
              </a:path>
            </a:pathLst>
          </a:custGeom>
          <a:solidFill>
            <a:schemeClr val="accent5"/>
          </a:solidFill>
          <a:ln w="893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100DB22-6EAB-6141-EA49-0ED5AE27F857}"/>
              </a:ext>
              <a:ext uri="{C183D7F6-B498-43B3-948B-1728B52AA6E4}">
                <adec:decorative xmlns:adec="http://schemas.microsoft.com/office/drawing/2017/decorative" val="1"/>
              </a:ext>
            </a:extLst>
          </p:cNvPr>
          <p:cNvSpPr/>
          <p:nvPr/>
        </p:nvSpPr>
        <p:spPr>
          <a:xfrm>
            <a:off x="9234662" y="3432717"/>
            <a:ext cx="2957338" cy="2951543"/>
          </a:xfrm>
          <a:custGeom>
            <a:avLst/>
            <a:gdLst>
              <a:gd name="connsiteX0" fmla="*/ 0 w 2957338"/>
              <a:gd name="connsiteY0" fmla="*/ 0 h 2957338"/>
              <a:gd name="connsiteX1" fmla="*/ 2957339 w 2957338"/>
              <a:gd name="connsiteY1" fmla="*/ 0 h 2957338"/>
              <a:gd name="connsiteX2" fmla="*/ 2957339 w 2957338"/>
              <a:gd name="connsiteY2" fmla="*/ 2957339 h 2957338"/>
              <a:gd name="connsiteX3" fmla="*/ 0 w 2957338"/>
              <a:gd name="connsiteY3" fmla="*/ 2957339 h 2957338"/>
            </a:gdLst>
            <a:ahLst/>
            <a:cxnLst>
              <a:cxn ang="0">
                <a:pos x="connsiteX0" y="connsiteY0"/>
              </a:cxn>
              <a:cxn ang="0">
                <a:pos x="connsiteX1" y="connsiteY1"/>
              </a:cxn>
              <a:cxn ang="0">
                <a:pos x="connsiteX2" y="connsiteY2"/>
              </a:cxn>
              <a:cxn ang="0">
                <a:pos x="connsiteX3" y="connsiteY3"/>
              </a:cxn>
            </a:cxnLst>
            <a:rect l="l" t="t" r="r" b="b"/>
            <a:pathLst>
              <a:path w="2957338" h="2957338">
                <a:moveTo>
                  <a:pt x="0" y="0"/>
                </a:moveTo>
                <a:lnTo>
                  <a:pt x="2957339" y="0"/>
                </a:lnTo>
                <a:lnTo>
                  <a:pt x="2957339" y="2957339"/>
                </a:lnTo>
                <a:lnTo>
                  <a:pt x="0" y="2957339"/>
                </a:lnTo>
                <a:close/>
              </a:path>
            </a:pathLst>
          </a:custGeom>
          <a:solidFill>
            <a:schemeClr val="accent3"/>
          </a:solidFill>
          <a:ln w="893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78C081-6579-6355-59B9-F3C4A1BD4EB3}"/>
              </a:ext>
              <a:ext uri="{C183D7F6-B498-43B3-948B-1728B52AA6E4}">
                <adec:decorative xmlns:adec="http://schemas.microsoft.com/office/drawing/2017/decorative" val="1"/>
              </a:ext>
            </a:extLst>
          </p:cNvPr>
          <p:cNvSpPr/>
          <p:nvPr/>
        </p:nvSpPr>
        <p:spPr>
          <a:xfrm>
            <a:off x="7755947" y="3426407"/>
            <a:ext cx="2957249" cy="2959340"/>
          </a:xfrm>
          <a:custGeom>
            <a:avLst/>
            <a:gdLst>
              <a:gd name="connsiteX0" fmla="*/ 2957249 w 2957249"/>
              <a:gd name="connsiteY0" fmla="*/ 1478625 h 2957249"/>
              <a:gd name="connsiteX1" fmla="*/ 1478625 w 2957249"/>
              <a:gd name="connsiteY1" fmla="*/ 2957249 h 2957249"/>
              <a:gd name="connsiteX2" fmla="*/ 0 w 2957249"/>
              <a:gd name="connsiteY2" fmla="*/ 1478624 h 2957249"/>
              <a:gd name="connsiteX3" fmla="*/ 1478625 w 2957249"/>
              <a:gd name="connsiteY3" fmla="*/ 0 h 2957249"/>
              <a:gd name="connsiteX4" fmla="*/ 2957249 w 2957249"/>
              <a:gd name="connsiteY4" fmla="*/ 1478625 h 29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9" h="2957249">
                <a:moveTo>
                  <a:pt x="2957249" y="1478625"/>
                </a:moveTo>
                <a:cubicBezTo>
                  <a:pt x="2957249" y="2295246"/>
                  <a:pt x="2295246" y="2957249"/>
                  <a:pt x="1478625" y="2957249"/>
                </a:cubicBezTo>
                <a:cubicBezTo>
                  <a:pt x="662003" y="2957249"/>
                  <a:pt x="0" y="2295246"/>
                  <a:pt x="0" y="1478624"/>
                </a:cubicBezTo>
                <a:cubicBezTo>
                  <a:pt x="0" y="662003"/>
                  <a:pt x="662003" y="0"/>
                  <a:pt x="1478625" y="0"/>
                </a:cubicBezTo>
                <a:cubicBezTo>
                  <a:pt x="2295246" y="0"/>
                  <a:pt x="2957249" y="662003"/>
                  <a:pt x="2957249" y="1478625"/>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8935"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BDAA152D-4147-1457-B776-04A30E4245CC}"/>
              </a:ext>
              <a:ext uri="{C183D7F6-B498-43B3-948B-1728B52AA6E4}">
                <adec:decorative xmlns:adec="http://schemas.microsoft.com/office/drawing/2017/decorative" val="1"/>
              </a:ext>
            </a:extLst>
          </p:cNvPr>
          <p:cNvSpPr/>
          <p:nvPr/>
        </p:nvSpPr>
        <p:spPr>
          <a:xfrm>
            <a:off x="6277324" y="455161"/>
            <a:ext cx="1478624" cy="2957338"/>
          </a:xfrm>
          <a:custGeom>
            <a:avLst/>
            <a:gdLst>
              <a:gd name="connsiteX0" fmla="*/ 1478625 w 1478624"/>
              <a:gd name="connsiteY0" fmla="*/ 1478625 h 2957338"/>
              <a:gd name="connsiteX1" fmla="*/ 0 w 1478624"/>
              <a:gd name="connsiteY1" fmla="*/ 0 h 2957338"/>
              <a:gd name="connsiteX2" fmla="*/ 0 w 1478624"/>
              <a:gd name="connsiteY2" fmla="*/ 2957339 h 2957338"/>
              <a:gd name="connsiteX3" fmla="*/ 1478625 w 1478624"/>
              <a:gd name="connsiteY3" fmla="*/ 1478714 h 2957338"/>
            </a:gdLst>
            <a:ahLst/>
            <a:cxnLst>
              <a:cxn ang="0">
                <a:pos x="connsiteX0" y="connsiteY0"/>
              </a:cxn>
              <a:cxn ang="0">
                <a:pos x="connsiteX1" y="connsiteY1"/>
              </a:cxn>
              <a:cxn ang="0">
                <a:pos x="connsiteX2" y="connsiteY2"/>
              </a:cxn>
              <a:cxn ang="0">
                <a:pos x="connsiteX3" y="connsiteY3"/>
              </a:cxn>
            </a:cxnLst>
            <a:rect l="l" t="t" r="r" b="b"/>
            <a:pathLst>
              <a:path w="1478624" h="2957338">
                <a:moveTo>
                  <a:pt x="1478625" y="1478625"/>
                </a:moveTo>
                <a:cubicBezTo>
                  <a:pt x="1478625" y="661975"/>
                  <a:pt x="816650" y="0"/>
                  <a:pt x="0" y="0"/>
                </a:cubicBezTo>
                <a:lnTo>
                  <a:pt x="0" y="2957339"/>
                </a:lnTo>
                <a:cubicBezTo>
                  <a:pt x="816650" y="2957339"/>
                  <a:pt x="1478625" y="2295364"/>
                  <a:pt x="1478625" y="1478714"/>
                </a:cubicBez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8935"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1F1DEED3-90F3-5756-7AB4-FCFDC982F481}"/>
              </a:ext>
              <a:ext uri="{C183D7F6-B498-43B3-948B-1728B52AA6E4}">
                <adec:decorative xmlns:adec="http://schemas.microsoft.com/office/drawing/2017/decorative" val="0"/>
              </a:ext>
            </a:extLst>
          </p:cNvPr>
          <p:cNvSpPr txBox="1"/>
          <p:nvPr/>
        </p:nvSpPr>
        <p:spPr>
          <a:xfrm>
            <a:off x="2648744" y="640096"/>
            <a:ext cx="1224385" cy="810509"/>
          </a:xfrm>
          <a:prstGeom prst="rect">
            <a:avLst/>
          </a:prstGeom>
          <a:noFill/>
        </p:spPr>
        <p:txBody>
          <a:bodyPr wrap="square" lIns="0" tIns="0" rIns="0" bIns="0" rtlCol="0">
            <a:noAutofit/>
          </a:bodyPr>
          <a:lstStyle/>
          <a:p>
            <a:pPr algn="ctr">
              <a:spcBef>
                <a:spcPts val="900"/>
              </a:spcBef>
            </a:pPr>
            <a:r>
              <a:rPr lang="en-US" sz="1200">
                <a:solidFill>
                  <a:schemeClr val="tx1">
                    <a:lumMod val="75000"/>
                    <a:lumOff val="25000"/>
                  </a:schemeClr>
                </a:solidFill>
                <a:highlight>
                  <a:srgbClr val="FFFF00"/>
                </a:highlight>
                <a:latin typeface="Century Gothic" panose="020B0502020202020204" pitchFamily="34" charset="0"/>
              </a:rPr>
              <a:t>Option to insert partner logo here</a:t>
            </a:r>
          </a:p>
        </p:txBody>
      </p:sp>
    </p:spTree>
    <p:extLst>
      <p:ext uri="{BB962C8B-B14F-4D97-AF65-F5344CB8AC3E}">
        <p14:creationId xmlns:p14="http://schemas.microsoft.com/office/powerpoint/2010/main" val="194508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888" y="376032"/>
            <a:ext cx="9768341" cy="328304"/>
          </a:xfrm>
        </p:spPr>
        <p:txBody>
          <a:bodyPr/>
          <a:lstStyle/>
          <a:p>
            <a:r>
              <a:rPr lang="en-US"/>
              <a:t>Together with our clients, we are helping people live healthier lives</a:t>
            </a:r>
          </a:p>
        </p:txBody>
      </p:sp>
      <p:sp>
        <p:nvSpPr>
          <p:cNvPr id="3" name="Rectangle 2">
            <a:extLst>
              <a:ext uri="{FF2B5EF4-FFF2-40B4-BE49-F238E27FC236}">
                <a16:creationId xmlns:a16="http://schemas.microsoft.com/office/drawing/2014/main" id="{F4858E79-DE02-6101-A6FF-6FD4E25350A5}"/>
              </a:ext>
              <a:ext uri="{C183D7F6-B498-43B3-948B-1728B52AA6E4}">
                <adec:decorative xmlns:adec="http://schemas.microsoft.com/office/drawing/2017/decorative" val="1"/>
              </a:ext>
            </a:extLst>
          </p:cNvPr>
          <p:cNvSpPr/>
          <p:nvPr/>
        </p:nvSpPr>
        <p:spPr>
          <a:xfrm>
            <a:off x="0" y="2696098"/>
            <a:ext cx="12192000" cy="1943439"/>
          </a:xfrm>
          <a:prstGeom prst="rect">
            <a:avLst/>
          </a:prstGeom>
          <a:solidFill>
            <a:schemeClr val="bg1">
              <a:lumMod val="95000"/>
              <a:alpha val="805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6BECF"/>
                </a:solidFill>
                <a:effectLst/>
                <a:uLnTx/>
                <a:uFillTx/>
                <a:latin typeface="Montserrat" pitchFamily="2" charset="77"/>
                <a:ea typeface="+mn-ea"/>
                <a:cs typeface="+mn-cs"/>
              </a:rPr>
              <a:t> </a:t>
            </a:r>
          </a:p>
        </p:txBody>
      </p:sp>
      <p:sp>
        <p:nvSpPr>
          <p:cNvPr id="21" name="Text Placeholder 20">
            <a:extLst>
              <a:ext uri="{FF2B5EF4-FFF2-40B4-BE49-F238E27FC236}">
                <a16:creationId xmlns:a16="http://schemas.microsoft.com/office/drawing/2014/main" id="{5678DD76-9E77-50DE-2B56-323FC1FC36B7}"/>
              </a:ext>
            </a:extLst>
          </p:cNvPr>
          <p:cNvSpPr>
            <a:spLocks noGrp="1"/>
          </p:cNvSpPr>
          <p:nvPr>
            <p:ph type="body" sz="quarter" idx="27"/>
          </p:nvPr>
        </p:nvSpPr>
        <p:spPr>
          <a:xfrm>
            <a:off x="496888" y="1462209"/>
            <a:ext cx="2354015" cy="646331"/>
          </a:xfrm>
          <a:prstGeom prst="rect">
            <a:avLst/>
          </a:prstGeom>
          <a:noFill/>
        </p:spPr>
        <p:txBody>
          <a:bodyPr wrap="square" lIns="0" anchor="ctr" anchorCtr="0">
            <a:spAutoFit/>
          </a:bodyPr>
          <a:lstStyle/>
          <a:p>
            <a:r>
              <a:rPr lang="en-US" sz="1400" b="1">
                <a:solidFill>
                  <a:schemeClr val="accent1"/>
                </a:solidFill>
              </a:rPr>
              <a:t>Primary360 care teams develop effective relationships with members</a:t>
            </a:r>
          </a:p>
        </p:txBody>
      </p:sp>
      <p:sp>
        <p:nvSpPr>
          <p:cNvPr id="25" name="Content Placeholder 24">
            <a:extLst>
              <a:ext uri="{FF2B5EF4-FFF2-40B4-BE49-F238E27FC236}">
                <a16:creationId xmlns:a16="http://schemas.microsoft.com/office/drawing/2014/main" id="{9AFCDEBD-233C-629B-5FB6-3040E4C40D06}"/>
              </a:ext>
            </a:extLst>
          </p:cNvPr>
          <p:cNvSpPr>
            <a:spLocks noGrp="1"/>
          </p:cNvSpPr>
          <p:nvPr>
            <p:ph idx="1"/>
          </p:nvPr>
        </p:nvSpPr>
        <p:spPr>
          <a:xfrm>
            <a:off x="3415247" y="1108266"/>
            <a:ext cx="2742382" cy="1354217"/>
          </a:xfrm>
        </p:spPr>
        <p:txBody>
          <a:bodyPr wrap="square" anchor="t" anchorCtr="0">
            <a:spAutoFit/>
          </a:bodyPr>
          <a:lstStyle/>
          <a:p>
            <a:pPr marL="0" marR="0" lvl="0" indent="0" algn="l" defTabSz="914400" rtl="0" eaLnBrk="1" fontAlgn="auto" latinLnBrk="0" hangingPunct="1">
              <a:lnSpc>
                <a:spcPct val="100000"/>
              </a:lnSpc>
              <a:spcBef>
                <a:spcPts val="0"/>
              </a:spcBef>
              <a:buClrTx/>
              <a:buSzTx/>
              <a:buFontTx/>
              <a:buNone/>
              <a:tabLst/>
              <a:defRPr/>
            </a:pPr>
            <a:r>
              <a:rPr kumimoji="0" lang="en-US" sz="3200" b="1" i="0" u="none" strike="noStrike" kern="1200" cap="none" spc="0" normalizeH="0" baseline="0" noProof="0" dirty="0">
                <a:ln>
                  <a:noFill/>
                </a:ln>
                <a:solidFill>
                  <a:schemeClr val="accent3"/>
                </a:solidFill>
                <a:effectLst/>
                <a:uLnTx/>
                <a:uFillTx/>
                <a:latin typeface="Georgia" panose="02040502050405020303" pitchFamily="18" charset="0"/>
                <a:ea typeface="+mn-ea"/>
                <a:cs typeface="+mn-cs"/>
              </a:rPr>
              <a:t>+60%</a:t>
            </a:r>
          </a:p>
          <a:p>
            <a:pPr>
              <a:spcBef>
                <a:spcPts val="0"/>
              </a:spcBef>
            </a:pPr>
            <a:r>
              <a:rPr lang="en-US" dirty="0">
                <a:solidFill>
                  <a:schemeClr val="tx1"/>
                </a:solidFill>
              </a:rPr>
              <a:t>of Primary360 users hadn’t </a:t>
            </a:r>
            <a:br>
              <a:rPr lang="en-US" dirty="0">
                <a:solidFill>
                  <a:schemeClr val="tx1"/>
                </a:solidFill>
              </a:rPr>
            </a:br>
            <a:r>
              <a:rPr lang="en-US" dirty="0">
                <a:solidFill>
                  <a:schemeClr val="tx1"/>
                </a:solidFill>
              </a:rPr>
              <a:t>seen a doctor in 2 years</a:t>
            </a:r>
            <a:r>
              <a:rPr lang="en-US" baseline="30000" dirty="0">
                <a:solidFill>
                  <a:schemeClr val="tx1"/>
                </a:solidFill>
              </a:rPr>
              <a:t>7</a:t>
            </a:r>
            <a:r>
              <a:rPr lang="en-US" dirty="0">
                <a:solidFill>
                  <a:schemeClr val="tx1"/>
                </a:solidFill>
              </a:rPr>
              <a:t>; our members average 12-15 care team interactions per year</a:t>
            </a:r>
            <a:r>
              <a:rPr lang="en-US" baseline="30000" dirty="0">
                <a:solidFill>
                  <a:schemeClr val="tx1"/>
                </a:solidFill>
              </a:rPr>
              <a:t>8</a:t>
            </a:r>
          </a:p>
        </p:txBody>
      </p:sp>
      <p:sp>
        <p:nvSpPr>
          <p:cNvPr id="46" name="Content Placeholder 24">
            <a:extLst>
              <a:ext uri="{FF2B5EF4-FFF2-40B4-BE49-F238E27FC236}">
                <a16:creationId xmlns:a16="http://schemas.microsoft.com/office/drawing/2014/main" id="{A7A0A2B5-0B0D-2E57-E1DB-3C66EEBEC90A}"/>
              </a:ext>
            </a:extLst>
          </p:cNvPr>
          <p:cNvSpPr txBox="1">
            <a:spLocks/>
          </p:cNvSpPr>
          <p:nvPr/>
        </p:nvSpPr>
        <p:spPr>
          <a:xfrm>
            <a:off x="6634336" y="1108266"/>
            <a:ext cx="2706760" cy="156966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900"/>
              </a:spcBef>
              <a:buFont typeface="Arial" panose="020B0604020202020204" pitchFamily="34" charset="0"/>
              <a:buNone/>
              <a:tabLst/>
              <a:defRPr sz="1400" b="0" kern="1200">
                <a:solidFill>
                  <a:schemeClr val="tx1">
                    <a:lumMod val="85000"/>
                    <a:lumOff val="15000"/>
                  </a:schemeClr>
                </a:solidFill>
                <a:latin typeface="Century Gothic" panose="020B0502020202020204" pitchFamily="34" charset="0"/>
                <a:ea typeface="+mn-ea"/>
                <a:cs typeface="+mn-cs"/>
              </a:defRPr>
            </a:lvl1pPr>
            <a:lvl2pPr marL="117475" indent="-104775"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0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3"/>
                </a:solidFill>
                <a:effectLst/>
                <a:uLnTx/>
                <a:uFillTx/>
                <a:latin typeface="Georgia" panose="02040502050405020303" pitchFamily="18" charset="0"/>
                <a:ea typeface="+mn-ea"/>
                <a:cs typeface="+mn-cs"/>
              </a:rPr>
              <a:t>6</a:t>
            </a:r>
            <a:r>
              <a:rPr lang="en-US" sz="3200" b="1" dirty="0">
                <a:solidFill>
                  <a:schemeClr val="accent3"/>
                </a:solidFill>
                <a:latin typeface="Georgia" panose="02040502050405020303" pitchFamily="18" charset="0"/>
              </a:rPr>
              <a:t>8</a:t>
            </a:r>
            <a:r>
              <a:rPr kumimoji="0" lang="en-US" sz="3200" b="1" i="0" u="none" strike="noStrike" kern="1200" cap="none" spc="0" normalizeH="0" baseline="0" noProof="0" dirty="0">
                <a:ln>
                  <a:noFill/>
                </a:ln>
                <a:solidFill>
                  <a:schemeClr val="accent3"/>
                </a:solidFill>
                <a:effectLst/>
                <a:uLnTx/>
                <a:uFillTx/>
                <a:latin typeface="Georgia" panose="02040502050405020303"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of eligible Primary360 members were referred for and completed preventive screenings for colorectal, breast and </a:t>
            </a:r>
            <a:r>
              <a:rPr lang="en-US" dirty="0">
                <a:solidFill>
                  <a:schemeClr val="tx1"/>
                </a:solidFill>
              </a:rPr>
              <a:t>cervical cancers. </a:t>
            </a:r>
            <a:r>
              <a:rPr kumimoji="0" lang="en-US" sz="1400" b="0" i="0" u="none" strike="noStrike" kern="1200" cap="none" spc="0" normalizeH="0" baseline="30000" noProof="0" dirty="0">
                <a:ln>
                  <a:noFill/>
                </a:ln>
                <a:solidFill>
                  <a:schemeClr val="tx1"/>
                </a:solidFill>
                <a:effectLst/>
                <a:uLnTx/>
                <a:uFillTx/>
                <a:latin typeface="Century Gothic" panose="020B0502020202020204" pitchFamily="34" charset="0"/>
                <a:ea typeface="+mn-ea"/>
                <a:cs typeface="+mn-cs"/>
              </a:rPr>
              <a:t>9</a:t>
            </a:r>
          </a:p>
        </p:txBody>
      </p:sp>
      <p:sp>
        <p:nvSpPr>
          <p:cNvPr id="49" name="Content Placeholder 24">
            <a:extLst>
              <a:ext uri="{FF2B5EF4-FFF2-40B4-BE49-F238E27FC236}">
                <a16:creationId xmlns:a16="http://schemas.microsoft.com/office/drawing/2014/main" id="{3F5CED51-562F-7947-AEEC-1D56C58852CB}"/>
              </a:ext>
            </a:extLst>
          </p:cNvPr>
          <p:cNvSpPr txBox="1">
            <a:spLocks/>
          </p:cNvSpPr>
          <p:nvPr/>
        </p:nvSpPr>
        <p:spPr>
          <a:xfrm>
            <a:off x="9606264" y="1108266"/>
            <a:ext cx="2469886" cy="92333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900"/>
              </a:spcBef>
              <a:buFont typeface="Arial" panose="020B0604020202020204" pitchFamily="34" charset="0"/>
              <a:buNone/>
              <a:tabLst/>
              <a:defRPr sz="1400" b="0" kern="1200">
                <a:solidFill>
                  <a:schemeClr val="tx1">
                    <a:lumMod val="85000"/>
                    <a:lumOff val="15000"/>
                  </a:schemeClr>
                </a:solidFill>
                <a:latin typeface="Century Gothic" panose="020B0502020202020204" pitchFamily="34" charset="0"/>
                <a:ea typeface="+mn-ea"/>
                <a:cs typeface="+mn-cs"/>
              </a:defRPr>
            </a:lvl1pPr>
            <a:lvl2pPr marL="117475" indent="-104775"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0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solidFill>
                <a:effectLst/>
                <a:uLnTx/>
                <a:uFillTx/>
                <a:latin typeface="Georgia" panose="02040502050405020303" pitchFamily="18" charset="0"/>
                <a:ea typeface="+mn-ea"/>
                <a:cs typeface="+mn-cs"/>
              </a:rPr>
              <a:t>98%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Primary360 </a:t>
            </a:r>
            <a:b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br>
            <a: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member satisfaction</a:t>
            </a:r>
            <a:r>
              <a:rPr kumimoji="0" lang="en-US" sz="1400" b="0" i="0" u="none" strike="noStrike" kern="1200" cap="none" spc="0" normalizeH="0" baseline="30000" noProof="0">
                <a:ln>
                  <a:noFill/>
                </a:ln>
                <a:solidFill>
                  <a:schemeClr val="tx1"/>
                </a:solidFill>
                <a:effectLst/>
                <a:uLnTx/>
                <a:uFillTx/>
                <a:latin typeface="Century Gothic" panose="020B0502020202020204" pitchFamily="34" charset="0"/>
                <a:ea typeface="+mn-ea"/>
                <a:cs typeface="+mn-cs"/>
              </a:rPr>
              <a:t>7</a:t>
            </a:r>
          </a:p>
        </p:txBody>
      </p:sp>
      <p:sp>
        <p:nvSpPr>
          <p:cNvPr id="24" name="Text Placeholder 23">
            <a:extLst>
              <a:ext uri="{FF2B5EF4-FFF2-40B4-BE49-F238E27FC236}">
                <a16:creationId xmlns:a16="http://schemas.microsoft.com/office/drawing/2014/main" id="{4C47AAB0-2A0B-33F8-AFD1-AFBA1E5DF067}"/>
              </a:ext>
            </a:extLst>
          </p:cNvPr>
          <p:cNvSpPr>
            <a:spLocks noGrp="1"/>
          </p:cNvSpPr>
          <p:nvPr>
            <p:ph type="body" sz="quarter" idx="28"/>
          </p:nvPr>
        </p:nvSpPr>
        <p:spPr>
          <a:xfrm>
            <a:off x="496889" y="3159948"/>
            <a:ext cx="2529696" cy="861774"/>
          </a:xfrm>
          <a:prstGeom prst="rect">
            <a:avLst/>
          </a:prstGeom>
          <a:noFill/>
        </p:spPr>
        <p:txBody>
          <a:bodyPr wrap="square" lIns="0" anchor="ctr" anchorCtr="0">
            <a:spAutoFit/>
          </a:bodyPr>
          <a:lstStyle/>
          <a:p>
            <a:r>
              <a:rPr lang="en-US" sz="1400" b="1">
                <a:solidFill>
                  <a:schemeClr val="accent1"/>
                </a:solidFill>
              </a:rPr>
              <a:t>We create meaningful </a:t>
            </a:r>
            <a:br>
              <a:rPr lang="en-US" sz="1400" b="1">
                <a:solidFill>
                  <a:schemeClr val="accent1"/>
                </a:solidFill>
              </a:rPr>
            </a:br>
            <a:r>
              <a:rPr lang="en-US" sz="1400" b="1">
                <a:solidFill>
                  <a:schemeClr val="accent1"/>
                </a:solidFill>
              </a:rPr>
              <a:t>and sustained impact </a:t>
            </a:r>
            <a:br>
              <a:rPr lang="en-US" sz="1400" b="1">
                <a:solidFill>
                  <a:schemeClr val="accent1"/>
                </a:solidFill>
              </a:rPr>
            </a:br>
            <a:r>
              <a:rPr lang="en-US" sz="1400" b="1">
                <a:solidFill>
                  <a:schemeClr val="accent1"/>
                </a:solidFill>
              </a:rPr>
              <a:t>for members living with chronic conditions</a:t>
            </a:r>
          </a:p>
        </p:txBody>
      </p:sp>
      <p:sp>
        <p:nvSpPr>
          <p:cNvPr id="31" name="Content Placeholder 30">
            <a:extLst>
              <a:ext uri="{FF2B5EF4-FFF2-40B4-BE49-F238E27FC236}">
                <a16:creationId xmlns:a16="http://schemas.microsoft.com/office/drawing/2014/main" id="{808B3164-D940-EE01-BA2A-52058ED19878}"/>
              </a:ext>
            </a:extLst>
          </p:cNvPr>
          <p:cNvSpPr>
            <a:spLocks noGrp="1"/>
          </p:cNvSpPr>
          <p:nvPr>
            <p:ph idx="24"/>
          </p:nvPr>
        </p:nvSpPr>
        <p:spPr>
          <a:xfrm>
            <a:off x="3415246" y="2913727"/>
            <a:ext cx="2983096" cy="1354217"/>
          </a:xfrm>
        </p:spPr>
        <p:txBody>
          <a:bodyPr wrap="square" anchor="t" anchorCtr="0">
            <a:spAutoFit/>
          </a:bodyPr>
          <a:lstStyle/>
          <a:p>
            <a:pPr marL="0" marR="0" lvl="0" indent="0" algn="l" defTabSz="914400" rtl="0" eaLnBrk="1" fontAlgn="auto" latinLnBrk="0" hangingPunct="1">
              <a:lnSpc>
                <a:spcPct val="100000"/>
              </a:lnSpc>
              <a:spcBef>
                <a:spcPts val="0"/>
              </a:spcBef>
              <a:buClrTx/>
              <a:buSzTx/>
              <a:buFontTx/>
              <a:buNone/>
              <a:tabLst/>
              <a:defRPr/>
            </a:pPr>
            <a:r>
              <a:rPr lang="en-US" sz="3200" b="1" dirty="0">
                <a:solidFill>
                  <a:schemeClr val="accent5"/>
                </a:solidFill>
                <a:latin typeface="Georgia" panose="02040502050405020303" pitchFamily="18" charset="0"/>
              </a:rPr>
              <a:t>+1.12M</a:t>
            </a:r>
            <a:endParaRPr kumimoji="0" lang="en-US" sz="3200" b="1" i="0" u="none" strike="noStrike" kern="1200" cap="none" spc="0" normalizeH="0" baseline="0" noProof="0" dirty="0">
              <a:ln>
                <a:noFill/>
              </a:ln>
              <a:solidFill>
                <a:schemeClr val="accent5"/>
              </a:solidFill>
              <a:effectLst/>
              <a:uLnTx/>
              <a:uFillTx/>
              <a:latin typeface="Georgia" panose="02040502050405020303" pitchFamily="18" charset="0"/>
              <a:ea typeface="+mn-ea"/>
              <a:cs typeface="+mn-cs"/>
            </a:endParaRPr>
          </a:p>
          <a:p>
            <a:pPr>
              <a:spcBef>
                <a:spcPts val="0"/>
              </a:spcBef>
            </a:pPr>
            <a:r>
              <a:rPr lang="en-US" dirty="0">
                <a:solidFill>
                  <a:schemeClr val="tx1"/>
                </a:solidFill>
              </a:rPr>
              <a:t>Members enrolled in our chronic care programs</a:t>
            </a:r>
            <a:r>
              <a:rPr lang="en-US" baseline="30000" dirty="0">
                <a:solidFill>
                  <a:schemeClr val="tx1"/>
                </a:solidFill>
              </a:rPr>
              <a:t>10</a:t>
            </a:r>
            <a:r>
              <a:rPr lang="en-US" dirty="0">
                <a:solidFill>
                  <a:schemeClr val="tx1"/>
                </a:solidFill>
              </a:rPr>
              <a:t>; 56% of those active are in vulnerable or underserved communities</a:t>
            </a:r>
            <a:r>
              <a:rPr lang="en-US" baseline="30000" dirty="0">
                <a:solidFill>
                  <a:schemeClr val="tx1"/>
                </a:solidFill>
              </a:rPr>
              <a:t>11</a:t>
            </a:r>
          </a:p>
        </p:txBody>
      </p:sp>
      <p:sp>
        <p:nvSpPr>
          <p:cNvPr id="47" name="Content Placeholder 30">
            <a:extLst>
              <a:ext uri="{FF2B5EF4-FFF2-40B4-BE49-F238E27FC236}">
                <a16:creationId xmlns:a16="http://schemas.microsoft.com/office/drawing/2014/main" id="{CE37425A-D97B-ED2A-B1DA-F5B2BECDE622}"/>
              </a:ext>
            </a:extLst>
          </p:cNvPr>
          <p:cNvSpPr txBox="1">
            <a:spLocks/>
          </p:cNvSpPr>
          <p:nvPr/>
        </p:nvSpPr>
        <p:spPr>
          <a:xfrm>
            <a:off x="6634336" y="2979703"/>
            <a:ext cx="2469886" cy="1354217"/>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900"/>
              </a:spcBef>
              <a:buFont typeface="Arial" panose="020B0604020202020204" pitchFamily="34" charset="0"/>
              <a:buNone/>
              <a:tabLst/>
              <a:defRPr sz="1400" b="0" kern="1200">
                <a:solidFill>
                  <a:schemeClr val="tx1">
                    <a:lumMod val="85000"/>
                    <a:lumOff val="15000"/>
                  </a:schemeClr>
                </a:solidFill>
                <a:latin typeface="Century Gothic" panose="020B0502020202020204" pitchFamily="34" charset="0"/>
                <a:ea typeface="+mn-ea"/>
                <a:cs typeface="+mn-cs"/>
              </a:defRPr>
            </a:lvl1pPr>
            <a:lvl2pPr marL="117475" indent="-104775"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0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5"/>
                </a:solidFill>
                <a:effectLst/>
                <a:uLnTx/>
                <a:uFillTx/>
                <a:latin typeface="Georgia" panose="02040502050405020303" pitchFamily="18" charset="0"/>
                <a:ea typeface="+mn-ea"/>
                <a:cs typeface="+mn-cs"/>
              </a:rPr>
              <a:t>2x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Increase in device checks </a:t>
            </a:r>
            <a:b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br>
            <a: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by members enrolled </a:t>
            </a:r>
            <a:b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br>
            <a: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in programs to care for multiple chronic </a:t>
            </a:r>
            <a:r>
              <a:rPr kumimoji="0" lang="en-US" sz="1400" b="0" i="0" u="none" strike="noStrike" kern="1200" cap="none" spc="0" normalizeH="0" noProof="0">
                <a:ln>
                  <a:noFill/>
                </a:ln>
                <a:solidFill>
                  <a:schemeClr val="tx1"/>
                </a:solidFill>
                <a:effectLst/>
                <a:uLnTx/>
                <a:uFillTx/>
                <a:latin typeface="Century Gothic" panose="020B0502020202020204" pitchFamily="34" charset="0"/>
                <a:ea typeface="+mn-ea"/>
                <a:cs typeface="+mn-cs"/>
              </a:rPr>
              <a:t>conditions</a:t>
            </a:r>
            <a:r>
              <a:rPr kumimoji="0" lang="en-US" sz="1400" b="0" i="0" u="none" strike="noStrike" kern="1200" cap="none" spc="0" normalizeH="0" baseline="30000" noProof="0">
                <a:ln>
                  <a:noFill/>
                </a:ln>
                <a:solidFill>
                  <a:schemeClr val="tx1"/>
                </a:solidFill>
                <a:effectLst/>
                <a:uLnTx/>
                <a:uFillTx/>
                <a:latin typeface="Century Gothic" panose="020B0502020202020204" pitchFamily="34" charset="0"/>
                <a:ea typeface="+mn-ea"/>
                <a:cs typeface="+mn-cs"/>
              </a:rPr>
              <a:t>12</a:t>
            </a:r>
          </a:p>
        </p:txBody>
      </p:sp>
      <p:sp>
        <p:nvSpPr>
          <p:cNvPr id="50" name="Content Placeholder 30">
            <a:extLst>
              <a:ext uri="{FF2B5EF4-FFF2-40B4-BE49-F238E27FC236}">
                <a16:creationId xmlns:a16="http://schemas.microsoft.com/office/drawing/2014/main" id="{9A3A10E5-D215-5788-D10A-8CEFDC241552}"/>
              </a:ext>
            </a:extLst>
          </p:cNvPr>
          <p:cNvSpPr txBox="1">
            <a:spLocks/>
          </p:cNvSpPr>
          <p:nvPr/>
        </p:nvSpPr>
        <p:spPr>
          <a:xfrm>
            <a:off x="9606264" y="2979703"/>
            <a:ext cx="2469886" cy="113877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900"/>
              </a:spcBef>
              <a:buFont typeface="Arial" panose="020B0604020202020204" pitchFamily="34" charset="0"/>
              <a:buNone/>
              <a:tabLst/>
              <a:defRPr sz="1400" b="0" kern="1200">
                <a:solidFill>
                  <a:schemeClr val="tx1">
                    <a:lumMod val="85000"/>
                    <a:lumOff val="15000"/>
                  </a:schemeClr>
                </a:solidFill>
                <a:latin typeface="Century Gothic" panose="020B0502020202020204" pitchFamily="34" charset="0"/>
                <a:ea typeface="+mn-ea"/>
                <a:cs typeface="+mn-cs"/>
              </a:defRPr>
            </a:lvl1pPr>
            <a:lvl2pPr marL="117475" indent="-104775"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0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5"/>
                </a:solidFill>
                <a:effectLst/>
                <a:uLnTx/>
                <a:uFillTx/>
                <a:latin typeface="Georgia" panose="02040502050405020303" pitchFamily="18" charset="0"/>
                <a:ea typeface="+mn-ea"/>
                <a:cs typeface="+mn-cs"/>
              </a:rPr>
              <a:t>90%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12-month member </a:t>
            </a:r>
            <a:b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br>
            <a: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retention in chronic </a:t>
            </a:r>
            <a:b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br>
            <a: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care </a:t>
            </a:r>
            <a:r>
              <a:rPr kumimoji="0" lang="en-US" sz="1400" b="0" i="0" u="none" strike="noStrike" kern="1200" cap="none" spc="0" normalizeH="0" noProof="0">
                <a:ln>
                  <a:noFill/>
                </a:ln>
                <a:solidFill>
                  <a:schemeClr val="tx1"/>
                </a:solidFill>
                <a:effectLst/>
                <a:uLnTx/>
                <a:uFillTx/>
                <a:latin typeface="Century Gothic" panose="020B0502020202020204" pitchFamily="34" charset="0"/>
                <a:ea typeface="+mn-ea"/>
                <a:cs typeface="+mn-cs"/>
              </a:rPr>
              <a:t>programs</a:t>
            </a:r>
            <a:r>
              <a:rPr kumimoji="0" lang="en-US" sz="1400" b="0" i="0" u="none" strike="noStrike" kern="1200" cap="none" spc="0" normalizeH="0" baseline="30000" noProof="0">
                <a:ln>
                  <a:noFill/>
                </a:ln>
                <a:solidFill>
                  <a:schemeClr val="tx1"/>
                </a:solidFill>
                <a:effectLst/>
                <a:uLnTx/>
                <a:uFillTx/>
                <a:latin typeface="Century Gothic" panose="020B0502020202020204" pitchFamily="34" charset="0"/>
                <a:ea typeface="+mn-ea"/>
                <a:cs typeface="+mn-cs"/>
              </a:rPr>
              <a:t>13</a:t>
            </a:r>
          </a:p>
        </p:txBody>
      </p:sp>
      <p:sp>
        <p:nvSpPr>
          <p:cNvPr id="27" name="Text Placeholder 26">
            <a:extLst>
              <a:ext uri="{FF2B5EF4-FFF2-40B4-BE49-F238E27FC236}">
                <a16:creationId xmlns:a16="http://schemas.microsoft.com/office/drawing/2014/main" id="{4003D9DF-6534-B9C6-5DA4-728D687A5D52}"/>
              </a:ext>
            </a:extLst>
          </p:cNvPr>
          <p:cNvSpPr>
            <a:spLocks noGrp="1"/>
          </p:cNvSpPr>
          <p:nvPr>
            <p:ph type="body" sz="quarter" idx="29"/>
          </p:nvPr>
        </p:nvSpPr>
        <p:spPr>
          <a:xfrm>
            <a:off x="496888" y="5183972"/>
            <a:ext cx="2416315" cy="430887"/>
          </a:xfrm>
          <a:prstGeom prst="rect">
            <a:avLst/>
          </a:prstGeom>
          <a:noFill/>
        </p:spPr>
        <p:txBody>
          <a:bodyPr wrap="square" lIns="0" anchor="ctr" anchorCtr="0">
            <a:spAutoFit/>
          </a:bodyPr>
          <a:lstStyle/>
          <a:p>
            <a:r>
              <a:rPr lang="en-US" sz="1400" b="1">
                <a:solidFill>
                  <a:schemeClr val="accent1"/>
                </a:solidFill>
              </a:rPr>
              <a:t>Mental health programs lead to better overall health</a:t>
            </a:r>
          </a:p>
        </p:txBody>
      </p:sp>
      <p:sp>
        <p:nvSpPr>
          <p:cNvPr id="32" name="Content Placeholder 31">
            <a:extLst>
              <a:ext uri="{FF2B5EF4-FFF2-40B4-BE49-F238E27FC236}">
                <a16:creationId xmlns:a16="http://schemas.microsoft.com/office/drawing/2014/main" id="{27B610C2-489F-E728-1FA9-9773FE8911F4}"/>
              </a:ext>
            </a:extLst>
          </p:cNvPr>
          <p:cNvSpPr>
            <a:spLocks noGrp="1"/>
          </p:cNvSpPr>
          <p:nvPr>
            <p:ph idx="25"/>
          </p:nvPr>
        </p:nvSpPr>
        <p:spPr>
          <a:xfrm>
            <a:off x="3415246" y="4760436"/>
            <a:ext cx="2742383" cy="1138773"/>
          </a:xfrm>
        </p:spPr>
        <p:txBody>
          <a:bodyPr wrap="square" anchor="t" anchorCtr="0">
            <a:spAutoFit/>
          </a:bodyPr>
          <a:lstStyle/>
          <a:p>
            <a:pPr marL="0" marR="0" lvl="0" indent="0" algn="l" defTabSz="914400" rtl="0" eaLnBrk="1" fontAlgn="auto" latinLnBrk="0" hangingPunct="1">
              <a:lnSpc>
                <a:spcPct val="100000"/>
              </a:lnSpc>
              <a:spcBef>
                <a:spcPts val="0"/>
              </a:spcBef>
              <a:buClrTx/>
              <a:buSzTx/>
              <a:buFontTx/>
              <a:buNone/>
              <a:tabLst/>
              <a:defRPr/>
            </a:pPr>
            <a:r>
              <a:rPr kumimoji="0" lang="en-US" sz="3200" b="1" i="0" u="none" strike="noStrike" kern="1200" cap="none" spc="0" normalizeH="0" baseline="0" noProof="0" dirty="0">
                <a:ln>
                  <a:noFill/>
                </a:ln>
                <a:solidFill>
                  <a:schemeClr val="accent4"/>
                </a:solidFill>
                <a:effectLst/>
                <a:uLnTx/>
                <a:uFillTx/>
                <a:latin typeface="Georgia" panose="02040502050405020303" pitchFamily="18" charset="0"/>
                <a:ea typeface="+mn-ea"/>
                <a:cs typeface="+mn-cs"/>
              </a:rPr>
              <a:t>1.5%</a:t>
            </a:r>
          </a:p>
          <a:p>
            <a:pPr>
              <a:spcBef>
                <a:spcPts val="0"/>
              </a:spcBef>
            </a:pPr>
            <a:r>
              <a:rPr lang="en-US" dirty="0">
                <a:solidFill>
                  <a:schemeClr val="tx1"/>
                </a:solidFill>
              </a:rPr>
              <a:t>Additional average weight loss over a weight management program alone</a:t>
            </a:r>
            <a:r>
              <a:rPr lang="en-US" baseline="30000" dirty="0">
                <a:solidFill>
                  <a:schemeClr val="tx1"/>
                </a:solidFill>
              </a:rPr>
              <a:t>14</a:t>
            </a:r>
          </a:p>
        </p:txBody>
      </p:sp>
      <p:sp>
        <p:nvSpPr>
          <p:cNvPr id="48" name="Content Placeholder 31">
            <a:extLst>
              <a:ext uri="{FF2B5EF4-FFF2-40B4-BE49-F238E27FC236}">
                <a16:creationId xmlns:a16="http://schemas.microsoft.com/office/drawing/2014/main" id="{1332060B-DAE1-64F6-5757-D3E67B0BC03F}"/>
              </a:ext>
            </a:extLst>
          </p:cNvPr>
          <p:cNvSpPr txBox="1">
            <a:spLocks/>
          </p:cNvSpPr>
          <p:nvPr/>
        </p:nvSpPr>
        <p:spPr>
          <a:xfrm>
            <a:off x="6634336" y="4760436"/>
            <a:ext cx="2469886" cy="1354217"/>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900"/>
              </a:spcBef>
              <a:buFont typeface="Arial" panose="020B0604020202020204" pitchFamily="34" charset="0"/>
              <a:buNone/>
              <a:tabLst/>
              <a:defRPr sz="1400" b="0" kern="1200">
                <a:solidFill>
                  <a:schemeClr val="tx1">
                    <a:lumMod val="85000"/>
                    <a:lumOff val="15000"/>
                  </a:schemeClr>
                </a:solidFill>
                <a:latin typeface="Century Gothic" panose="020B0502020202020204" pitchFamily="34" charset="0"/>
                <a:ea typeface="+mn-ea"/>
                <a:cs typeface="+mn-cs"/>
              </a:defRPr>
            </a:lvl1pPr>
            <a:lvl2pPr marL="117475" indent="-104775"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0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4"/>
                </a:solidFill>
                <a:effectLst/>
                <a:uLnTx/>
                <a:uFillTx/>
                <a:latin typeface="Georgia" panose="02040502050405020303" pitchFamily="18" charset="0"/>
                <a:ea typeface="+mn-ea"/>
                <a:cs typeface="+mn-cs"/>
              </a:rPr>
              <a:t>9.6 </a:t>
            </a:r>
            <a:r>
              <a:rPr kumimoji="0" lang="en-US" sz="2000" b="1" i="0" u="none" strike="noStrike" kern="1200" cap="none" spc="0" normalizeH="0" baseline="0" noProof="0" dirty="0" err="1">
                <a:ln>
                  <a:noFill/>
                </a:ln>
                <a:solidFill>
                  <a:schemeClr val="accent4"/>
                </a:solidFill>
                <a:effectLst/>
                <a:uLnTx/>
                <a:uFillTx/>
                <a:latin typeface="Georgia" panose="02040502050405020303" pitchFamily="18" charset="0"/>
                <a:ea typeface="+mn-ea"/>
                <a:cs typeface="+mn-cs"/>
              </a:rPr>
              <a:t>mmHG</a:t>
            </a:r>
            <a:endParaRPr kumimoji="0" lang="en-US" sz="3200" b="1" i="0" u="none" strike="noStrike" kern="1200" cap="none" spc="0" normalizeH="0" baseline="0" noProof="0" dirty="0">
              <a:ln>
                <a:noFill/>
              </a:ln>
              <a:solidFill>
                <a:schemeClr val="accent4"/>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Average additional systolic reduction in blood pressure over a hypertension program alone</a:t>
            </a:r>
            <a:r>
              <a:rPr kumimoji="0" lang="en-US" sz="1400" b="0" i="0" u="none" strike="noStrike" kern="1200" cap="none" spc="0" normalizeH="0" baseline="30000" noProof="0" dirty="0">
                <a:ln>
                  <a:noFill/>
                </a:ln>
                <a:solidFill>
                  <a:schemeClr val="tx1"/>
                </a:solidFill>
                <a:effectLst/>
                <a:uLnTx/>
                <a:uFillTx/>
                <a:latin typeface="Century Gothic" panose="020B0502020202020204" pitchFamily="34" charset="0"/>
                <a:ea typeface="+mn-ea"/>
                <a:cs typeface="+mn-cs"/>
              </a:rPr>
              <a:t>14</a:t>
            </a:r>
          </a:p>
        </p:txBody>
      </p:sp>
      <p:sp>
        <p:nvSpPr>
          <p:cNvPr id="51" name="Content Placeholder 31">
            <a:extLst>
              <a:ext uri="{FF2B5EF4-FFF2-40B4-BE49-F238E27FC236}">
                <a16:creationId xmlns:a16="http://schemas.microsoft.com/office/drawing/2014/main" id="{288554B0-60DF-64D0-8578-7A06F7944792}"/>
              </a:ext>
            </a:extLst>
          </p:cNvPr>
          <p:cNvSpPr txBox="1">
            <a:spLocks/>
          </p:cNvSpPr>
          <p:nvPr/>
        </p:nvSpPr>
        <p:spPr>
          <a:xfrm>
            <a:off x="9606264" y="4760436"/>
            <a:ext cx="2469886" cy="113877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900"/>
              </a:spcBef>
              <a:buFont typeface="Arial" panose="020B0604020202020204" pitchFamily="34" charset="0"/>
              <a:buNone/>
              <a:tabLst/>
              <a:defRPr sz="1400" b="0" kern="1200">
                <a:solidFill>
                  <a:schemeClr val="tx1">
                    <a:lumMod val="85000"/>
                    <a:lumOff val="15000"/>
                  </a:schemeClr>
                </a:solidFill>
                <a:latin typeface="Century Gothic" panose="020B0502020202020204" pitchFamily="34" charset="0"/>
                <a:ea typeface="+mn-ea"/>
                <a:cs typeface="+mn-cs"/>
              </a:defRPr>
            </a:lvl1pPr>
            <a:lvl2pPr marL="117475" indent="-104775"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0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8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4"/>
                </a:solidFill>
                <a:effectLst/>
                <a:uLnTx/>
                <a:uFillTx/>
                <a:latin typeface="Georgia" panose="02040502050405020303" pitchFamily="18" charset="0"/>
                <a:ea typeface="+mn-ea"/>
                <a:cs typeface="+mn-cs"/>
              </a:rPr>
              <a:t>0.5%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Average additional </a:t>
            </a:r>
            <a:b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br>
            <a:r>
              <a:rPr kumimoji="0" lang="en-US" sz="14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A1c reduction over a diabetes program alone</a:t>
            </a:r>
            <a:r>
              <a:rPr kumimoji="0" lang="en-US" sz="1400" b="0" i="0" u="none" strike="noStrike" kern="1200" cap="none" spc="0" normalizeH="0" baseline="30000" noProof="0">
                <a:ln>
                  <a:noFill/>
                </a:ln>
                <a:solidFill>
                  <a:schemeClr val="tx1"/>
                </a:solidFill>
                <a:effectLst/>
                <a:uLnTx/>
                <a:uFillTx/>
                <a:latin typeface="Century Gothic" panose="020B0502020202020204" pitchFamily="34" charset="0"/>
                <a:ea typeface="+mn-ea"/>
                <a:cs typeface="+mn-cs"/>
              </a:rPr>
              <a:t>14</a:t>
            </a:r>
          </a:p>
        </p:txBody>
      </p:sp>
      <p:sp>
        <p:nvSpPr>
          <p:cNvPr id="6" name="Footer Placeholder 5">
            <a:extLst>
              <a:ext uri="{FF2B5EF4-FFF2-40B4-BE49-F238E27FC236}">
                <a16:creationId xmlns:a16="http://schemas.microsoft.com/office/drawing/2014/main" id="{9592F944-28DC-80FC-985D-FA7705FB8593}"/>
              </a:ext>
            </a:extLst>
          </p:cNvPr>
          <p:cNvSpPr>
            <a:spLocks noGrp="1"/>
          </p:cNvSpPr>
          <p:nvPr>
            <p:ph type="ftr" sz="quarter" idx="15"/>
          </p:nvPr>
        </p:nvSpPr>
        <p:spPr>
          <a:xfrm>
            <a:off x="8430126" y="6330097"/>
            <a:ext cx="2588876" cy="13116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75000"/>
                    <a:lumOff val="25000"/>
                  </a:srgbClr>
                </a:solidFill>
                <a:effectLst/>
                <a:uLnTx/>
                <a:uFillTx/>
                <a:latin typeface="Century Gothic" panose="020B0502020202020204" pitchFamily="34" charset="0"/>
                <a:ea typeface="+mn-ea"/>
                <a:cs typeface="+mn-cs"/>
              </a:rPr>
              <a:t>© Teladoc Health, Inc. All rights reserved.</a:t>
            </a:r>
          </a:p>
        </p:txBody>
      </p:sp>
      <p:sp>
        <p:nvSpPr>
          <p:cNvPr id="22" name="Slide Number Placeholder 21">
            <a:extLst>
              <a:ext uri="{FF2B5EF4-FFF2-40B4-BE49-F238E27FC236}">
                <a16:creationId xmlns:a16="http://schemas.microsoft.com/office/drawing/2014/main" id="{4FAB6694-8924-DE51-A5DB-EE5E18729B07}"/>
              </a:ext>
            </a:extLst>
          </p:cNvPr>
          <p:cNvSpPr>
            <a:spLocks noGrp="1"/>
          </p:cNvSpPr>
          <p:nvPr>
            <p:ph type="sldNum" sz="quarter" idx="16"/>
          </p:nvPr>
        </p:nvSpPr>
        <p:spPr/>
        <p:txBody>
          <a:bodyPr/>
          <a:lstStyle/>
          <a:p>
            <a:fld id="{A82C3BC0-3EBF-3C4C-A3D8-795624EBC6AA}" type="slidenum">
              <a:rPr lang="en-US" smtClean="0"/>
              <a:pPr/>
              <a:t>4</a:t>
            </a:fld>
            <a:endParaRPr lang="en-US"/>
          </a:p>
        </p:txBody>
      </p:sp>
      <p:sp>
        <p:nvSpPr>
          <p:cNvPr id="5" name="TextBox 4">
            <a:extLst>
              <a:ext uri="{FF2B5EF4-FFF2-40B4-BE49-F238E27FC236}">
                <a16:creationId xmlns:a16="http://schemas.microsoft.com/office/drawing/2014/main" id="{84EBEC47-C587-D988-C6E7-1C95AF82811E}"/>
              </a:ext>
              <a:ext uri="{C183D7F6-B498-43B3-948B-1728B52AA6E4}">
                <adec:decorative xmlns:adec="http://schemas.microsoft.com/office/drawing/2017/decorative" val="1"/>
              </a:ext>
            </a:extLst>
          </p:cNvPr>
          <p:cNvSpPr txBox="1"/>
          <p:nvPr/>
        </p:nvSpPr>
        <p:spPr>
          <a:xfrm>
            <a:off x="1664297" y="6213965"/>
            <a:ext cx="9468090" cy="569387"/>
          </a:xfrm>
          <a:prstGeom prst="rect">
            <a:avLst/>
          </a:prstGeom>
        </p:spPr>
        <p:txBody>
          <a:bodyPr vert="horz" wrap="square" lIns="0" tIns="0" rIns="0" bIns="0" numCol="2" rtlCol="0">
            <a:spAutoFit/>
          </a:bodyPr>
          <a:lstStyle/>
          <a:p>
            <a:pPr>
              <a:defRPr/>
            </a:pPr>
            <a:r>
              <a:rPr lang="en-US" sz="700" dirty="0">
                <a:latin typeface="Century Gothic" panose="020B0502020202020204" pitchFamily="34" charset="0"/>
              </a:rPr>
              <a:t>7. Primary360 Dashboard, Jan – Dec 2022</a:t>
            </a:r>
          </a:p>
          <a:p>
            <a:pPr>
              <a:defRPr/>
            </a:pPr>
            <a:r>
              <a:rPr lang="en-US" sz="700" dirty="0">
                <a:latin typeface="Century Gothic" panose="020B0502020202020204" pitchFamily="34" charset="0"/>
              </a:rPr>
              <a:t>8. Teladoc Health data [DS-12531]</a:t>
            </a:r>
          </a:p>
          <a:p>
            <a:pPr>
              <a:defRPr/>
            </a:pPr>
            <a:r>
              <a:rPr lang="en-US" sz="700" dirty="0">
                <a:latin typeface="Century Gothic" panose="020B0502020202020204" pitchFamily="34" charset="0"/>
              </a:rPr>
              <a:t>9. Teladoc Health </a:t>
            </a:r>
            <a:r>
              <a:rPr lang="en-US" sz="800" dirty="0">
                <a:latin typeface="Century Gothic" panose="020B0502020202020204" pitchFamily="34" charset="0"/>
              </a:rPr>
              <a:t>a</a:t>
            </a:r>
            <a:r>
              <a:rPr lang="en-US" sz="800" dirty="0">
                <a:effectLst/>
              </a:rPr>
              <a:t>nalysis of &gt; 3,000 eligible Primary360 members from Jan. 1-Oct. 30, 2022, using MIPS-based measure standards and augmented with text analysis across provider notes) </a:t>
            </a:r>
            <a:endParaRPr lang="en-US" sz="700" dirty="0">
              <a:latin typeface="Century Gothic" panose="020B0502020202020204" pitchFamily="34" charset="0"/>
            </a:endParaRPr>
          </a:p>
          <a:p>
            <a:pPr>
              <a:defRPr/>
            </a:pPr>
            <a:r>
              <a:rPr lang="en-US" sz="700" dirty="0">
                <a:latin typeface="Century Gothic" panose="020B0502020202020204" pitchFamily="34" charset="0"/>
              </a:rPr>
              <a:t>10. Chronic Care Dashboard [DS-12529]</a:t>
            </a:r>
          </a:p>
        </p:txBody>
      </p:sp>
      <p:sp>
        <p:nvSpPr>
          <p:cNvPr id="4" name="TextBox 3">
            <a:extLst>
              <a:ext uri="{FF2B5EF4-FFF2-40B4-BE49-F238E27FC236}">
                <a16:creationId xmlns:a16="http://schemas.microsoft.com/office/drawing/2014/main" id="{C61AFC24-D9B2-83F1-3C7D-7F3581C6BFD0}"/>
              </a:ext>
              <a:ext uri="{C183D7F6-B498-43B3-948B-1728B52AA6E4}">
                <adec:decorative xmlns:adec="http://schemas.microsoft.com/office/drawing/2017/decorative" val="1"/>
              </a:ext>
            </a:extLst>
          </p:cNvPr>
          <p:cNvSpPr txBox="1"/>
          <p:nvPr/>
        </p:nvSpPr>
        <p:spPr>
          <a:xfrm>
            <a:off x="6398342" y="6229274"/>
            <a:ext cx="6910137" cy="430887"/>
          </a:xfrm>
          <a:prstGeom prst="rect">
            <a:avLst/>
          </a:prstGeom>
        </p:spPr>
        <p:txBody>
          <a:bodyPr vert="horz" wrap="square" lIns="0" tIns="0" rIns="0" bIns="0" numCol="2" rtlCol="0">
            <a:spAutoFit/>
          </a:bodyPr>
          <a:lstStyle/>
          <a:p>
            <a:pPr>
              <a:defRPr/>
            </a:pPr>
            <a:r>
              <a:rPr lang="en-US" sz="700" dirty="0">
                <a:solidFill>
                  <a:schemeClr val="tx1">
                    <a:lumMod val="75000"/>
                    <a:lumOff val="25000"/>
                  </a:schemeClr>
                </a:solidFill>
                <a:latin typeface="Century Gothic" panose="020B0502020202020204" pitchFamily="34" charset="0"/>
              </a:rPr>
              <a:t>11. Teladoc Health Corporate Social Responsibility Report [DS-123]</a:t>
            </a:r>
          </a:p>
          <a:p>
            <a:pPr>
              <a:defRPr/>
            </a:pPr>
            <a:r>
              <a:rPr lang="en-US" sz="700" dirty="0">
                <a:solidFill>
                  <a:schemeClr val="tx1">
                    <a:lumMod val="75000"/>
                    <a:lumOff val="25000"/>
                  </a:schemeClr>
                </a:solidFill>
                <a:latin typeface="Century Gothic" panose="020B0502020202020204" pitchFamily="34" charset="0"/>
              </a:rPr>
              <a:t>12. Teladoc Health data (DS-10502)</a:t>
            </a:r>
          </a:p>
          <a:p>
            <a:pPr>
              <a:defRPr/>
            </a:pPr>
            <a:r>
              <a:rPr lang="en-US" sz="700" dirty="0">
                <a:solidFill>
                  <a:schemeClr val="tx1">
                    <a:lumMod val="75000"/>
                    <a:lumOff val="25000"/>
                  </a:schemeClr>
                </a:solidFill>
                <a:latin typeface="Century Gothic" panose="020B0502020202020204" pitchFamily="34" charset="0"/>
              </a:rPr>
              <a:t>13. Teladoc Health data (DS-9596)</a:t>
            </a:r>
          </a:p>
          <a:p>
            <a:pPr>
              <a:defRPr/>
            </a:pPr>
            <a:r>
              <a:rPr lang="en-US" sz="700" dirty="0">
                <a:solidFill>
                  <a:schemeClr val="tx1">
                    <a:lumMod val="75000"/>
                    <a:lumOff val="25000"/>
                  </a:schemeClr>
                </a:solidFill>
                <a:latin typeface="Century Gothic" panose="020B0502020202020204" pitchFamily="34" charset="0"/>
              </a:rPr>
              <a:t>14. Teladoc Health Cohort Study (DS-8467) </a:t>
            </a:r>
          </a:p>
        </p:txBody>
      </p:sp>
      <p:sp>
        <p:nvSpPr>
          <p:cNvPr id="20" name="TextBox 19">
            <a:extLst>
              <a:ext uri="{FF2B5EF4-FFF2-40B4-BE49-F238E27FC236}">
                <a16:creationId xmlns:a16="http://schemas.microsoft.com/office/drawing/2014/main" id="{312DD3D3-9B42-6044-9BD7-3EEC48615522}"/>
              </a:ext>
              <a:ext uri="{C183D7F6-B498-43B3-948B-1728B52AA6E4}">
                <adec:decorative xmlns:adec="http://schemas.microsoft.com/office/drawing/2017/decorative" val="1"/>
              </a:ext>
            </a:extLst>
          </p:cNvPr>
          <p:cNvSpPr txBox="1"/>
          <p:nvPr/>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4</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0917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8700-F262-94DC-F047-155AA4A48B20}"/>
              </a:ext>
              <a:ext uri="{C183D7F6-B498-43B3-948B-1728B52AA6E4}">
                <adec:decorative xmlns:adec="http://schemas.microsoft.com/office/drawing/2017/decorative" val="0"/>
              </a:ext>
            </a:extLst>
          </p:cNvPr>
          <p:cNvSpPr>
            <a:spLocks noGrp="1"/>
          </p:cNvSpPr>
          <p:nvPr>
            <p:ph type="title"/>
          </p:nvPr>
        </p:nvSpPr>
        <p:spPr>
          <a:xfrm>
            <a:off x="496887" y="489252"/>
            <a:ext cx="11155680" cy="328304"/>
          </a:xfrm>
        </p:spPr>
        <p:txBody>
          <a:bodyPr/>
          <a:lstStyle/>
          <a:p>
            <a:r>
              <a:rPr lang="en-US"/>
              <a:t>More than 20 years of leadership, innovation and growth</a:t>
            </a:r>
          </a:p>
        </p:txBody>
      </p:sp>
      <p:cxnSp>
        <p:nvCxnSpPr>
          <p:cNvPr id="51" name="Straight Connector 50">
            <a:extLst>
              <a:ext uri="{FF2B5EF4-FFF2-40B4-BE49-F238E27FC236}">
                <a16:creationId xmlns:a16="http://schemas.microsoft.com/office/drawing/2014/main" id="{5BDC0438-1294-50A4-9BD5-855B62F4D790}"/>
              </a:ext>
              <a:ext uri="{C183D7F6-B498-43B3-948B-1728B52AA6E4}">
                <adec:decorative xmlns:adec="http://schemas.microsoft.com/office/drawing/2017/decorative" val="1"/>
              </a:ext>
            </a:extLst>
          </p:cNvPr>
          <p:cNvCxnSpPr>
            <a:cxnSpLocks/>
          </p:cNvCxnSpPr>
          <p:nvPr/>
        </p:nvCxnSpPr>
        <p:spPr>
          <a:xfrm>
            <a:off x="1077959" y="3950775"/>
            <a:ext cx="0" cy="1184190"/>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789D5FF2-AAC0-F7F3-83F6-ED358C7DA1BF}"/>
              </a:ext>
              <a:ext uri="{C183D7F6-B498-43B3-948B-1728B52AA6E4}">
                <adec:decorative xmlns:adec="http://schemas.microsoft.com/office/drawing/2017/decorative" val="1"/>
              </a:ext>
            </a:extLst>
          </p:cNvPr>
          <p:cNvCxnSpPr>
            <a:cxnSpLocks/>
          </p:cNvCxnSpPr>
          <p:nvPr/>
        </p:nvCxnSpPr>
        <p:spPr>
          <a:xfrm>
            <a:off x="7028598" y="3950775"/>
            <a:ext cx="0" cy="1137721"/>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E00B526D-EE37-2D2E-0586-A7536F4CD87B}"/>
              </a:ext>
              <a:ext uri="{C183D7F6-B498-43B3-948B-1728B52AA6E4}">
                <adec:decorative xmlns:adec="http://schemas.microsoft.com/office/drawing/2017/decorative" val="1"/>
              </a:ext>
            </a:extLst>
          </p:cNvPr>
          <p:cNvCxnSpPr>
            <a:cxnSpLocks/>
          </p:cNvCxnSpPr>
          <p:nvPr/>
        </p:nvCxnSpPr>
        <p:spPr>
          <a:xfrm>
            <a:off x="3965057" y="3950775"/>
            <a:ext cx="0" cy="1025510"/>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9BE0F4B6-6736-A896-A724-E3226210C5FF}"/>
              </a:ext>
              <a:ext uri="{C183D7F6-B498-43B3-948B-1728B52AA6E4}">
                <adec:decorative xmlns:adec="http://schemas.microsoft.com/office/drawing/2017/decorative" val="1"/>
              </a:ext>
            </a:extLst>
          </p:cNvPr>
          <p:cNvCxnSpPr>
            <a:cxnSpLocks/>
          </p:cNvCxnSpPr>
          <p:nvPr/>
        </p:nvCxnSpPr>
        <p:spPr>
          <a:xfrm>
            <a:off x="5457293" y="3950775"/>
            <a:ext cx="0" cy="1291035"/>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8DB7EFE6-FB18-5305-DFA5-26AAC67BA96E}"/>
              </a:ext>
              <a:ext uri="{C183D7F6-B498-43B3-948B-1728B52AA6E4}">
                <adec:decorative xmlns:adec="http://schemas.microsoft.com/office/drawing/2017/decorative" val="1"/>
              </a:ext>
            </a:extLst>
          </p:cNvPr>
          <p:cNvCxnSpPr>
            <a:cxnSpLocks/>
          </p:cNvCxnSpPr>
          <p:nvPr/>
        </p:nvCxnSpPr>
        <p:spPr>
          <a:xfrm>
            <a:off x="8442562" y="3950775"/>
            <a:ext cx="0" cy="1981506"/>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6092D277-4F5D-54FB-0879-307DBBC18FD6}"/>
              </a:ext>
              <a:ext uri="{C183D7F6-B498-43B3-948B-1728B52AA6E4}">
                <adec:decorative xmlns:adec="http://schemas.microsoft.com/office/drawing/2017/decorative" val="1"/>
              </a:ext>
            </a:extLst>
          </p:cNvPr>
          <p:cNvCxnSpPr>
            <a:cxnSpLocks/>
          </p:cNvCxnSpPr>
          <p:nvPr/>
        </p:nvCxnSpPr>
        <p:spPr>
          <a:xfrm flipH="1">
            <a:off x="2620597" y="3932219"/>
            <a:ext cx="5705" cy="879665"/>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AD5ABEEB-96DB-6E3C-2F8D-7D756BE395BA}"/>
              </a:ext>
              <a:ext uri="{C183D7F6-B498-43B3-948B-1728B52AA6E4}">
                <adec:decorative xmlns:adec="http://schemas.microsoft.com/office/drawing/2017/decorative" val="1"/>
              </a:ext>
            </a:extLst>
          </p:cNvPr>
          <p:cNvCxnSpPr>
            <a:cxnSpLocks/>
          </p:cNvCxnSpPr>
          <p:nvPr/>
        </p:nvCxnSpPr>
        <p:spPr>
          <a:xfrm>
            <a:off x="9947491" y="3950775"/>
            <a:ext cx="0" cy="1846946"/>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28BF2BD-EC29-975F-5760-3604D51747E5}"/>
              </a:ext>
              <a:ext uri="{C183D7F6-B498-43B3-948B-1728B52AA6E4}">
                <adec:decorative xmlns:adec="http://schemas.microsoft.com/office/drawing/2017/decorative" val="1"/>
              </a:ext>
            </a:extLst>
          </p:cNvPr>
          <p:cNvCxnSpPr>
            <a:cxnSpLocks/>
          </p:cNvCxnSpPr>
          <p:nvPr/>
        </p:nvCxnSpPr>
        <p:spPr>
          <a:xfrm>
            <a:off x="3303818" y="2567381"/>
            <a:ext cx="0" cy="1339999"/>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0D41E70-1AC0-67F8-5EC2-BC64924EF320}"/>
              </a:ext>
              <a:ext uri="{C183D7F6-B498-43B3-948B-1728B52AA6E4}">
                <adec:decorative xmlns:adec="http://schemas.microsoft.com/office/drawing/2017/decorative" val="1"/>
              </a:ext>
            </a:extLst>
          </p:cNvPr>
          <p:cNvCxnSpPr>
            <a:cxnSpLocks/>
          </p:cNvCxnSpPr>
          <p:nvPr/>
        </p:nvCxnSpPr>
        <p:spPr>
          <a:xfrm>
            <a:off x="1735789" y="3154351"/>
            <a:ext cx="1428" cy="753029"/>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AA8F1800-4451-882B-915C-9476C5965718}"/>
              </a:ext>
              <a:ext uri="{C183D7F6-B498-43B3-948B-1728B52AA6E4}">
                <adec:decorative xmlns:adec="http://schemas.microsoft.com/office/drawing/2017/decorative" val="1"/>
              </a:ext>
            </a:extLst>
          </p:cNvPr>
          <p:cNvCxnSpPr>
            <a:cxnSpLocks/>
          </p:cNvCxnSpPr>
          <p:nvPr/>
        </p:nvCxnSpPr>
        <p:spPr>
          <a:xfrm>
            <a:off x="4639172" y="1780446"/>
            <a:ext cx="0" cy="2126934"/>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8A8D6CC8-6BC7-CAE4-FE6F-30FAEB0C620E}"/>
              </a:ext>
              <a:ext uri="{C183D7F6-B498-43B3-948B-1728B52AA6E4}">
                <adec:decorative xmlns:adec="http://schemas.microsoft.com/office/drawing/2017/decorative" val="1"/>
              </a:ext>
            </a:extLst>
          </p:cNvPr>
          <p:cNvCxnSpPr>
            <a:cxnSpLocks/>
          </p:cNvCxnSpPr>
          <p:nvPr/>
        </p:nvCxnSpPr>
        <p:spPr>
          <a:xfrm>
            <a:off x="7662034" y="1609928"/>
            <a:ext cx="0" cy="2297452"/>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F3C91E1C-220F-3AD7-28F6-45ADEAF4667B}"/>
              </a:ext>
              <a:ext uri="{C183D7F6-B498-43B3-948B-1728B52AA6E4}">
                <adec:decorative xmlns:adec="http://schemas.microsoft.com/office/drawing/2017/decorative" val="1"/>
              </a:ext>
            </a:extLst>
          </p:cNvPr>
          <p:cNvCxnSpPr>
            <a:cxnSpLocks/>
          </p:cNvCxnSpPr>
          <p:nvPr/>
        </p:nvCxnSpPr>
        <p:spPr>
          <a:xfrm>
            <a:off x="6179366" y="2915650"/>
            <a:ext cx="0" cy="991730"/>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2504E418-12F7-4F45-B759-27D3A3417CD0}"/>
              </a:ext>
              <a:ext uri="{C183D7F6-B498-43B3-948B-1728B52AA6E4}">
                <adec:decorative xmlns:adec="http://schemas.microsoft.com/office/drawing/2017/decorative" val="1"/>
              </a:ext>
            </a:extLst>
          </p:cNvPr>
          <p:cNvCxnSpPr>
            <a:cxnSpLocks/>
          </p:cNvCxnSpPr>
          <p:nvPr/>
        </p:nvCxnSpPr>
        <p:spPr>
          <a:xfrm flipH="1">
            <a:off x="598448" y="2545106"/>
            <a:ext cx="0" cy="1362274"/>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DCA16340-8C2B-5D00-F768-0715740C941F}"/>
              </a:ext>
              <a:ext uri="{C183D7F6-B498-43B3-948B-1728B52AA6E4}">
                <adec:decorative xmlns:adec="http://schemas.microsoft.com/office/drawing/2017/decorative" val="1"/>
              </a:ext>
            </a:extLst>
          </p:cNvPr>
          <p:cNvCxnSpPr>
            <a:cxnSpLocks/>
          </p:cNvCxnSpPr>
          <p:nvPr/>
        </p:nvCxnSpPr>
        <p:spPr>
          <a:xfrm>
            <a:off x="9160700" y="2258907"/>
            <a:ext cx="0" cy="1648473"/>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a:extLst>
              <a:ext uri="{FF2B5EF4-FFF2-40B4-BE49-F238E27FC236}">
                <a16:creationId xmlns:a16="http://schemas.microsoft.com/office/drawing/2014/main" id="{85C46F7A-8731-59FC-1BF7-1E0F00753282}"/>
              </a:ext>
              <a:ext uri="{C183D7F6-B498-43B3-948B-1728B52AA6E4}">
                <adec:decorative xmlns:adec="http://schemas.microsoft.com/office/drawing/2017/decorative" val="1"/>
              </a:ext>
            </a:extLst>
          </p:cNvPr>
          <p:cNvCxnSpPr>
            <a:cxnSpLocks/>
          </p:cNvCxnSpPr>
          <p:nvPr/>
        </p:nvCxnSpPr>
        <p:spPr>
          <a:xfrm>
            <a:off x="10668329" y="3090084"/>
            <a:ext cx="0" cy="817296"/>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56415A7A-02A5-BA2A-E71F-81FBDD79E348}"/>
              </a:ext>
              <a:ext uri="{C183D7F6-B498-43B3-948B-1728B52AA6E4}">
                <adec:decorative xmlns:adec="http://schemas.microsoft.com/office/drawing/2017/decorative" val="1"/>
              </a:ext>
            </a:extLst>
          </p:cNvPr>
          <p:cNvCxnSpPr>
            <a:cxnSpLocks/>
          </p:cNvCxnSpPr>
          <p:nvPr/>
        </p:nvCxnSpPr>
        <p:spPr>
          <a:xfrm flipV="1">
            <a:off x="0" y="3934051"/>
            <a:ext cx="12192000" cy="14657"/>
          </a:xfrm>
          <a:prstGeom prst="line">
            <a:avLst/>
          </a:prstGeom>
          <a:ln w="158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95ED12F0-D1A5-568F-1933-3A0B3A680723}"/>
              </a:ext>
              <a:ext uri="{C183D7F6-B498-43B3-948B-1728B52AA6E4}">
                <adec:decorative xmlns:adec="http://schemas.microsoft.com/office/drawing/2017/decorative" val="1"/>
              </a:ext>
            </a:extLst>
          </p:cNvPr>
          <p:cNvSpPr txBox="1"/>
          <p:nvPr/>
        </p:nvSpPr>
        <p:spPr>
          <a:xfrm>
            <a:off x="451932" y="4010887"/>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2002</a:t>
            </a:r>
          </a:p>
        </p:txBody>
      </p:sp>
      <p:sp>
        <p:nvSpPr>
          <p:cNvPr id="7" name="TextBox 6">
            <a:extLst>
              <a:ext uri="{FF2B5EF4-FFF2-40B4-BE49-F238E27FC236}">
                <a16:creationId xmlns:a16="http://schemas.microsoft.com/office/drawing/2014/main" id="{9371A5BE-B5D9-084B-8160-CDCD9281C82D}"/>
              </a:ext>
              <a:ext uri="{C183D7F6-B498-43B3-948B-1728B52AA6E4}">
                <adec:decorative xmlns:adec="http://schemas.microsoft.com/office/drawing/2017/decorative" val="1"/>
              </a:ext>
            </a:extLst>
          </p:cNvPr>
          <p:cNvSpPr txBox="1"/>
          <p:nvPr/>
        </p:nvSpPr>
        <p:spPr>
          <a:xfrm>
            <a:off x="687656" y="2778135"/>
            <a:ext cx="677321" cy="246221"/>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Century Gothic"/>
                <a:ea typeface="+mn-ea"/>
                <a:cs typeface="+mn-cs"/>
              </a:rPr>
              <a:t>Founded Teladoc</a:t>
            </a:r>
          </a:p>
        </p:txBody>
      </p:sp>
      <p:sp>
        <p:nvSpPr>
          <p:cNvPr id="50" name="TextBox 49">
            <a:extLst>
              <a:ext uri="{FF2B5EF4-FFF2-40B4-BE49-F238E27FC236}">
                <a16:creationId xmlns:a16="http://schemas.microsoft.com/office/drawing/2014/main" id="{58971384-27C5-B913-141D-B1F6D39DB77B}"/>
              </a:ext>
              <a:ext uri="{C183D7F6-B498-43B3-948B-1728B52AA6E4}">
                <adec:decorative xmlns:adec="http://schemas.microsoft.com/office/drawing/2017/decorative" val="1"/>
              </a:ext>
            </a:extLst>
          </p:cNvPr>
          <p:cNvSpPr txBox="1"/>
          <p:nvPr/>
        </p:nvSpPr>
        <p:spPr>
          <a:xfrm>
            <a:off x="927276" y="3738125"/>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2003</a:t>
            </a:r>
          </a:p>
        </p:txBody>
      </p:sp>
      <p:sp>
        <p:nvSpPr>
          <p:cNvPr id="8" name="TextBox 7">
            <a:extLst>
              <a:ext uri="{FF2B5EF4-FFF2-40B4-BE49-F238E27FC236}">
                <a16:creationId xmlns:a16="http://schemas.microsoft.com/office/drawing/2014/main" id="{418D5E3D-708F-BB1F-5C52-43B22F2CEF0C}"/>
              </a:ext>
              <a:ext uri="{C183D7F6-B498-43B3-948B-1728B52AA6E4}">
                <adec:decorative xmlns:adec="http://schemas.microsoft.com/office/drawing/2017/decorative" val="1"/>
              </a:ext>
            </a:extLst>
          </p:cNvPr>
          <p:cNvSpPr txBox="1"/>
          <p:nvPr/>
        </p:nvSpPr>
        <p:spPr>
          <a:xfrm>
            <a:off x="1167167" y="4453233"/>
            <a:ext cx="1276189" cy="492443"/>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Century Gothic"/>
                <a:ea typeface="+mn-ea"/>
                <a:cs typeface="+mn-cs"/>
              </a:rPr>
              <a:t>World's first commercial robotic telemedicine device connected via public internet </a:t>
            </a:r>
          </a:p>
        </p:txBody>
      </p:sp>
      <p:sp>
        <p:nvSpPr>
          <p:cNvPr id="39" name="TextBox 38">
            <a:extLst>
              <a:ext uri="{FF2B5EF4-FFF2-40B4-BE49-F238E27FC236}">
                <a16:creationId xmlns:a16="http://schemas.microsoft.com/office/drawing/2014/main" id="{D4918C07-3056-720D-551F-9A62A3B4C5B2}"/>
              </a:ext>
              <a:ext uri="{C183D7F6-B498-43B3-948B-1728B52AA6E4}">
                <adec:decorative xmlns:adec="http://schemas.microsoft.com/office/drawing/2017/decorative" val="1"/>
              </a:ext>
            </a:extLst>
          </p:cNvPr>
          <p:cNvSpPr txBox="1"/>
          <p:nvPr/>
        </p:nvSpPr>
        <p:spPr>
          <a:xfrm>
            <a:off x="1585820" y="4010887"/>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2010</a:t>
            </a:r>
          </a:p>
        </p:txBody>
      </p:sp>
      <p:sp>
        <p:nvSpPr>
          <p:cNvPr id="9" name="TextBox 8">
            <a:extLst>
              <a:ext uri="{FF2B5EF4-FFF2-40B4-BE49-F238E27FC236}">
                <a16:creationId xmlns:a16="http://schemas.microsoft.com/office/drawing/2014/main" id="{36198965-C828-AA06-2919-88F6B5439239}"/>
              </a:ext>
              <a:ext uri="{C183D7F6-B498-43B3-948B-1728B52AA6E4}">
                <adec:decorative xmlns:adec="http://schemas.microsoft.com/office/drawing/2017/decorative" val="1"/>
              </a:ext>
            </a:extLst>
          </p:cNvPr>
          <p:cNvSpPr txBox="1"/>
          <p:nvPr/>
        </p:nvSpPr>
        <p:spPr>
          <a:xfrm>
            <a:off x="1824997" y="3300465"/>
            <a:ext cx="1140653" cy="246221"/>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Century Gothic"/>
                <a:ea typeface="+mn-ea"/>
                <a:cs typeface="+mn-cs"/>
              </a:rPr>
              <a:t>First-ever general medical video visit</a:t>
            </a:r>
          </a:p>
        </p:txBody>
      </p:sp>
      <p:sp>
        <p:nvSpPr>
          <p:cNvPr id="152" name="TextBox 151">
            <a:extLst>
              <a:ext uri="{FF2B5EF4-FFF2-40B4-BE49-F238E27FC236}">
                <a16:creationId xmlns:a16="http://schemas.microsoft.com/office/drawing/2014/main" id="{8F9F93B8-5986-0B31-A4B3-45173D0A8F9E}"/>
              </a:ext>
              <a:ext uri="{C183D7F6-B498-43B3-948B-1728B52AA6E4}">
                <adec:decorative xmlns:adec="http://schemas.microsoft.com/office/drawing/2017/decorative" val="1"/>
              </a:ext>
            </a:extLst>
          </p:cNvPr>
          <p:cNvSpPr txBox="1"/>
          <p:nvPr/>
        </p:nvSpPr>
        <p:spPr>
          <a:xfrm>
            <a:off x="2475619" y="3738125"/>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2012</a:t>
            </a:r>
          </a:p>
        </p:txBody>
      </p:sp>
      <p:sp>
        <p:nvSpPr>
          <p:cNvPr id="10" name="TextBox 9">
            <a:extLst>
              <a:ext uri="{FF2B5EF4-FFF2-40B4-BE49-F238E27FC236}">
                <a16:creationId xmlns:a16="http://schemas.microsoft.com/office/drawing/2014/main" id="{558D160D-706D-B008-5FB1-6036A71F59A3}"/>
              </a:ext>
              <a:ext uri="{C183D7F6-B498-43B3-948B-1728B52AA6E4}">
                <adec:decorative xmlns:adec="http://schemas.microsoft.com/office/drawing/2017/decorative" val="1"/>
              </a:ext>
            </a:extLst>
          </p:cNvPr>
          <p:cNvSpPr txBox="1"/>
          <p:nvPr/>
        </p:nvSpPr>
        <p:spPr>
          <a:xfrm>
            <a:off x="2715510" y="4271556"/>
            <a:ext cx="1050889" cy="246221"/>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First autonomous robot for clinical use </a:t>
            </a:r>
          </a:p>
        </p:txBody>
      </p:sp>
      <p:sp>
        <p:nvSpPr>
          <p:cNvPr id="25" name="TextBox 24">
            <a:extLst>
              <a:ext uri="{FF2B5EF4-FFF2-40B4-BE49-F238E27FC236}">
                <a16:creationId xmlns:a16="http://schemas.microsoft.com/office/drawing/2014/main" id="{213929EA-FDBD-D083-4704-97196C2C7BBF}"/>
              </a:ext>
              <a:ext uri="{C183D7F6-B498-43B3-948B-1728B52AA6E4}">
                <adec:decorative xmlns:adec="http://schemas.microsoft.com/office/drawing/2017/decorative" val="1"/>
              </a:ext>
            </a:extLst>
          </p:cNvPr>
          <p:cNvSpPr txBox="1"/>
          <p:nvPr/>
        </p:nvSpPr>
        <p:spPr>
          <a:xfrm>
            <a:off x="3146650" y="4010887"/>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2013</a:t>
            </a:r>
          </a:p>
        </p:txBody>
      </p:sp>
      <p:sp>
        <p:nvSpPr>
          <p:cNvPr id="11" name="TextBox 10">
            <a:extLst>
              <a:ext uri="{FF2B5EF4-FFF2-40B4-BE49-F238E27FC236}">
                <a16:creationId xmlns:a16="http://schemas.microsoft.com/office/drawing/2014/main" id="{CCD910D0-1BB4-33EC-1759-5DB6AA8C3DE5}"/>
              </a:ext>
              <a:ext uri="{C183D7F6-B498-43B3-948B-1728B52AA6E4}">
                <adec:decorative xmlns:adec="http://schemas.microsoft.com/office/drawing/2017/decorative" val="1"/>
              </a:ext>
            </a:extLst>
          </p:cNvPr>
          <p:cNvSpPr txBox="1"/>
          <p:nvPr/>
        </p:nvSpPr>
        <p:spPr>
          <a:xfrm>
            <a:off x="3393026" y="3025679"/>
            <a:ext cx="961557" cy="246221"/>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Century Gothic"/>
                <a:ea typeface="+mn-ea"/>
                <a:cs typeface="+mn-cs"/>
              </a:rPr>
              <a:t>Teladoc mobile app launched </a:t>
            </a:r>
          </a:p>
        </p:txBody>
      </p:sp>
      <p:sp>
        <p:nvSpPr>
          <p:cNvPr id="68" name="TextBox 67">
            <a:extLst>
              <a:ext uri="{FF2B5EF4-FFF2-40B4-BE49-F238E27FC236}">
                <a16:creationId xmlns:a16="http://schemas.microsoft.com/office/drawing/2014/main" id="{A22037FF-4E43-3634-1336-ECB68D50D1A3}"/>
              </a:ext>
              <a:ext uri="{C183D7F6-B498-43B3-948B-1728B52AA6E4}">
                <adec:decorative xmlns:adec="http://schemas.microsoft.com/office/drawing/2017/decorative" val="1"/>
              </a:ext>
            </a:extLst>
          </p:cNvPr>
          <p:cNvSpPr txBox="1"/>
          <p:nvPr/>
        </p:nvSpPr>
        <p:spPr>
          <a:xfrm>
            <a:off x="3792091" y="3738125"/>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2014</a:t>
            </a:r>
          </a:p>
        </p:txBody>
      </p:sp>
      <p:sp>
        <p:nvSpPr>
          <p:cNvPr id="12" name="TextBox 11">
            <a:extLst>
              <a:ext uri="{FF2B5EF4-FFF2-40B4-BE49-F238E27FC236}">
                <a16:creationId xmlns:a16="http://schemas.microsoft.com/office/drawing/2014/main" id="{3BE47C2E-8316-7432-CAF8-08A66B2EBCF4}"/>
              </a:ext>
              <a:ext uri="{C183D7F6-B498-43B3-948B-1728B52AA6E4}">
                <adec:decorative xmlns:adec="http://schemas.microsoft.com/office/drawing/2017/decorative" val="1"/>
              </a:ext>
            </a:extLst>
          </p:cNvPr>
          <p:cNvSpPr txBox="1"/>
          <p:nvPr/>
        </p:nvSpPr>
        <p:spPr>
          <a:xfrm>
            <a:off x="4054265" y="4290387"/>
            <a:ext cx="1110218" cy="492443"/>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Century Gothic"/>
                <a:ea typeface="+mn-ea"/>
                <a:cs typeface="+mn-cs"/>
              </a:rPr>
              <a:t>U.S. Food and Drug Administration clears Livongo Blood Glucose Meter </a:t>
            </a:r>
          </a:p>
        </p:txBody>
      </p:sp>
      <p:sp>
        <p:nvSpPr>
          <p:cNvPr id="86" name="TextBox 85">
            <a:extLst>
              <a:ext uri="{FF2B5EF4-FFF2-40B4-BE49-F238E27FC236}">
                <a16:creationId xmlns:a16="http://schemas.microsoft.com/office/drawing/2014/main" id="{18E3B002-578A-E56C-786E-15D192844946}"/>
              </a:ext>
              <a:ext uri="{C183D7F6-B498-43B3-948B-1728B52AA6E4}">
                <adec:decorative xmlns:adec="http://schemas.microsoft.com/office/drawing/2017/decorative" val="1"/>
              </a:ext>
            </a:extLst>
          </p:cNvPr>
          <p:cNvSpPr txBox="1"/>
          <p:nvPr/>
        </p:nvSpPr>
        <p:spPr>
          <a:xfrm>
            <a:off x="4488489" y="4010887"/>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2015</a:t>
            </a:r>
          </a:p>
        </p:txBody>
      </p:sp>
      <p:sp>
        <p:nvSpPr>
          <p:cNvPr id="13" name="TextBox 12">
            <a:extLst>
              <a:ext uri="{FF2B5EF4-FFF2-40B4-BE49-F238E27FC236}">
                <a16:creationId xmlns:a16="http://schemas.microsoft.com/office/drawing/2014/main" id="{D40E4B41-39E3-8B67-A469-045D0DE78915}"/>
              </a:ext>
              <a:ext uri="{C183D7F6-B498-43B3-948B-1728B52AA6E4}">
                <adec:decorative xmlns:adec="http://schemas.microsoft.com/office/drawing/2017/decorative" val="1"/>
              </a:ext>
            </a:extLst>
          </p:cNvPr>
          <p:cNvSpPr txBox="1"/>
          <p:nvPr/>
        </p:nvSpPr>
        <p:spPr>
          <a:xfrm>
            <a:off x="4728380" y="2807733"/>
            <a:ext cx="1091783" cy="246221"/>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BetterHelp joined Teladoc Health </a:t>
            </a:r>
          </a:p>
        </p:txBody>
      </p:sp>
      <p:sp>
        <p:nvSpPr>
          <p:cNvPr id="15" name="TextBox 14">
            <a:extLst>
              <a:ext uri="{FF2B5EF4-FFF2-40B4-BE49-F238E27FC236}">
                <a16:creationId xmlns:a16="http://schemas.microsoft.com/office/drawing/2014/main" id="{0BC5213F-CAEC-0741-4077-C9749CBF9A62}"/>
              </a:ext>
              <a:ext uri="{C183D7F6-B498-43B3-948B-1728B52AA6E4}">
                <adec:decorative xmlns:adec="http://schemas.microsoft.com/office/drawing/2017/decorative" val="1"/>
              </a:ext>
            </a:extLst>
          </p:cNvPr>
          <p:cNvSpPr txBox="1"/>
          <p:nvPr/>
        </p:nvSpPr>
        <p:spPr>
          <a:xfrm>
            <a:off x="4728380" y="2294578"/>
            <a:ext cx="1208948" cy="369332"/>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Launched Mental Health and Dermatology Services </a:t>
            </a:r>
          </a:p>
        </p:txBody>
      </p:sp>
      <p:sp>
        <p:nvSpPr>
          <p:cNvPr id="14" name="TextBox 13">
            <a:extLst>
              <a:ext uri="{FF2B5EF4-FFF2-40B4-BE49-F238E27FC236}">
                <a16:creationId xmlns:a16="http://schemas.microsoft.com/office/drawing/2014/main" id="{89FC4A05-8FDB-0650-A016-8F1F4F103D3E}"/>
              </a:ext>
              <a:ext uri="{C183D7F6-B498-43B3-948B-1728B52AA6E4}">
                <adec:decorative xmlns:adec="http://schemas.microsoft.com/office/drawing/2017/decorative" val="1"/>
              </a:ext>
            </a:extLst>
          </p:cNvPr>
          <p:cNvSpPr txBox="1"/>
          <p:nvPr/>
        </p:nvSpPr>
        <p:spPr>
          <a:xfrm>
            <a:off x="4728380" y="2027644"/>
            <a:ext cx="781739" cy="123111"/>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NYSE: TDOC </a:t>
            </a:r>
          </a:p>
        </p:txBody>
      </p:sp>
      <p:sp>
        <p:nvSpPr>
          <p:cNvPr id="121" name="TextBox 120">
            <a:extLst>
              <a:ext uri="{FF2B5EF4-FFF2-40B4-BE49-F238E27FC236}">
                <a16:creationId xmlns:a16="http://schemas.microsoft.com/office/drawing/2014/main" id="{794ACFD2-1F2A-8CBE-79AE-18DA5D870C80}"/>
              </a:ext>
              <a:ext uri="{C183D7F6-B498-43B3-948B-1728B52AA6E4}">
                <adec:decorative xmlns:adec="http://schemas.microsoft.com/office/drawing/2017/decorative" val="1"/>
              </a:ext>
            </a:extLst>
          </p:cNvPr>
          <p:cNvSpPr txBox="1"/>
          <p:nvPr/>
        </p:nvSpPr>
        <p:spPr>
          <a:xfrm>
            <a:off x="5306610" y="3738125"/>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2016</a:t>
            </a:r>
          </a:p>
        </p:txBody>
      </p:sp>
      <p:sp>
        <p:nvSpPr>
          <p:cNvPr id="16" name="TextBox 15">
            <a:extLst>
              <a:ext uri="{FF2B5EF4-FFF2-40B4-BE49-F238E27FC236}">
                <a16:creationId xmlns:a16="http://schemas.microsoft.com/office/drawing/2014/main" id="{65573C9D-BD0A-873C-3D26-230D3530FF96}"/>
              </a:ext>
              <a:ext uri="{C183D7F6-B498-43B3-948B-1728B52AA6E4}">
                <adec:decorative xmlns:adec="http://schemas.microsoft.com/office/drawing/2017/decorative" val="1"/>
              </a:ext>
            </a:extLst>
          </p:cNvPr>
          <p:cNvSpPr txBox="1"/>
          <p:nvPr/>
        </p:nvSpPr>
        <p:spPr>
          <a:xfrm>
            <a:off x="5537706" y="4620385"/>
            <a:ext cx="1065487" cy="492443"/>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Century Gothic"/>
                <a:ea typeface="+mn-ea"/>
                <a:cs typeface="+mn-cs"/>
              </a:rPr>
              <a:t>Launched only over the air updates to Blood Glucose Meter </a:t>
            </a:r>
          </a:p>
        </p:txBody>
      </p:sp>
      <p:sp>
        <p:nvSpPr>
          <p:cNvPr id="107" name="TextBox 106">
            <a:extLst>
              <a:ext uri="{FF2B5EF4-FFF2-40B4-BE49-F238E27FC236}">
                <a16:creationId xmlns:a16="http://schemas.microsoft.com/office/drawing/2014/main" id="{74291500-B7F7-D24E-10D6-9D0DBDA690AB}"/>
              </a:ext>
              <a:ext uri="{C183D7F6-B498-43B3-948B-1728B52AA6E4}">
                <adec:decorative xmlns:adec="http://schemas.microsoft.com/office/drawing/2017/decorative" val="1"/>
              </a:ext>
            </a:extLst>
          </p:cNvPr>
          <p:cNvSpPr txBox="1"/>
          <p:nvPr/>
        </p:nvSpPr>
        <p:spPr>
          <a:xfrm>
            <a:off x="6028683" y="4010887"/>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2017</a:t>
            </a:r>
          </a:p>
        </p:txBody>
      </p:sp>
      <p:sp>
        <p:nvSpPr>
          <p:cNvPr id="17" name="TextBox 16">
            <a:extLst>
              <a:ext uri="{FF2B5EF4-FFF2-40B4-BE49-F238E27FC236}">
                <a16:creationId xmlns:a16="http://schemas.microsoft.com/office/drawing/2014/main" id="{8592148B-D368-1806-4A54-258784562724}"/>
              </a:ext>
              <a:ext uri="{C183D7F6-B498-43B3-948B-1728B52AA6E4}">
                <adec:decorative xmlns:adec="http://schemas.microsoft.com/office/drawing/2017/decorative" val="1"/>
              </a:ext>
            </a:extLst>
          </p:cNvPr>
          <p:cNvSpPr txBox="1"/>
          <p:nvPr/>
        </p:nvSpPr>
        <p:spPr>
          <a:xfrm>
            <a:off x="6268574" y="3099810"/>
            <a:ext cx="1169152" cy="369332"/>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Best Doctors and Advance Medical joined Teladoc Health </a:t>
            </a:r>
          </a:p>
        </p:txBody>
      </p:sp>
      <p:sp>
        <p:nvSpPr>
          <p:cNvPr id="60" name="TextBox 59">
            <a:extLst>
              <a:ext uri="{FF2B5EF4-FFF2-40B4-BE49-F238E27FC236}">
                <a16:creationId xmlns:a16="http://schemas.microsoft.com/office/drawing/2014/main" id="{3C097454-E2F7-9715-6702-906B3D38AB37}"/>
              </a:ext>
              <a:ext uri="{C183D7F6-B498-43B3-948B-1728B52AA6E4}">
                <adec:decorative xmlns:adec="http://schemas.microsoft.com/office/drawing/2017/decorative" val="1"/>
              </a:ext>
            </a:extLst>
          </p:cNvPr>
          <p:cNvSpPr txBox="1"/>
          <p:nvPr/>
        </p:nvSpPr>
        <p:spPr>
          <a:xfrm>
            <a:off x="6877915" y="3738125"/>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2018</a:t>
            </a:r>
          </a:p>
        </p:txBody>
      </p:sp>
      <p:sp>
        <p:nvSpPr>
          <p:cNvPr id="18" name="TextBox 17">
            <a:extLst>
              <a:ext uri="{FF2B5EF4-FFF2-40B4-BE49-F238E27FC236}">
                <a16:creationId xmlns:a16="http://schemas.microsoft.com/office/drawing/2014/main" id="{2421F1EC-FF19-2295-FCA4-454D6369C859}"/>
              </a:ext>
              <a:ext uri="{C183D7F6-B498-43B3-948B-1728B52AA6E4}">
                <adec:decorative xmlns:adec="http://schemas.microsoft.com/office/drawing/2017/decorative" val="1"/>
              </a:ext>
            </a:extLst>
          </p:cNvPr>
          <p:cNvSpPr txBox="1"/>
          <p:nvPr/>
        </p:nvSpPr>
        <p:spPr>
          <a:xfrm>
            <a:off x="7117806" y="4429269"/>
            <a:ext cx="962420" cy="246221"/>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Century Gothic"/>
                <a:ea typeface="+mn-ea"/>
                <a:cs typeface="+mn-cs"/>
              </a:rPr>
              <a:t>Launched </a:t>
            </a:r>
            <a:r>
              <a:rPr kumimoji="0" lang="en-US" sz="800" b="0" i="0" u="none" strike="noStrike" kern="1200" cap="none" spc="0" normalizeH="0" baseline="0" noProof="0" dirty="0" err="1">
                <a:ln>
                  <a:noFill/>
                </a:ln>
                <a:solidFill>
                  <a:srgbClr val="000000"/>
                </a:solidFill>
                <a:effectLst/>
                <a:uLnTx/>
                <a:uFillTx/>
                <a:latin typeface="Century Gothic"/>
                <a:ea typeface="+mn-ea"/>
                <a:cs typeface="+mn-cs"/>
              </a:rPr>
              <a:t>Livongo</a:t>
            </a:r>
            <a:r>
              <a:rPr kumimoji="0" lang="en-US" sz="800" b="0" i="0" u="none" strike="noStrike" kern="1200" cap="none" spc="0" normalizeH="0" baseline="0" noProof="0" dirty="0">
                <a:ln>
                  <a:noFill/>
                </a:ln>
                <a:solidFill>
                  <a:srgbClr val="000000"/>
                </a:solidFill>
                <a:effectLst/>
                <a:uLnTx/>
                <a:uFillTx/>
                <a:latin typeface="Century Gothic"/>
                <a:ea typeface="+mn-ea"/>
                <a:cs typeface="+mn-cs"/>
              </a:rPr>
              <a:t> for Hypertension </a:t>
            </a:r>
          </a:p>
        </p:txBody>
      </p:sp>
      <p:sp>
        <p:nvSpPr>
          <p:cNvPr id="99" name="TextBox 98">
            <a:extLst>
              <a:ext uri="{FF2B5EF4-FFF2-40B4-BE49-F238E27FC236}">
                <a16:creationId xmlns:a16="http://schemas.microsoft.com/office/drawing/2014/main" id="{CCA8D21B-693E-43B5-1718-85CAD4428718}"/>
              </a:ext>
              <a:ext uri="{C183D7F6-B498-43B3-948B-1728B52AA6E4}">
                <adec:decorative xmlns:adec="http://schemas.microsoft.com/office/drawing/2017/decorative" val="1"/>
              </a:ext>
            </a:extLst>
          </p:cNvPr>
          <p:cNvSpPr txBox="1"/>
          <p:nvPr/>
        </p:nvSpPr>
        <p:spPr>
          <a:xfrm>
            <a:off x="7511351" y="4010887"/>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2019</a:t>
            </a:r>
          </a:p>
        </p:txBody>
      </p:sp>
      <p:sp>
        <p:nvSpPr>
          <p:cNvPr id="20" name="TextBox 19">
            <a:extLst>
              <a:ext uri="{FF2B5EF4-FFF2-40B4-BE49-F238E27FC236}">
                <a16:creationId xmlns:a16="http://schemas.microsoft.com/office/drawing/2014/main" id="{12EFDA09-F98A-41F7-4C10-560FE8E7C3A1}"/>
              </a:ext>
              <a:ext uri="{C183D7F6-B498-43B3-948B-1728B52AA6E4}">
                <adec:decorative xmlns:adec="http://schemas.microsoft.com/office/drawing/2017/decorative" val="1"/>
              </a:ext>
            </a:extLst>
          </p:cNvPr>
          <p:cNvSpPr txBox="1"/>
          <p:nvPr/>
        </p:nvSpPr>
        <p:spPr>
          <a:xfrm>
            <a:off x="7779037" y="3006766"/>
            <a:ext cx="894138" cy="246221"/>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Launched Nutrition Services </a:t>
            </a:r>
          </a:p>
        </p:txBody>
      </p:sp>
      <p:sp>
        <p:nvSpPr>
          <p:cNvPr id="19" name="TextBox 18">
            <a:extLst>
              <a:ext uri="{FF2B5EF4-FFF2-40B4-BE49-F238E27FC236}">
                <a16:creationId xmlns:a16="http://schemas.microsoft.com/office/drawing/2014/main" id="{73F15151-D748-99AA-679A-9E318332BF54}"/>
              </a:ext>
              <a:ext uri="{C183D7F6-B498-43B3-948B-1728B52AA6E4}">
                <adec:decorative xmlns:adec="http://schemas.microsoft.com/office/drawing/2017/decorative" val="1"/>
              </a:ext>
            </a:extLst>
          </p:cNvPr>
          <p:cNvSpPr txBox="1"/>
          <p:nvPr/>
        </p:nvSpPr>
        <p:spPr>
          <a:xfrm>
            <a:off x="7787663" y="2417144"/>
            <a:ext cx="930567" cy="492443"/>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Century Gothic"/>
                <a:ea typeface="+mn-ea"/>
                <a:cs typeface="+mn-cs"/>
              </a:rPr>
              <a:t>Launched Telemedicine Services in Canada </a:t>
            </a:r>
          </a:p>
        </p:txBody>
      </p:sp>
      <p:sp>
        <p:nvSpPr>
          <p:cNvPr id="244" name="TextBox 243">
            <a:extLst>
              <a:ext uri="{FF2B5EF4-FFF2-40B4-BE49-F238E27FC236}">
                <a16:creationId xmlns:a16="http://schemas.microsoft.com/office/drawing/2014/main" id="{2E132A42-4553-34E3-C43F-A7CD0D2A2C2E}"/>
              </a:ext>
              <a:ext uri="{C183D7F6-B498-43B3-948B-1728B52AA6E4}">
                <adec:decorative xmlns:adec="http://schemas.microsoft.com/office/drawing/2017/decorative" val="1"/>
              </a:ext>
            </a:extLst>
          </p:cNvPr>
          <p:cNvSpPr txBox="1"/>
          <p:nvPr/>
        </p:nvSpPr>
        <p:spPr>
          <a:xfrm>
            <a:off x="7767747" y="1850320"/>
            <a:ext cx="1146059" cy="492443"/>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Ranked First in Customer Satisfaction in Inaugural J.D. Power Telehealth Study</a:t>
            </a:r>
          </a:p>
        </p:txBody>
      </p:sp>
      <p:sp>
        <p:nvSpPr>
          <p:cNvPr id="130" name="TextBox 129">
            <a:extLst>
              <a:ext uri="{FF2B5EF4-FFF2-40B4-BE49-F238E27FC236}">
                <a16:creationId xmlns:a16="http://schemas.microsoft.com/office/drawing/2014/main" id="{3893A14D-C108-3448-758D-0541BA7DF3FF}"/>
              </a:ext>
              <a:ext uri="{C183D7F6-B498-43B3-948B-1728B52AA6E4}">
                <adec:decorative xmlns:adec="http://schemas.microsoft.com/office/drawing/2017/decorative" val="1"/>
              </a:ext>
            </a:extLst>
          </p:cNvPr>
          <p:cNvSpPr txBox="1"/>
          <p:nvPr/>
        </p:nvSpPr>
        <p:spPr>
          <a:xfrm>
            <a:off x="8291881" y="3738125"/>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2020</a:t>
            </a:r>
          </a:p>
        </p:txBody>
      </p:sp>
      <p:sp>
        <p:nvSpPr>
          <p:cNvPr id="21" name="TextBox 20">
            <a:extLst>
              <a:ext uri="{FF2B5EF4-FFF2-40B4-BE49-F238E27FC236}">
                <a16:creationId xmlns:a16="http://schemas.microsoft.com/office/drawing/2014/main" id="{4220156D-DE24-3613-1FC7-AD19B2D8AE21}"/>
              </a:ext>
              <a:ext uri="{C183D7F6-B498-43B3-948B-1728B52AA6E4}">
                <adec:decorative xmlns:adec="http://schemas.microsoft.com/office/drawing/2017/decorative" val="1"/>
              </a:ext>
            </a:extLst>
          </p:cNvPr>
          <p:cNvSpPr txBox="1"/>
          <p:nvPr/>
        </p:nvSpPr>
        <p:spPr>
          <a:xfrm>
            <a:off x="8531770" y="4435690"/>
            <a:ext cx="1317733" cy="246221"/>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InTouch and Livongo </a:t>
            </a:r>
            <a:br>
              <a:rPr kumimoji="0" lang="en-US" sz="800" b="0" i="0" u="none" strike="noStrike" kern="1200" cap="none" spc="0" normalizeH="0" baseline="0" noProof="0">
                <a:ln>
                  <a:noFill/>
                </a:ln>
                <a:solidFill>
                  <a:srgbClr val="000000"/>
                </a:solidFill>
                <a:effectLst/>
                <a:uLnTx/>
                <a:uFillTx/>
                <a:latin typeface="Century Gothic"/>
                <a:ea typeface="+mn-ea"/>
                <a:cs typeface="+mn-cs"/>
              </a:rPr>
            </a:br>
            <a:r>
              <a:rPr kumimoji="0" lang="en-US" sz="800" b="0" i="0" u="none" strike="noStrike" kern="1200" cap="none" spc="0" normalizeH="0" baseline="0" noProof="0">
                <a:ln>
                  <a:noFill/>
                </a:ln>
                <a:solidFill>
                  <a:srgbClr val="000000"/>
                </a:solidFill>
                <a:effectLst/>
                <a:uLnTx/>
                <a:uFillTx/>
                <a:latin typeface="Century Gothic"/>
                <a:ea typeface="+mn-ea"/>
                <a:cs typeface="+mn-cs"/>
              </a:rPr>
              <a:t>joined Teladoc Health </a:t>
            </a:r>
          </a:p>
        </p:txBody>
      </p:sp>
      <p:sp>
        <p:nvSpPr>
          <p:cNvPr id="22" name="TextBox 21">
            <a:extLst>
              <a:ext uri="{FF2B5EF4-FFF2-40B4-BE49-F238E27FC236}">
                <a16:creationId xmlns:a16="http://schemas.microsoft.com/office/drawing/2014/main" id="{F4E91BD8-EC1A-C76D-B123-5DEF9BCE0E7D}"/>
              </a:ext>
              <a:ext uri="{C183D7F6-B498-43B3-948B-1728B52AA6E4}">
                <adec:decorative xmlns:adec="http://schemas.microsoft.com/office/drawing/2017/decorative" val="1"/>
              </a:ext>
            </a:extLst>
          </p:cNvPr>
          <p:cNvSpPr txBox="1"/>
          <p:nvPr/>
        </p:nvSpPr>
        <p:spPr>
          <a:xfrm>
            <a:off x="8531770" y="4803422"/>
            <a:ext cx="1043724" cy="492443"/>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With Telefonica, expanded virtual care access across Brazil and Spain </a:t>
            </a:r>
          </a:p>
        </p:txBody>
      </p:sp>
      <p:sp>
        <p:nvSpPr>
          <p:cNvPr id="162" name="TextBox 161">
            <a:extLst>
              <a:ext uri="{FF2B5EF4-FFF2-40B4-BE49-F238E27FC236}">
                <a16:creationId xmlns:a16="http://schemas.microsoft.com/office/drawing/2014/main" id="{5499C77E-4B62-5D4E-90F0-278975C84862}"/>
              </a:ext>
              <a:ext uri="{C183D7F6-B498-43B3-948B-1728B52AA6E4}">
                <adec:decorative xmlns:adec="http://schemas.microsoft.com/office/drawing/2017/decorative" val="1"/>
              </a:ext>
            </a:extLst>
          </p:cNvPr>
          <p:cNvSpPr txBox="1"/>
          <p:nvPr/>
        </p:nvSpPr>
        <p:spPr>
          <a:xfrm>
            <a:off x="9010017" y="4009287"/>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2021</a:t>
            </a:r>
          </a:p>
        </p:txBody>
      </p:sp>
      <p:sp>
        <p:nvSpPr>
          <p:cNvPr id="5" name="Footer Placeholder 4">
            <a:extLst>
              <a:ext uri="{FF2B5EF4-FFF2-40B4-BE49-F238E27FC236}">
                <a16:creationId xmlns:a16="http://schemas.microsoft.com/office/drawing/2014/main" id="{6DCED319-6773-4720-3411-633D7C4FB21C}"/>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rPr>
              <a:t>© Teladoc Health, Inc. All rights reserved.</a:t>
            </a:r>
          </a:p>
        </p:txBody>
      </p:sp>
      <p:sp>
        <p:nvSpPr>
          <p:cNvPr id="24" name="Oval 23">
            <a:extLst>
              <a:ext uri="{FF2B5EF4-FFF2-40B4-BE49-F238E27FC236}">
                <a16:creationId xmlns:a16="http://schemas.microsoft.com/office/drawing/2014/main" id="{6A800266-E8A3-737C-9E35-4E9D128D9BDE}"/>
              </a:ext>
              <a:ext uri="{C183D7F6-B498-43B3-948B-1728B52AA6E4}">
                <adec:decorative xmlns:adec="http://schemas.microsoft.com/office/drawing/2017/decorative" val="1"/>
              </a:ext>
            </a:extLst>
          </p:cNvPr>
          <p:cNvSpPr/>
          <p:nvPr/>
        </p:nvSpPr>
        <p:spPr>
          <a:xfrm>
            <a:off x="3268945"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38" name="Oval 37">
            <a:extLst>
              <a:ext uri="{FF2B5EF4-FFF2-40B4-BE49-F238E27FC236}">
                <a16:creationId xmlns:a16="http://schemas.microsoft.com/office/drawing/2014/main" id="{FF3FA19C-96EF-3C9E-7880-43DE1E531C4B}"/>
              </a:ext>
              <a:ext uri="{C183D7F6-B498-43B3-948B-1728B52AA6E4}">
                <adec:decorative xmlns:adec="http://schemas.microsoft.com/office/drawing/2017/decorative" val="1"/>
              </a:ext>
            </a:extLst>
          </p:cNvPr>
          <p:cNvSpPr/>
          <p:nvPr/>
        </p:nvSpPr>
        <p:spPr>
          <a:xfrm>
            <a:off x="1701630"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49" name="Oval 48">
            <a:extLst>
              <a:ext uri="{FF2B5EF4-FFF2-40B4-BE49-F238E27FC236}">
                <a16:creationId xmlns:a16="http://schemas.microsoft.com/office/drawing/2014/main" id="{7F44F06D-C18E-1BF8-A2F7-9C2367DA0128}"/>
              </a:ext>
              <a:ext uri="{C183D7F6-B498-43B3-948B-1728B52AA6E4}">
                <adec:decorative xmlns:adec="http://schemas.microsoft.com/office/drawing/2017/decorative" val="1"/>
              </a:ext>
            </a:extLst>
          </p:cNvPr>
          <p:cNvSpPr/>
          <p:nvPr/>
        </p:nvSpPr>
        <p:spPr>
          <a:xfrm>
            <a:off x="1043086"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59" name="Oval 58">
            <a:extLst>
              <a:ext uri="{FF2B5EF4-FFF2-40B4-BE49-F238E27FC236}">
                <a16:creationId xmlns:a16="http://schemas.microsoft.com/office/drawing/2014/main" id="{4A7DF840-D772-E508-9951-31BF2F48A8D0}"/>
              </a:ext>
              <a:ext uri="{C183D7F6-B498-43B3-948B-1728B52AA6E4}">
                <adec:decorative xmlns:adec="http://schemas.microsoft.com/office/drawing/2017/decorative" val="1"/>
              </a:ext>
            </a:extLst>
          </p:cNvPr>
          <p:cNvSpPr/>
          <p:nvPr/>
        </p:nvSpPr>
        <p:spPr>
          <a:xfrm>
            <a:off x="6993725"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grpSp>
        <p:nvGrpSpPr>
          <p:cNvPr id="63" name="Group 62">
            <a:extLst>
              <a:ext uri="{FF2B5EF4-FFF2-40B4-BE49-F238E27FC236}">
                <a16:creationId xmlns:a16="http://schemas.microsoft.com/office/drawing/2014/main" id="{FE040369-6B3C-D772-04A6-AA20D773496B}"/>
              </a:ext>
              <a:ext uri="{C183D7F6-B498-43B3-948B-1728B52AA6E4}">
                <adec:decorative xmlns:adec="http://schemas.microsoft.com/office/drawing/2017/decorative" val="1"/>
              </a:ext>
            </a:extLst>
          </p:cNvPr>
          <p:cNvGrpSpPr/>
          <p:nvPr/>
        </p:nvGrpSpPr>
        <p:grpSpPr>
          <a:xfrm>
            <a:off x="6931310" y="5102241"/>
            <a:ext cx="192607" cy="169845"/>
            <a:chOff x="8502923" y="4873233"/>
            <a:chExt cx="192607" cy="169845"/>
          </a:xfrm>
        </p:grpSpPr>
        <p:sp>
          <p:nvSpPr>
            <p:cNvPr id="64" name="Graphic 230">
              <a:extLst>
                <a:ext uri="{FF2B5EF4-FFF2-40B4-BE49-F238E27FC236}">
                  <a16:creationId xmlns:a16="http://schemas.microsoft.com/office/drawing/2014/main" id="{8C251CC3-F467-A1D0-3DF1-8B01FA329FA5}"/>
                </a:ext>
              </a:extLst>
            </p:cNvPr>
            <p:cNvSpPr/>
            <p:nvPr/>
          </p:nvSpPr>
          <p:spPr>
            <a:xfrm>
              <a:off x="8502923" y="4873233"/>
              <a:ext cx="192607" cy="169845"/>
            </a:xfrm>
            <a:custGeom>
              <a:avLst/>
              <a:gdLst>
                <a:gd name="connsiteX0" fmla="*/ 264695 w 529389"/>
                <a:gd name="connsiteY0" fmla="*/ 466826 h 466825"/>
                <a:gd name="connsiteX1" fmla="*/ 262288 w 529389"/>
                <a:gd name="connsiteY1" fmla="*/ 466826 h 466825"/>
                <a:gd name="connsiteX2" fmla="*/ 21657 w 529389"/>
                <a:gd name="connsiteY2" fmla="*/ 258679 h 466825"/>
                <a:gd name="connsiteX3" fmla="*/ 2406 w 529389"/>
                <a:gd name="connsiteY3" fmla="*/ 200928 h 466825"/>
                <a:gd name="connsiteX4" fmla="*/ 2406 w 529389"/>
                <a:gd name="connsiteY4" fmla="*/ 198521 h 466825"/>
                <a:gd name="connsiteX5" fmla="*/ 0 w 529389"/>
                <a:gd name="connsiteY5" fmla="*/ 168442 h 466825"/>
                <a:gd name="connsiteX6" fmla="*/ 168442 w 529389"/>
                <a:gd name="connsiteY6" fmla="*/ 0 h 466825"/>
                <a:gd name="connsiteX7" fmla="*/ 264695 w 529389"/>
                <a:gd name="connsiteY7" fmla="*/ 30079 h 466825"/>
                <a:gd name="connsiteX8" fmla="*/ 360947 w 529389"/>
                <a:gd name="connsiteY8" fmla="*/ 0 h 466825"/>
                <a:gd name="connsiteX9" fmla="*/ 529389 w 529389"/>
                <a:gd name="connsiteY9" fmla="*/ 168442 h 466825"/>
                <a:gd name="connsiteX10" fmla="*/ 526983 w 529389"/>
                <a:gd name="connsiteY10" fmla="*/ 198521 h 466825"/>
                <a:gd name="connsiteX11" fmla="*/ 526983 w 529389"/>
                <a:gd name="connsiteY11" fmla="*/ 199724 h 466825"/>
                <a:gd name="connsiteX12" fmla="*/ 507733 w 529389"/>
                <a:gd name="connsiteY12" fmla="*/ 257476 h 466825"/>
                <a:gd name="connsiteX13" fmla="*/ 267101 w 529389"/>
                <a:gd name="connsiteY13" fmla="*/ 465622 h 466825"/>
                <a:gd name="connsiteX14" fmla="*/ 264695 w 529389"/>
                <a:gd name="connsiteY14" fmla="*/ 466826 h 466825"/>
                <a:gd name="connsiteX15" fmla="*/ 14438 w 529389"/>
                <a:gd name="connsiteY15" fmla="*/ 199724 h 466825"/>
                <a:gd name="connsiteX16" fmla="*/ 32485 w 529389"/>
                <a:gd name="connsiteY16" fmla="*/ 252663 h 466825"/>
                <a:gd name="connsiteX17" fmla="*/ 264695 w 529389"/>
                <a:gd name="connsiteY17" fmla="*/ 454794 h 466825"/>
                <a:gd name="connsiteX18" fmla="*/ 496904 w 529389"/>
                <a:gd name="connsiteY18" fmla="*/ 252663 h 466825"/>
                <a:gd name="connsiteX19" fmla="*/ 514952 w 529389"/>
                <a:gd name="connsiteY19" fmla="*/ 199724 h 466825"/>
                <a:gd name="connsiteX20" fmla="*/ 514952 w 529389"/>
                <a:gd name="connsiteY20" fmla="*/ 198521 h 466825"/>
                <a:gd name="connsiteX21" fmla="*/ 517358 w 529389"/>
                <a:gd name="connsiteY21" fmla="*/ 168442 h 466825"/>
                <a:gd name="connsiteX22" fmla="*/ 360947 w 529389"/>
                <a:gd name="connsiteY22" fmla="*/ 12032 h 466825"/>
                <a:gd name="connsiteX23" fmla="*/ 268304 w 529389"/>
                <a:gd name="connsiteY23" fmla="*/ 43314 h 466825"/>
                <a:gd name="connsiteX24" fmla="*/ 261085 w 529389"/>
                <a:gd name="connsiteY24" fmla="*/ 43314 h 466825"/>
                <a:gd name="connsiteX25" fmla="*/ 168442 w 529389"/>
                <a:gd name="connsiteY25" fmla="*/ 12032 h 466825"/>
                <a:gd name="connsiteX26" fmla="*/ 12032 w 529389"/>
                <a:gd name="connsiteY26" fmla="*/ 168442 h 466825"/>
                <a:gd name="connsiteX27" fmla="*/ 14438 w 529389"/>
                <a:gd name="connsiteY27" fmla="*/ 198521 h 466825"/>
                <a:gd name="connsiteX28" fmla="*/ 14438 w 529389"/>
                <a:gd name="connsiteY28" fmla="*/ 199724 h 4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9389" h="466825">
                  <a:moveTo>
                    <a:pt x="264695" y="466826"/>
                  </a:moveTo>
                  <a:cubicBezTo>
                    <a:pt x="263492" y="466826"/>
                    <a:pt x="263492" y="466826"/>
                    <a:pt x="262288" y="466826"/>
                  </a:cubicBezTo>
                  <a:cubicBezTo>
                    <a:pt x="162426" y="424715"/>
                    <a:pt x="54142" y="330868"/>
                    <a:pt x="21657" y="258679"/>
                  </a:cubicBezTo>
                  <a:cubicBezTo>
                    <a:pt x="13235" y="240632"/>
                    <a:pt x="7219" y="221381"/>
                    <a:pt x="2406" y="200928"/>
                  </a:cubicBezTo>
                  <a:cubicBezTo>
                    <a:pt x="2406" y="199724"/>
                    <a:pt x="2406" y="199724"/>
                    <a:pt x="2406" y="198521"/>
                  </a:cubicBezTo>
                  <a:cubicBezTo>
                    <a:pt x="0" y="188896"/>
                    <a:pt x="0" y="178068"/>
                    <a:pt x="0" y="168442"/>
                  </a:cubicBezTo>
                  <a:cubicBezTo>
                    <a:pt x="0" y="75799"/>
                    <a:pt x="75799" y="0"/>
                    <a:pt x="168442" y="0"/>
                  </a:cubicBezTo>
                  <a:cubicBezTo>
                    <a:pt x="203334" y="0"/>
                    <a:pt x="237022" y="10829"/>
                    <a:pt x="264695" y="30079"/>
                  </a:cubicBezTo>
                  <a:cubicBezTo>
                    <a:pt x="293571" y="9625"/>
                    <a:pt x="326056" y="0"/>
                    <a:pt x="360947" y="0"/>
                  </a:cubicBezTo>
                  <a:cubicBezTo>
                    <a:pt x="453591" y="0"/>
                    <a:pt x="529389" y="75799"/>
                    <a:pt x="529389" y="168442"/>
                  </a:cubicBezTo>
                  <a:cubicBezTo>
                    <a:pt x="529389" y="178068"/>
                    <a:pt x="528186" y="188896"/>
                    <a:pt x="526983" y="198521"/>
                  </a:cubicBezTo>
                  <a:cubicBezTo>
                    <a:pt x="526983" y="198521"/>
                    <a:pt x="526983" y="199724"/>
                    <a:pt x="526983" y="199724"/>
                  </a:cubicBezTo>
                  <a:cubicBezTo>
                    <a:pt x="523374" y="218975"/>
                    <a:pt x="516155" y="238226"/>
                    <a:pt x="507733" y="257476"/>
                  </a:cubicBezTo>
                  <a:cubicBezTo>
                    <a:pt x="475247" y="330868"/>
                    <a:pt x="366963" y="423512"/>
                    <a:pt x="267101" y="465622"/>
                  </a:cubicBezTo>
                  <a:cubicBezTo>
                    <a:pt x="265898" y="466826"/>
                    <a:pt x="264695" y="466826"/>
                    <a:pt x="264695" y="466826"/>
                  </a:cubicBezTo>
                  <a:close/>
                  <a:moveTo>
                    <a:pt x="14438" y="199724"/>
                  </a:moveTo>
                  <a:cubicBezTo>
                    <a:pt x="18047" y="217772"/>
                    <a:pt x="24063" y="235819"/>
                    <a:pt x="32485" y="252663"/>
                  </a:cubicBezTo>
                  <a:cubicBezTo>
                    <a:pt x="63767" y="321243"/>
                    <a:pt x="169645" y="412683"/>
                    <a:pt x="264695" y="454794"/>
                  </a:cubicBezTo>
                  <a:cubicBezTo>
                    <a:pt x="360947" y="413887"/>
                    <a:pt x="465622" y="322447"/>
                    <a:pt x="496904" y="252663"/>
                  </a:cubicBezTo>
                  <a:cubicBezTo>
                    <a:pt x="504123" y="235819"/>
                    <a:pt x="510139" y="217772"/>
                    <a:pt x="514952" y="199724"/>
                  </a:cubicBezTo>
                  <a:cubicBezTo>
                    <a:pt x="514952" y="199724"/>
                    <a:pt x="514952" y="198521"/>
                    <a:pt x="514952" y="198521"/>
                  </a:cubicBezTo>
                  <a:cubicBezTo>
                    <a:pt x="517358" y="188896"/>
                    <a:pt x="517358" y="179271"/>
                    <a:pt x="517358" y="168442"/>
                  </a:cubicBezTo>
                  <a:cubicBezTo>
                    <a:pt x="517358" y="81815"/>
                    <a:pt x="447575" y="12032"/>
                    <a:pt x="360947" y="12032"/>
                  </a:cubicBezTo>
                  <a:cubicBezTo>
                    <a:pt x="327259" y="12032"/>
                    <a:pt x="294774" y="22860"/>
                    <a:pt x="268304" y="43314"/>
                  </a:cubicBezTo>
                  <a:cubicBezTo>
                    <a:pt x="265898" y="44517"/>
                    <a:pt x="263492" y="44517"/>
                    <a:pt x="261085" y="43314"/>
                  </a:cubicBezTo>
                  <a:cubicBezTo>
                    <a:pt x="233413" y="22860"/>
                    <a:pt x="202131" y="12032"/>
                    <a:pt x="168442" y="12032"/>
                  </a:cubicBezTo>
                  <a:cubicBezTo>
                    <a:pt x="81815" y="12032"/>
                    <a:pt x="12032" y="81815"/>
                    <a:pt x="12032" y="168442"/>
                  </a:cubicBezTo>
                  <a:cubicBezTo>
                    <a:pt x="12032" y="178068"/>
                    <a:pt x="13235" y="187693"/>
                    <a:pt x="14438" y="198521"/>
                  </a:cubicBezTo>
                  <a:cubicBezTo>
                    <a:pt x="14438" y="198521"/>
                    <a:pt x="14438" y="199724"/>
                    <a:pt x="14438" y="199724"/>
                  </a:cubicBezTo>
                  <a:close/>
                </a:path>
              </a:pathLst>
            </a:custGeom>
            <a:solidFill>
              <a:srgbClr val="FFFFFF"/>
            </a:solidFill>
            <a:ln w="120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65" name="Graphic 230">
              <a:extLst>
                <a:ext uri="{FF2B5EF4-FFF2-40B4-BE49-F238E27FC236}">
                  <a16:creationId xmlns:a16="http://schemas.microsoft.com/office/drawing/2014/main" id="{442AB291-DDF5-3C0D-B46C-62B0DAD3594A}"/>
                </a:ext>
              </a:extLst>
            </p:cNvPr>
            <p:cNvSpPr/>
            <p:nvPr/>
          </p:nvSpPr>
          <p:spPr>
            <a:xfrm>
              <a:off x="8597038" y="4917007"/>
              <a:ext cx="4377" cy="74416"/>
            </a:xfrm>
            <a:custGeom>
              <a:avLst/>
              <a:gdLst>
                <a:gd name="connsiteX0" fmla="*/ 6016 w 12031"/>
                <a:gd name="connsiteY0" fmla="*/ 204537 h 204536"/>
                <a:gd name="connsiteX1" fmla="*/ 0 w 12031"/>
                <a:gd name="connsiteY1" fmla="*/ 198521 h 204536"/>
                <a:gd name="connsiteX2" fmla="*/ 0 w 12031"/>
                <a:gd name="connsiteY2" fmla="*/ 6016 h 204536"/>
                <a:gd name="connsiteX3" fmla="*/ 6016 w 12031"/>
                <a:gd name="connsiteY3" fmla="*/ 0 h 204536"/>
                <a:gd name="connsiteX4" fmla="*/ 12032 w 12031"/>
                <a:gd name="connsiteY4" fmla="*/ 6016 h 204536"/>
                <a:gd name="connsiteX5" fmla="*/ 12032 w 12031"/>
                <a:gd name="connsiteY5" fmla="*/ 198521 h 204536"/>
                <a:gd name="connsiteX6" fmla="*/ 6016 w 12031"/>
                <a:gd name="connsiteY6" fmla="*/ 204537 h 20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1" h="204536">
                  <a:moveTo>
                    <a:pt x="6016" y="204537"/>
                  </a:moveTo>
                  <a:cubicBezTo>
                    <a:pt x="2406" y="204537"/>
                    <a:pt x="0" y="202131"/>
                    <a:pt x="0" y="198521"/>
                  </a:cubicBezTo>
                  <a:lnTo>
                    <a:pt x="0" y="6016"/>
                  </a:lnTo>
                  <a:cubicBezTo>
                    <a:pt x="0" y="2406"/>
                    <a:pt x="2406" y="0"/>
                    <a:pt x="6016" y="0"/>
                  </a:cubicBezTo>
                  <a:cubicBezTo>
                    <a:pt x="9625" y="0"/>
                    <a:pt x="12032" y="2406"/>
                    <a:pt x="12032" y="6016"/>
                  </a:cubicBezTo>
                  <a:lnTo>
                    <a:pt x="12032" y="198521"/>
                  </a:lnTo>
                  <a:cubicBezTo>
                    <a:pt x="12032" y="202131"/>
                    <a:pt x="9625" y="204537"/>
                    <a:pt x="6016" y="204537"/>
                  </a:cubicBezTo>
                  <a:close/>
                </a:path>
              </a:pathLst>
            </a:custGeom>
            <a:solidFill>
              <a:srgbClr val="FFFFFF"/>
            </a:solidFill>
            <a:ln w="120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66" name="Graphic 230">
              <a:extLst>
                <a:ext uri="{FF2B5EF4-FFF2-40B4-BE49-F238E27FC236}">
                  <a16:creationId xmlns:a16="http://schemas.microsoft.com/office/drawing/2014/main" id="{E54DB375-915A-0DFC-FA63-DFF6D09F66FB}"/>
                </a:ext>
              </a:extLst>
            </p:cNvPr>
            <p:cNvSpPr/>
            <p:nvPr/>
          </p:nvSpPr>
          <p:spPr>
            <a:xfrm>
              <a:off x="8562019" y="4952027"/>
              <a:ext cx="74416" cy="4377"/>
            </a:xfrm>
            <a:custGeom>
              <a:avLst/>
              <a:gdLst>
                <a:gd name="connsiteX0" fmla="*/ 198521 w 204536"/>
                <a:gd name="connsiteY0" fmla="*/ 12032 h 12031"/>
                <a:gd name="connsiteX1" fmla="*/ 6016 w 204536"/>
                <a:gd name="connsiteY1" fmla="*/ 12032 h 12031"/>
                <a:gd name="connsiteX2" fmla="*/ 0 w 204536"/>
                <a:gd name="connsiteY2" fmla="*/ 6016 h 12031"/>
                <a:gd name="connsiteX3" fmla="*/ 6016 w 204536"/>
                <a:gd name="connsiteY3" fmla="*/ 0 h 12031"/>
                <a:gd name="connsiteX4" fmla="*/ 198521 w 204536"/>
                <a:gd name="connsiteY4" fmla="*/ 0 h 12031"/>
                <a:gd name="connsiteX5" fmla="*/ 204537 w 204536"/>
                <a:gd name="connsiteY5" fmla="*/ 6016 h 12031"/>
                <a:gd name="connsiteX6" fmla="*/ 198521 w 204536"/>
                <a:gd name="connsiteY6" fmla="*/ 12032 h 1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36" h="12031">
                  <a:moveTo>
                    <a:pt x="198521" y="12032"/>
                  </a:moveTo>
                  <a:lnTo>
                    <a:pt x="6016" y="12032"/>
                  </a:lnTo>
                  <a:cubicBezTo>
                    <a:pt x="2406" y="12032"/>
                    <a:pt x="0" y="9625"/>
                    <a:pt x="0" y="6016"/>
                  </a:cubicBezTo>
                  <a:cubicBezTo>
                    <a:pt x="0" y="2406"/>
                    <a:pt x="2406" y="0"/>
                    <a:pt x="6016" y="0"/>
                  </a:cubicBezTo>
                  <a:lnTo>
                    <a:pt x="198521" y="0"/>
                  </a:lnTo>
                  <a:cubicBezTo>
                    <a:pt x="202131" y="0"/>
                    <a:pt x="204537" y="2406"/>
                    <a:pt x="204537" y="6016"/>
                  </a:cubicBezTo>
                  <a:cubicBezTo>
                    <a:pt x="204537" y="9625"/>
                    <a:pt x="202131" y="12032"/>
                    <a:pt x="198521" y="12032"/>
                  </a:cubicBezTo>
                  <a:close/>
                </a:path>
              </a:pathLst>
            </a:custGeom>
            <a:solidFill>
              <a:srgbClr val="FFFFFF"/>
            </a:solidFill>
            <a:ln w="120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grpSp>
      <p:sp>
        <p:nvSpPr>
          <p:cNvPr id="67" name="Oval 66">
            <a:extLst>
              <a:ext uri="{FF2B5EF4-FFF2-40B4-BE49-F238E27FC236}">
                <a16:creationId xmlns:a16="http://schemas.microsoft.com/office/drawing/2014/main" id="{63E7F87F-EBE1-68AD-A4D3-A6F72D3D7205}"/>
              </a:ext>
              <a:ext uri="{C183D7F6-B498-43B3-948B-1728B52AA6E4}">
                <adec:decorative xmlns:adec="http://schemas.microsoft.com/office/drawing/2017/decorative" val="1"/>
              </a:ext>
            </a:extLst>
          </p:cNvPr>
          <p:cNvSpPr/>
          <p:nvPr/>
        </p:nvSpPr>
        <p:spPr>
          <a:xfrm>
            <a:off x="3930185"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85" name="Oval 84">
            <a:extLst>
              <a:ext uri="{FF2B5EF4-FFF2-40B4-BE49-F238E27FC236}">
                <a16:creationId xmlns:a16="http://schemas.microsoft.com/office/drawing/2014/main" id="{27F65084-D3AE-2DDF-64DA-6B8D952F5E95}"/>
              </a:ext>
              <a:ext uri="{C183D7F6-B498-43B3-948B-1728B52AA6E4}">
                <adec:decorative xmlns:adec="http://schemas.microsoft.com/office/drawing/2017/decorative" val="1"/>
              </a:ext>
            </a:extLst>
          </p:cNvPr>
          <p:cNvSpPr/>
          <p:nvPr/>
        </p:nvSpPr>
        <p:spPr>
          <a:xfrm>
            <a:off x="4604299"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98" name="Oval 97">
            <a:extLst>
              <a:ext uri="{FF2B5EF4-FFF2-40B4-BE49-F238E27FC236}">
                <a16:creationId xmlns:a16="http://schemas.microsoft.com/office/drawing/2014/main" id="{1DA58DE3-6400-67E0-2A61-37ADC73EAA54}"/>
              </a:ext>
              <a:ext uri="{C183D7F6-B498-43B3-948B-1728B52AA6E4}">
                <adec:decorative xmlns:adec="http://schemas.microsoft.com/office/drawing/2017/decorative" val="1"/>
              </a:ext>
            </a:extLst>
          </p:cNvPr>
          <p:cNvSpPr/>
          <p:nvPr/>
        </p:nvSpPr>
        <p:spPr>
          <a:xfrm>
            <a:off x="7627161"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106" name="Oval 105">
            <a:extLst>
              <a:ext uri="{FF2B5EF4-FFF2-40B4-BE49-F238E27FC236}">
                <a16:creationId xmlns:a16="http://schemas.microsoft.com/office/drawing/2014/main" id="{E47CA2F5-4CE8-0EF9-6F97-9D645DA7637F}"/>
              </a:ext>
              <a:ext uri="{C183D7F6-B498-43B3-948B-1728B52AA6E4}">
                <adec:decorative xmlns:adec="http://schemas.microsoft.com/office/drawing/2017/decorative" val="1"/>
              </a:ext>
            </a:extLst>
          </p:cNvPr>
          <p:cNvSpPr/>
          <p:nvPr/>
        </p:nvSpPr>
        <p:spPr>
          <a:xfrm>
            <a:off x="6144493"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120" name="Oval 119">
            <a:extLst>
              <a:ext uri="{FF2B5EF4-FFF2-40B4-BE49-F238E27FC236}">
                <a16:creationId xmlns:a16="http://schemas.microsoft.com/office/drawing/2014/main" id="{4C8B5A53-EFB1-C1E8-F9A9-8A2400CACA4F}"/>
              </a:ext>
              <a:ext uri="{C183D7F6-B498-43B3-948B-1728B52AA6E4}">
                <adec:decorative xmlns:adec="http://schemas.microsoft.com/office/drawing/2017/decorative" val="1"/>
              </a:ext>
            </a:extLst>
          </p:cNvPr>
          <p:cNvSpPr/>
          <p:nvPr/>
        </p:nvSpPr>
        <p:spPr>
          <a:xfrm>
            <a:off x="5422420"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129" name="Oval 128">
            <a:extLst>
              <a:ext uri="{FF2B5EF4-FFF2-40B4-BE49-F238E27FC236}">
                <a16:creationId xmlns:a16="http://schemas.microsoft.com/office/drawing/2014/main" id="{1C024067-CA67-EEFB-D04D-C0B466DD25E0}"/>
              </a:ext>
              <a:ext uri="{C183D7F6-B498-43B3-948B-1728B52AA6E4}">
                <adec:decorative xmlns:adec="http://schemas.microsoft.com/office/drawing/2017/decorative" val="1"/>
              </a:ext>
            </a:extLst>
          </p:cNvPr>
          <p:cNvSpPr/>
          <p:nvPr/>
        </p:nvSpPr>
        <p:spPr>
          <a:xfrm>
            <a:off x="8407691" y="3911447"/>
            <a:ext cx="69746" cy="6161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141" name="Oval 140">
            <a:extLst>
              <a:ext uri="{FF2B5EF4-FFF2-40B4-BE49-F238E27FC236}">
                <a16:creationId xmlns:a16="http://schemas.microsoft.com/office/drawing/2014/main" id="{6DF8AC60-CC5C-8E7B-210C-1C2BB7BA484D}"/>
              </a:ext>
              <a:ext uri="{C183D7F6-B498-43B3-948B-1728B52AA6E4}">
                <adec:decorative xmlns:adec="http://schemas.microsoft.com/office/drawing/2017/decorative" val="1"/>
              </a:ext>
            </a:extLst>
          </p:cNvPr>
          <p:cNvSpPr/>
          <p:nvPr/>
        </p:nvSpPr>
        <p:spPr>
          <a:xfrm>
            <a:off x="567742"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151" name="Oval 150">
            <a:extLst>
              <a:ext uri="{FF2B5EF4-FFF2-40B4-BE49-F238E27FC236}">
                <a16:creationId xmlns:a16="http://schemas.microsoft.com/office/drawing/2014/main" id="{E34B2435-7071-C6AF-0F20-14E6722146FA}"/>
              </a:ext>
              <a:ext uri="{C183D7F6-B498-43B3-948B-1728B52AA6E4}">
                <adec:decorative xmlns:adec="http://schemas.microsoft.com/office/drawing/2017/decorative" val="1"/>
              </a:ext>
            </a:extLst>
          </p:cNvPr>
          <p:cNvSpPr/>
          <p:nvPr/>
        </p:nvSpPr>
        <p:spPr>
          <a:xfrm>
            <a:off x="2591429"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161" name="Oval 160">
            <a:extLst>
              <a:ext uri="{FF2B5EF4-FFF2-40B4-BE49-F238E27FC236}">
                <a16:creationId xmlns:a16="http://schemas.microsoft.com/office/drawing/2014/main" id="{1552E24F-B10E-BAD3-948C-3203F7884613}"/>
              </a:ext>
              <a:ext uri="{C183D7F6-B498-43B3-948B-1728B52AA6E4}">
                <adec:decorative xmlns:adec="http://schemas.microsoft.com/office/drawing/2017/decorative" val="1"/>
              </a:ext>
            </a:extLst>
          </p:cNvPr>
          <p:cNvSpPr/>
          <p:nvPr/>
        </p:nvSpPr>
        <p:spPr>
          <a:xfrm>
            <a:off x="9125827"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167" name="TextBox 166">
            <a:extLst>
              <a:ext uri="{FF2B5EF4-FFF2-40B4-BE49-F238E27FC236}">
                <a16:creationId xmlns:a16="http://schemas.microsoft.com/office/drawing/2014/main" id="{80C3E56E-16A6-5CEA-EC11-5121652C5E36}"/>
              </a:ext>
              <a:ext uri="{C183D7F6-B498-43B3-948B-1728B52AA6E4}">
                <adec:decorative xmlns:adec="http://schemas.microsoft.com/office/drawing/2017/decorative" val="1"/>
              </a:ext>
            </a:extLst>
          </p:cNvPr>
          <p:cNvSpPr txBox="1"/>
          <p:nvPr/>
        </p:nvSpPr>
        <p:spPr>
          <a:xfrm>
            <a:off x="9249908" y="3001186"/>
            <a:ext cx="871289" cy="492443"/>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Launched myStrength Complete and Primary360</a:t>
            </a:r>
          </a:p>
        </p:txBody>
      </p:sp>
      <p:sp>
        <p:nvSpPr>
          <p:cNvPr id="249" name="TextBox 248">
            <a:extLst>
              <a:ext uri="{FF2B5EF4-FFF2-40B4-BE49-F238E27FC236}">
                <a16:creationId xmlns:a16="http://schemas.microsoft.com/office/drawing/2014/main" id="{5340D115-220A-1B1A-319D-9C5F0998B9CC}"/>
              </a:ext>
              <a:ext uri="{C183D7F6-B498-43B3-948B-1728B52AA6E4}">
                <adec:decorative xmlns:adec="http://schemas.microsoft.com/office/drawing/2017/decorative" val="1"/>
              </a:ext>
            </a:extLst>
          </p:cNvPr>
          <p:cNvSpPr txBox="1"/>
          <p:nvPr/>
        </p:nvSpPr>
        <p:spPr>
          <a:xfrm>
            <a:off x="9249908" y="2511231"/>
            <a:ext cx="1043724" cy="369332"/>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Named to TIME </a:t>
            </a:r>
            <a:br>
              <a:rPr kumimoji="0" lang="en-US" sz="800" b="0" i="0" u="none" strike="noStrike" kern="1200" cap="none" spc="0" normalizeH="0" baseline="0" noProof="0">
                <a:ln>
                  <a:noFill/>
                </a:ln>
                <a:solidFill>
                  <a:srgbClr val="000000"/>
                </a:solidFill>
                <a:effectLst/>
                <a:uLnTx/>
                <a:uFillTx/>
                <a:latin typeface="Century Gothic"/>
                <a:ea typeface="+mn-ea"/>
                <a:cs typeface="+mn-cs"/>
              </a:rPr>
            </a:br>
            <a:r>
              <a:rPr kumimoji="0" lang="en-US" sz="800" b="0" i="0" u="none" strike="noStrike" kern="1200" cap="none" spc="0" normalizeH="0" baseline="0" noProof="0">
                <a:ln>
                  <a:noFill/>
                </a:ln>
                <a:solidFill>
                  <a:srgbClr val="000000"/>
                </a:solidFill>
                <a:effectLst/>
                <a:uLnTx/>
                <a:uFillTx/>
                <a:latin typeface="Century Gothic"/>
                <a:ea typeface="+mn-ea"/>
                <a:cs typeface="+mn-cs"/>
              </a:rPr>
              <a:t>100 Most Influential Companies</a:t>
            </a:r>
          </a:p>
        </p:txBody>
      </p:sp>
      <p:sp>
        <p:nvSpPr>
          <p:cNvPr id="222" name="TextBox 221">
            <a:extLst>
              <a:ext uri="{FF2B5EF4-FFF2-40B4-BE49-F238E27FC236}">
                <a16:creationId xmlns:a16="http://schemas.microsoft.com/office/drawing/2014/main" id="{7661320D-722E-DFBE-8DEA-48ACE13F9109}"/>
              </a:ext>
              <a:ext uri="{C183D7F6-B498-43B3-948B-1728B52AA6E4}">
                <adec:decorative xmlns:adec="http://schemas.microsoft.com/office/drawing/2017/decorative" val="1"/>
              </a:ext>
            </a:extLst>
          </p:cNvPr>
          <p:cNvSpPr txBox="1"/>
          <p:nvPr/>
        </p:nvSpPr>
        <p:spPr>
          <a:xfrm>
            <a:off x="9767931" y="3755081"/>
            <a:ext cx="359120" cy="161583"/>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2022</a:t>
            </a:r>
          </a:p>
        </p:txBody>
      </p:sp>
      <p:sp>
        <p:nvSpPr>
          <p:cNvPr id="227" name="TextBox 226">
            <a:extLst>
              <a:ext uri="{FF2B5EF4-FFF2-40B4-BE49-F238E27FC236}">
                <a16:creationId xmlns:a16="http://schemas.microsoft.com/office/drawing/2014/main" id="{F25BB5AA-8F75-AF8C-C22D-B0D9D48D5B52}"/>
              </a:ext>
              <a:ext uri="{C183D7F6-B498-43B3-948B-1728B52AA6E4}">
                <adec:decorative xmlns:adec="http://schemas.microsoft.com/office/drawing/2017/decorative" val="1"/>
              </a:ext>
            </a:extLst>
          </p:cNvPr>
          <p:cNvSpPr txBox="1"/>
          <p:nvPr/>
        </p:nvSpPr>
        <p:spPr>
          <a:xfrm>
            <a:off x="10036699" y="4435297"/>
            <a:ext cx="1125496" cy="246221"/>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Launched Chronic Care Complete </a:t>
            </a:r>
            <a:endParaRPr lang="en-US" sz="800" b="0" i="0" u="none" strike="noStrike" kern="1200" cap="none" spc="0" normalizeH="0" baseline="0" noProof="0">
              <a:ln>
                <a:noFill/>
              </a:ln>
              <a:solidFill>
                <a:srgbClr val="000000"/>
              </a:solidFill>
              <a:effectLst/>
              <a:uLnTx/>
              <a:uFillTx/>
              <a:latin typeface="Century Gothic"/>
            </a:endParaRPr>
          </a:p>
        </p:txBody>
      </p:sp>
      <p:sp>
        <p:nvSpPr>
          <p:cNvPr id="208" name="TextBox 207">
            <a:extLst>
              <a:ext uri="{FF2B5EF4-FFF2-40B4-BE49-F238E27FC236}">
                <a16:creationId xmlns:a16="http://schemas.microsoft.com/office/drawing/2014/main" id="{2EF8ABA9-59CB-A658-7E49-DF40431D8EE6}"/>
              </a:ext>
              <a:ext uri="{C183D7F6-B498-43B3-948B-1728B52AA6E4}">
                <adec:decorative xmlns:adec="http://schemas.microsoft.com/office/drawing/2017/decorative" val="1"/>
              </a:ext>
            </a:extLst>
          </p:cNvPr>
          <p:cNvSpPr txBox="1"/>
          <p:nvPr/>
        </p:nvSpPr>
        <p:spPr>
          <a:xfrm>
            <a:off x="10036699" y="4811884"/>
            <a:ext cx="1059339" cy="369332"/>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Achieved milestone of 50 million visits worldwide</a:t>
            </a:r>
          </a:p>
        </p:txBody>
      </p:sp>
      <p:sp>
        <p:nvSpPr>
          <p:cNvPr id="231" name="TextBox 230">
            <a:extLst>
              <a:ext uri="{FF2B5EF4-FFF2-40B4-BE49-F238E27FC236}">
                <a16:creationId xmlns:a16="http://schemas.microsoft.com/office/drawing/2014/main" id="{F7ECC61F-5935-BB22-BA88-3C6ECBCDA8A7}"/>
              </a:ext>
              <a:ext uri="{C183D7F6-B498-43B3-948B-1728B52AA6E4}">
                <adec:decorative xmlns:adec="http://schemas.microsoft.com/office/drawing/2017/decorative" val="1"/>
              </a:ext>
            </a:extLst>
          </p:cNvPr>
          <p:cNvSpPr txBox="1"/>
          <p:nvPr/>
        </p:nvSpPr>
        <p:spPr>
          <a:xfrm>
            <a:off x="10523923" y="4005416"/>
            <a:ext cx="301366" cy="161583"/>
          </a:xfrm>
          <a:prstGeom prst="rect">
            <a:avLst/>
          </a:prstGeom>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a:ln>
                  <a:noFill/>
                </a:ln>
                <a:solidFill>
                  <a:srgbClr val="341F65"/>
                </a:solidFill>
                <a:effectLst/>
                <a:uLnTx/>
                <a:uFillTx/>
                <a:latin typeface="Century Gothic"/>
                <a:ea typeface="+mn-ea"/>
                <a:cs typeface="+mn-cs"/>
              </a:rPr>
              <a:t>2023</a:t>
            </a:r>
          </a:p>
        </p:txBody>
      </p:sp>
      <p:sp>
        <p:nvSpPr>
          <p:cNvPr id="228" name="TextBox 227">
            <a:extLst>
              <a:ext uri="{FF2B5EF4-FFF2-40B4-BE49-F238E27FC236}">
                <a16:creationId xmlns:a16="http://schemas.microsoft.com/office/drawing/2014/main" id="{1EF510A4-29BC-9F30-228A-433A9CC6C9F4}"/>
              </a:ext>
              <a:ext uri="{C183D7F6-B498-43B3-948B-1728B52AA6E4}">
                <adec:decorative xmlns:adec="http://schemas.microsoft.com/office/drawing/2017/decorative" val="1"/>
              </a:ext>
            </a:extLst>
          </p:cNvPr>
          <p:cNvSpPr txBox="1"/>
          <p:nvPr/>
        </p:nvSpPr>
        <p:spPr>
          <a:xfrm>
            <a:off x="10757537" y="3285500"/>
            <a:ext cx="961557" cy="492443"/>
          </a:xfrm>
          <a:prstGeom prst="rect">
            <a:avLst/>
          </a:prstGeom>
        </p:spPr>
        <p:txBody>
          <a:bodyPr vert="horz" wrap="square" lIns="0" tIns="0" rIns="0" bIns="0" rtlCol="0" anchor="t">
            <a:spAutoFit/>
          </a:bodyPr>
          <a:lstStyle/>
          <a:p>
            <a:pPr>
              <a:defRPr/>
            </a:pPr>
            <a:r>
              <a:rPr kumimoji="0" lang="en-US" sz="800" b="0" i="0" u="none" strike="noStrike" kern="1200" cap="none" spc="0" normalizeH="0" baseline="0" noProof="0">
                <a:ln>
                  <a:noFill/>
                </a:ln>
                <a:solidFill>
                  <a:srgbClr val="000000"/>
                </a:solidFill>
                <a:effectLst/>
                <a:uLnTx/>
                <a:uFillTx/>
                <a:latin typeface="Century Gothic"/>
                <a:ea typeface="+mn-ea"/>
                <a:cs typeface="+mn-cs"/>
              </a:rPr>
              <a:t>Launched Teladoc Health </a:t>
            </a:r>
            <a:r>
              <a:rPr lang="en-US" sz="800">
                <a:solidFill>
                  <a:srgbClr val="000000"/>
                </a:solidFill>
                <a:latin typeface="Century Gothic"/>
              </a:rPr>
              <a:t>fully integrated</a:t>
            </a:r>
            <a:r>
              <a:rPr kumimoji="0" lang="en-US" sz="800" b="0" i="0" u="none" strike="noStrike" kern="1200" cap="none" spc="0" normalizeH="0" baseline="0" noProof="0">
                <a:ln>
                  <a:noFill/>
                </a:ln>
                <a:solidFill>
                  <a:srgbClr val="000000"/>
                </a:solidFill>
                <a:effectLst/>
                <a:uLnTx/>
                <a:uFillTx/>
                <a:latin typeface="Century Gothic"/>
                <a:ea typeface="+mn-ea"/>
                <a:cs typeface="+mn-cs"/>
              </a:rPr>
              <a:t> experience</a:t>
            </a:r>
          </a:p>
        </p:txBody>
      </p:sp>
      <p:sp>
        <p:nvSpPr>
          <p:cNvPr id="223" name="Oval 222">
            <a:extLst>
              <a:ext uri="{FF2B5EF4-FFF2-40B4-BE49-F238E27FC236}">
                <a16:creationId xmlns:a16="http://schemas.microsoft.com/office/drawing/2014/main" id="{BDE4802A-F22E-1C75-DEDD-D301AA9590E1}"/>
              </a:ext>
              <a:ext uri="{C183D7F6-B498-43B3-948B-1728B52AA6E4}">
                <adec:decorative xmlns:adec="http://schemas.microsoft.com/office/drawing/2017/decorative" val="1"/>
              </a:ext>
            </a:extLst>
          </p:cNvPr>
          <p:cNvSpPr/>
          <p:nvPr/>
        </p:nvSpPr>
        <p:spPr>
          <a:xfrm>
            <a:off x="9912618"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230" name="Oval 229">
            <a:extLst>
              <a:ext uri="{FF2B5EF4-FFF2-40B4-BE49-F238E27FC236}">
                <a16:creationId xmlns:a16="http://schemas.microsoft.com/office/drawing/2014/main" id="{0D2D60EE-B852-EB03-C5CC-8CF982403DF2}"/>
              </a:ext>
              <a:ext uri="{C183D7F6-B498-43B3-948B-1728B52AA6E4}">
                <adec:decorative xmlns:adec="http://schemas.microsoft.com/office/drawing/2017/decorative" val="1"/>
              </a:ext>
            </a:extLst>
          </p:cNvPr>
          <p:cNvSpPr/>
          <p:nvPr/>
        </p:nvSpPr>
        <p:spPr>
          <a:xfrm>
            <a:off x="10639733" y="3907379"/>
            <a:ext cx="69746" cy="697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0">
                    <a:srgbClr val="000000"/>
                  </a:gs>
                  <a:gs pos="100000">
                    <a:srgbClr val="000000"/>
                  </a:gs>
                </a:gsLst>
                <a:lin ang="0" scaled="0"/>
              </a:gradFill>
              <a:effectLst/>
              <a:uLnTx/>
              <a:uFillTx/>
              <a:latin typeface="Century Gothic"/>
              <a:ea typeface="+mn-ea"/>
              <a:cs typeface="+mn-cs"/>
            </a:endParaRPr>
          </a:p>
        </p:txBody>
      </p:sp>
      <p:sp>
        <p:nvSpPr>
          <p:cNvPr id="198" name="Slide Number Placeholder 197">
            <a:extLst>
              <a:ext uri="{FF2B5EF4-FFF2-40B4-BE49-F238E27FC236}">
                <a16:creationId xmlns:a16="http://schemas.microsoft.com/office/drawing/2014/main" id="{E7C12712-CE24-FD82-04A8-CC0043639685}"/>
              </a:ext>
              <a:ext uri="{C183D7F6-B498-43B3-948B-1728B52AA6E4}">
                <adec:decorative xmlns:adec="http://schemas.microsoft.com/office/drawing/2017/decorative" val="1"/>
              </a:ext>
            </a:extLst>
          </p:cNvPr>
          <p:cNvSpPr>
            <a:spLocks noGrp="1"/>
          </p:cNvSpPr>
          <p:nvPr>
            <p:ph type="sldNum" sz="quarter" idx="12"/>
          </p:nvPr>
        </p:nvSpPr>
        <p:spPr/>
        <p:txBody>
          <a:bodyPr/>
          <a:lstStyle/>
          <a:p>
            <a:fld id="{A82C3BC0-3EBF-3C4C-A3D8-795624EBC6AA}" type="slidenum">
              <a:rPr lang="en-US" smtClean="0"/>
              <a:pPr/>
              <a:t>5</a:t>
            </a:fld>
            <a:endParaRPr lang="en-US"/>
          </a:p>
        </p:txBody>
      </p:sp>
      <p:grpSp>
        <p:nvGrpSpPr>
          <p:cNvPr id="6" name="Group 5">
            <a:extLst>
              <a:ext uri="{FF2B5EF4-FFF2-40B4-BE49-F238E27FC236}">
                <a16:creationId xmlns:a16="http://schemas.microsoft.com/office/drawing/2014/main" id="{4E48248C-EA67-AFF6-E899-AF9AB7D9AE86}"/>
              </a:ext>
              <a:ext uri="{C183D7F6-B498-43B3-948B-1728B52AA6E4}">
                <adec:decorative xmlns:adec="http://schemas.microsoft.com/office/drawing/2017/decorative" val="1"/>
              </a:ext>
            </a:extLst>
          </p:cNvPr>
          <p:cNvGrpSpPr/>
          <p:nvPr/>
        </p:nvGrpSpPr>
        <p:grpSpPr>
          <a:xfrm>
            <a:off x="415130" y="2202500"/>
            <a:ext cx="358450" cy="358450"/>
            <a:chOff x="4397522" y="1378386"/>
            <a:chExt cx="465374" cy="465374"/>
          </a:xfrm>
        </p:grpSpPr>
        <p:sp>
          <p:nvSpPr>
            <p:cNvPr id="23" name="Oval 22">
              <a:extLst>
                <a:ext uri="{FF2B5EF4-FFF2-40B4-BE49-F238E27FC236}">
                  <a16:creationId xmlns:a16="http://schemas.microsoft.com/office/drawing/2014/main" id="{5C88FE9B-9296-E0E9-7931-08DB68D06B60}"/>
                </a:ext>
              </a:extLst>
            </p:cNvPr>
            <p:cNvSpPr/>
            <p:nvPr/>
          </p:nvSpPr>
          <p:spPr>
            <a:xfrm>
              <a:off x="4397522" y="1378386"/>
              <a:ext cx="465374" cy="46537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27" name="Freeform 24">
              <a:extLst>
                <a:ext uri="{FF2B5EF4-FFF2-40B4-BE49-F238E27FC236}">
                  <a16:creationId xmlns:a16="http://schemas.microsoft.com/office/drawing/2014/main" id="{3FFD241A-356C-6831-0207-DAF0253AE3ED}"/>
                </a:ext>
              </a:extLst>
            </p:cNvPr>
            <p:cNvSpPr>
              <a:spLocks noEditPoints="1"/>
            </p:cNvSpPr>
            <p:nvPr/>
          </p:nvSpPr>
          <p:spPr bwMode="auto">
            <a:xfrm>
              <a:off x="4471378" y="1451619"/>
              <a:ext cx="317662" cy="318908"/>
            </a:xfrm>
            <a:custGeom>
              <a:avLst/>
              <a:gdLst>
                <a:gd name="T0" fmla="*/ 126 w 280"/>
                <a:gd name="T1" fmla="*/ 178 h 280"/>
                <a:gd name="T2" fmla="*/ 119 w 280"/>
                <a:gd name="T3" fmla="*/ 178 h 280"/>
                <a:gd name="T4" fmla="*/ 89 w 280"/>
                <a:gd name="T5" fmla="*/ 147 h 280"/>
                <a:gd name="T6" fmla="*/ 89 w 280"/>
                <a:gd name="T7" fmla="*/ 141 h 280"/>
                <a:gd name="T8" fmla="*/ 95 w 280"/>
                <a:gd name="T9" fmla="*/ 141 h 280"/>
                <a:gd name="T10" fmla="*/ 122 w 280"/>
                <a:gd name="T11" fmla="*/ 169 h 280"/>
                <a:gd name="T12" fmla="*/ 185 w 280"/>
                <a:gd name="T13" fmla="*/ 106 h 280"/>
                <a:gd name="T14" fmla="*/ 191 w 280"/>
                <a:gd name="T15" fmla="*/ 106 h 280"/>
                <a:gd name="T16" fmla="*/ 191 w 280"/>
                <a:gd name="T17" fmla="*/ 112 h 280"/>
                <a:gd name="T18" fmla="*/ 126 w 280"/>
                <a:gd name="T19" fmla="*/ 178 h 280"/>
                <a:gd name="T20" fmla="*/ 187 w 280"/>
                <a:gd name="T21" fmla="*/ 26 h 280"/>
                <a:gd name="T22" fmla="*/ 239 w 280"/>
                <a:gd name="T23" fmla="*/ 41 h 280"/>
                <a:gd name="T24" fmla="*/ 254 w 280"/>
                <a:gd name="T25" fmla="*/ 93 h 280"/>
                <a:gd name="T26" fmla="*/ 280 w 280"/>
                <a:gd name="T27" fmla="*/ 140 h 280"/>
                <a:gd name="T28" fmla="*/ 254 w 280"/>
                <a:gd name="T29" fmla="*/ 187 h 280"/>
                <a:gd name="T30" fmla="*/ 239 w 280"/>
                <a:gd name="T31" fmla="*/ 239 h 280"/>
                <a:gd name="T32" fmla="*/ 187 w 280"/>
                <a:gd name="T33" fmla="*/ 254 h 280"/>
                <a:gd name="T34" fmla="*/ 140 w 280"/>
                <a:gd name="T35" fmla="*/ 280 h 280"/>
                <a:gd name="T36" fmla="*/ 93 w 280"/>
                <a:gd name="T37" fmla="*/ 254 h 280"/>
                <a:gd name="T38" fmla="*/ 41 w 280"/>
                <a:gd name="T39" fmla="*/ 239 h 280"/>
                <a:gd name="T40" fmla="*/ 26 w 280"/>
                <a:gd name="T41" fmla="*/ 187 h 280"/>
                <a:gd name="T42" fmla="*/ 0 w 280"/>
                <a:gd name="T43" fmla="*/ 140 h 280"/>
                <a:gd name="T44" fmla="*/ 26 w 280"/>
                <a:gd name="T45" fmla="*/ 93 h 280"/>
                <a:gd name="T46" fmla="*/ 41 w 280"/>
                <a:gd name="T47" fmla="*/ 41 h 280"/>
                <a:gd name="T48" fmla="*/ 93 w 280"/>
                <a:gd name="T49" fmla="*/ 26 h 280"/>
                <a:gd name="T50" fmla="*/ 140 w 280"/>
                <a:gd name="T51" fmla="*/ 0 h 280"/>
                <a:gd name="T52" fmla="*/ 187 w 280"/>
                <a:gd name="T53" fmla="*/ 26 h 280"/>
                <a:gd name="T54" fmla="*/ 97 w 280"/>
                <a:gd name="T55" fmla="*/ 37 h 280"/>
                <a:gd name="T56" fmla="*/ 94 w 280"/>
                <a:gd name="T57" fmla="*/ 36 h 280"/>
                <a:gd name="T58" fmla="*/ 47 w 280"/>
                <a:gd name="T59" fmla="*/ 47 h 280"/>
                <a:gd name="T60" fmla="*/ 36 w 280"/>
                <a:gd name="T61" fmla="*/ 94 h 280"/>
                <a:gd name="T62" fmla="*/ 37 w 280"/>
                <a:gd name="T63" fmla="*/ 97 h 280"/>
                <a:gd name="T64" fmla="*/ 33 w 280"/>
                <a:gd name="T65" fmla="*/ 99 h 280"/>
                <a:gd name="T66" fmla="*/ 9 w 280"/>
                <a:gd name="T67" fmla="*/ 140 h 280"/>
                <a:gd name="T68" fmla="*/ 33 w 280"/>
                <a:gd name="T69" fmla="*/ 181 h 280"/>
                <a:gd name="T70" fmla="*/ 37 w 280"/>
                <a:gd name="T71" fmla="*/ 183 h 280"/>
                <a:gd name="T72" fmla="*/ 36 w 280"/>
                <a:gd name="T73" fmla="*/ 186 h 280"/>
                <a:gd name="T74" fmla="*/ 47 w 280"/>
                <a:gd name="T75" fmla="*/ 233 h 280"/>
                <a:gd name="T76" fmla="*/ 94 w 280"/>
                <a:gd name="T77" fmla="*/ 244 h 280"/>
                <a:gd name="T78" fmla="*/ 97 w 280"/>
                <a:gd name="T79" fmla="*/ 243 h 280"/>
                <a:gd name="T80" fmla="*/ 99 w 280"/>
                <a:gd name="T81" fmla="*/ 247 h 280"/>
                <a:gd name="T82" fmla="*/ 140 w 280"/>
                <a:gd name="T83" fmla="*/ 271 h 280"/>
                <a:gd name="T84" fmla="*/ 181 w 280"/>
                <a:gd name="T85" fmla="*/ 247 h 280"/>
                <a:gd name="T86" fmla="*/ 183 w 280"/>
                <a:gd name="T87" fmla="*/ 243 h 280"/>
                <a:gd name="T88" fmla="*/ 186 w 280"/>
                <a:gd name="T89" fmla="*/ 244 h 280"/>
                <a:gd name="T90" fmla="*/ 233 w 280"/>
                <a:gd name="T91" fmla="*/ 233 h 280"/>
                <a:gd name="T92" fmla="*/ 244 w 280"/>
                <a:gd name="T93" fmla="*/ 186 h 280"/>
                <a:gd name="T94" fmla="*/ 243 w 280"/>
                <a:gd name="T95" fmla="*/ 183 h 280"/>
                <a:gd name="T96" fmla="*/ 247 w 280"/>
                <a:gd name="T97" fmla="*/ 181 h 280"/>
                <a:gd name="T98" fmla="*/ 271 w 280"/>
                <a:gd name="T99" fmla="*/ 140 h 280"/>
                <a:gd name="T100" fmla="*/ 247 w 280"/>
                <a:gd name="T101" fmla="*/ 99 h 280"/>
                <a:gd name="T102" fmla="*/ 243 w 280"/>
                <a:gd name="T103" fmla="*/ 97 h 280"/>
                <a:gd name="T104" fmla="*/ 244 w 280"/>
                <a:gd name="T105" fmla="*/ 94 h 280"/>
                <a:gd name="T106" fmla="*/ 233 w 280"/>
                <a:gd name="T107" fmla="*/ 47 h 280"/>
                <a:gd name="T108" fmla="*/ 186 w 280"/>
                <a:gd name="T109" fmla="*/ 36 h 280"/>
                <a:gd name="T110" fmla="*/ 183 w 280"/>
                <a:gd name="T111" fmla="*/ 37 h 280"/>
                <a:gd name="T112" fmla="*/ 181 w 280"/>
                <a:gd name="T113" fmla="*/ 33 h 280"/>
                <a:gd name="T114" fmla="*/ 140 w 280"/>
                <a:gd name="T115" fmla="*/ 8 h 280"/>
                <a:gd name="T116" fmla="*/ 99 w 280"/>
                <a:gd name="T117" fmla="*/ 33 h 280"/>
                <a:gd name="T118" fmla="*/ 97 w 280"/>
                <a:gd name="T119" fmla="*/ 3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280">
                  <a:moveTo>
                    <a:pt x="126" y="178"/>
                  </a:moveTo>
                  <a:cubicBezTo>
                    <a:pt x="124" y="180"/>
                    <a:pt x="121" y="180"/>
                    <a:pt x="119" y="178"/>
                  </a:cubicBezTo>
                  <a:cubicBezTo>
                    <a:pt x="89" y="147"/>
                    <a:pt x="89" y="147"/>
                    <a:pt x="89" y="147"/>
                  </a:cubicBezTo>
                  <a:cubicBezTo>
                    <a:pt x="87" y="146"/>
                    <a:pt x="87" y="143"/>
                    <a:pt x="89" y="141"/>
                  </a:cubicBezTo>
                  <a:cubicBezTo>
                    <a:pt x="91" y="140"/>
                    <a:pt x="93" y="140"/>
                    <a:pt x="95" y="141"/>
                  </a:cubicBezTo>
                  <a:cubicBezTo>
                    <a:pt x="122" y="169"/>
                    <a:pt x="122" y="169"/>
                    <a:pt x="122" y="169"/>
                  </a:cubicBezTo>
                  <a:cubicBezTo>
                    <a:pt x="185" y="106"/>
                    <a:pt x="185" y="106"/>
                    <a:pt x="185" y="106"/>
                  </a:cubicBezTo>
                  <a:cubicBezTo>
                    <a:pt x="187" y="105"/>
                    <a:pt x="189" y="105"/>
                    <a:pt x="191" y="106"/>
                  </a:cubicBezTo>
                  <a:cubicBezTo>
                    <a:pt x="193" y="108"/>
                    <a:pt x="193" y="111"/>
                    <a:pt x="191" y="112"/>
                  </a:cubicBezTo>
                  <a:lnTo>
                    <a:pt x="126" y="178"/>
                  </a:lnTo>
                  <a:close/>
                  <a:moveTo>
                    <a:pt x="187" y="26"/>
                  </a:moveTo>
                  <a:cubicBezTo>
                    <a:pt x="205" y="22"/>
                    <a:pt x="225" y="27"/>
                    <a:pt x="239" y="41"/>
                  </a:cubicBezTo>
                  <a:cubicBezTo>
                    <a:pt x="253" y="55"/>
                    <a:pt x="258" y="75"/>
                    <a:pt x="254" y="93"/>
                  </a:cubicBezTo>
                  <a:cubicBezTo>
                    <a:pt x="269" y="103"/>
                    <a:pt x="280" y="120"/>
                    <a:pt x="280" y="140"/>
                  </a:cubicBezTo>
                  <a:cubicBezTo>
                    <a:pt x="280" y="160"/>
                    <a:pt x="269" y="177"/>
                    <a:pt x="254" y="187"/>
                  </a:cubicBezTo>
                  <a:cubicBezTo>
                    <a:pt x="258" y="205"/>
                    <a:pt x="253" y="225"/>
                    <a:pt x="239" y="239"/>
                  </a:cubicBezTo>
                  <a:cubicBezTo>
                    <a:pt x="225" y="253"/>
                    <a:pt x="205" y="258"/>
                    <a:pt x="187" y="254"/>
                  </a:cubicBezTo>
                  <a:cubicBezTo>
                    <a:pt x="177" y="269"/>
                    <a:pt x="160" y="280"/>
                    <a:pt x="140" y="280"/>
                  </a:cubicBezTo>
                  <a:cubicBezTo>
                    <a:pt x="120" y="280"/>
                    <a:pt x="103" y="269"/>
                    <a:pt x="93" y="254"/>
                  </a:cubicBezTo>
                  <a:cubicBezTo>
                    <a:pt x="75" y="258"/>
                    <a:pt x="55" y="253"/>
                    <a:pt x="41" y="239"/>
                  </a:cubicBezTo>
                  <a:cubicBezTo>
                    <a:pt x="27" y="225"/>
                    <a:pt x="22" y="205"/>
                    <a:pt x="26" y="187"/>
                  </a:cubicBezTo>
                  <a:cubicBezTo>
                    <a:pt x="11" y="177"/>
                    <a:pt x="0" y="160"/>
                    <a:pt x="0" y="140"/>
                  </a:cubicBezTo>
                  <a:cubicBezTo>
                    <a:pt x="0" y="120"/>
                    <a:pt x="11" y="103"/>
                    <a:pt x="26" y="93"/>
                  </a:cubicBezTo>
                  <a:cubicBezTo>
                    <a:pt x="22" y="75"/>
                    <a:pt x="27" y="55"/>
                    <a:pt x="41" y="41"/>
                  </a:cubicBezTo>
                  <a:cubicBezTo>
                    <a:pt x="55" y="27"/>
                    <a:pt x="75" y="22"/>
                    <a:pt x="93" y="26"/>
                  </a:cubicBezTo>
                  <a:cubicBezTo>
                    <a:pt x="103" y="11"/>
                    <a:pt x="120" y="0"/>
                    <a:pt x="140" y="0"/>
                  </a:cubicBezTo>
                  <a:cubicBezTo>
                    <a:pt x="160" y="0"/>
                    <a:pt x="177" y="11"/>
                    <a:pt x="187" y="26"/>
                  </a:cubicBezTo>
                  <a:close/>
                  <a:moveTo>
                    <a:pt x="97" y="37"/>
                  </a:moveTo>
                  <a:cubicBezTo>
                    <a:pt x="94" y="36"/>
                    <a:pt x="94" y="36"/>
                    <a:pt x="94" y="36"/>
                  </a:cubicBezTo>
                  <a:cubicBezTo>
                    <a:pt x="78" y="31"/>
                    <a:pt x="60" y="35"/>
                    <a:pt x="47" y="47"/>
                  </a:cubicBezTo>
                  <a:cubicBezTo>
                    <a:pt x="35" y="60"/>
                    <a:pt x="31" y="78"/>
                    <a:pt x="36" y="94"/>
                  </a:cubicBezTo>
                  <a:cubicBezTo>
                    <a:pt x="37" y="97"/>
                    <a:pt x="37" y="97"/>
                    <a:pt x="37" y="97"/>
                  </a:cubicBezTo>
                  <a:cubicBezTo>
                    <a:pt x="33" y="99"/>
                    <a:pt x="33" y="99"/>
                    <a:pt x="33" y="99"/>
                  </a:cubicBezTo>
                  <a:cubicBezTo>
                    <a:pt x="19" y="107"/>
                    <a:pt x="9" y="122"/>
                    <a:pt x="9" y="140"/>
                  </a:cubicBezTo>
                  <a:cubicBezTo>
                    <a:pt x="9" y="158"/>
                    <a:pt x="19" y="173"/>
                    <a:pt x="33" y="181"/>
                  </a:cubicBezTo>
                  <a:cubicBezTo>
                    <a:pt x="37" y="183"/>
                    <a:pt x="37" y="183"/>
                    <a:pt x="37" y="183"/>
                  </a:cubicBezTo>
                  <a:cubicBezTo>
                    <a:pt x="36" y="186"/>
                    <a:pt x="36" y="186"/>
                    <a:pt x="36" y="186"/>
                  </a:cubicBezTo>
                  <a:cubicBezTo>
                    <a:pt x="31" y="202"/>
                    <a:pt x="35" y="220"/>
                    <a:pt x="47" y="233"/>
                  </a:cubicBezTo>
                  <a:cubicBezTo>
                    <a:pt x="60" y="245"/>
                    <a:pt x="78" y="249"/>
                    <a:pt x="94" y="244"/>
                  </a:cubicBezTo>
                  <a:cubicBezTo>
                    <a:pt x="97" y="243"/>
                    <a:pt x="97" y="243"/>
                    <a:pt x="97" y="243"/>
                  </a:cubicBezTo>
                  <a:cubicBezTo>
                    <a:pt x="99" y="247"/>
                    <a:pt x="99" y="247"/>
                    <a:pt x="99" y="247"/>
                  </a:cubicBezTo>
                  <a:cubicBezTo>
                    <a:pt x="107" y="261"/>
                    <a:pt x="122" y="271"/>
                    <a:pt x="140" y="271"/>
                  </a:cubicBezTo>
                  <a:cubicBezTo>
                    <a:pt x="158" y="271"/>
                    <a:pt x="173" y="261"/>
                    <a:pt x="181" y="247"/>
                  </a:cubicBezTo>
                  <a:cubicBezTo>
                    <a:pt x="183" y="243"/>
                    <a:pt x="183" y="243"/>
                    <a:pt x="183" y="243"/>
                  </a:cubicBezTo>
                  <a:cubicBezTo>
                    <a:pt x="186" y="244"/>
                    <a:pt x="186" y="244"/>
                    <a:pt x="186" y="244"/>
                  </a:cubicBezTo>
                  <a:cubicBezTo>
                    <a:pt x="202" y="249"/>
                    <a:pt x="220" y="245"/>
                    <a:pt x="233" y="233"/>
                  </a:cubicBezTo>
                  <a:cubicBezTo>
                    <a:pt x="245" y="220"/>
                    <a:pt x="249" y="202"/>
                    <a:pt x="244" y="186"/>
                  </a:cubicBezTo>
                  <a:cubicBezTo>
                    <a:pt x="243" y="183"/>
                    <a:pt x="243" y="183"/>
                    <a:pt x="243" y="183"/>
                  </a:cubicBezTo>
                  <a:cubicBezTo>
                    <a:pt x="247" y="181"/>
                    <a:pt x="247" y="181"/>
                    <a:pt x="247" y="181"/>
                  </a:cubicBezTo>
                  <a:cubicBezTo>
                    <a:pt x="261" y="173"/>
                    <a:pt x="271" y="158"/>
                    <a:pt x="271" y="140"/>
                  </a:cubicBezTo>
                  <a:cubicBezTo>
                    <a:pt x="271" y="122"/>
                    <a:pt x="261" y="107"/>
                    <a:pt x="247" y="99"/>
                  </a:cubicBezTo>
                  <a:cubicBezTo>
                    <a:pt x="243" y="97"/>
                    <a:pt x="243" y="97"/>
                    <a:pt x="243" y="97"/>
                  </a:cubicBezTo>
                  <a:cubicBezTo>
                    <a:pt x="244" y="94"/>
                    <a:pt x="244" y="94"/>
                    <a:pt x="244" y="94"/>
                  </a:cubicBezTo>
                  <a:cubicBezTo>
                    <a:pt x="249" y="78"/>
                    <a:pt x="245" y="60"/>
                    <a:pt x="233" y="47"/>
                  </a:cubicBezTo>
                  <a:cubicBezTo>
                    <a:pt x="220" y="35"/>
                    <a:pt x="202" y="31"/>
                    <a:pt x="186" y="36"/>
                  </a:cubicBezTo>
                  <a:cubicBezTo>
                    <a:pt x="183" y="37"/>
                    <a:pt x="183" y="37"/>
                    <a:pt x="183" y="37"/>
                  </a:cubicBezTo>
                  <a:cubicBezTo>
                    <a:pt x="181" y="33"/>
                    <a:pt x="181" y="33"/>
                    <a:pt x="181" y="33"/>
                  </a:cubicBezTo>
                  <a:cubicBezTo>
                    <a:pt x="173" y="19"/>
                    <a:pt x="158" y="8"/>
                    <a:pt x="140" y="8"/>
                  </a:cubicBezTo>
                  <a:cubicBezTo>
                    <a:pt x="122" y="8"/>
                    <a:pt x="107" y="19"/>
                    <a:pt x="99" y="33"/>
                  </a:cubicBezTo>
                  <a:lnTo>
                    <a:pt x="97" y="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8" name="Group 27">
            <a:extLst>
              <a:ext uri="{FF2B5EF4-FFF2-40B4-BE49-F238E27FC236}">
                <a16:creationId xmlns:a16="http://schemas.microsoft.com/office/drawing/2014/main" id="{1B30332F-F55D-B51D-2CB6-DA2BA8FC5342}"/>
              </a:ext>
              <a:ext uri="{C183D7F6-B498-43B3-948B-1728B52AA6E4}">
                <adec:decorative xmlns:adec="http://schemas.microsoft.com/office/drawing/2017/decorative" val="1"/>
              </a:ext>
            </a:extLst>
          </p:cNvPr>
          <p:cNvGrpSpPr/>
          <p:nvPr/>
        </p:nvGrpSpPr>
        <p:grpSpPr>
          <a:xfrm>
            <a:off x="3788574" y="4972487"/>
            <a:ext cx="358450" cy="358450"/>
            <a:chOff x="3064646" y="2203887"/>
            <a:chExt cx="465374" cy="465374"/>
          </a:xfrm>
        </p:grpSpPr>
        <p:sp>
          <p:nvSpPr>
            <p:cNvPr id="29" name="Oval 28">
              <a:extLst>
                <a:ext uri="{FF2B5EF4-FFF2-40B4-BE49-F238E27FC236}">
                  <a16:creationId xmlns:a16="http://schemas.microsoft.com/office/drawing/2014/main" id="{694AAE8E-D449-6D63-C221-5AA37C7F73FB}"/>
                </a:ext>
              </a:extLst>
            </p:cNvPr>
            <p:cNvSpPr/>
            <p:nvPr/>
          </p:nvSpPr>
          <p:spPr>
            <a:xfrm>
              <a:off x="3064646" y="2203887"/>
              <a:ext cx="465374" cy="4653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30" name="Freeform 30">
              <a:extLst>
                <a:ext uri="{FF2B5EF4-FFF2-40B4-BE49-F238E27FC236}">
                  <a16:creationId xmlns:a16="http://schemas.microsoft.com/office/drawing/2014/main" id="{9037D291-4525-292B-DDAD-02610C8FE77A}"/>
                </a:ext>
              </a:extLst>
            </p:cNvPr>
            <p:cNvSpPr>
              <a:spLocks noEditPoints="1"/>
            </p:cNvSpPr>
            <p:nvPr/>
          </p:nvSpPr>
          <p:spPr bwMode="auto">
            <a:xfrm>
              <a:off x="3161303" y="2306078"/>
              <a:ext cx="312456" cy="236543"/>
            </a:xfrm>
            <a:custGeom>
              <a:avLst/>
              <a:gdLst>
                <a:gd name="T0" fmla="*/ 192 w 312"/>
                <a:gd name="T1" fmla="*/ 209 h 236"/>
                <a:gd name="T2" fmla="*/ 125 w 312"/>
                <a:gd name="T3" fmla="*/ 236 h 236"/>
                <a:gd name="T4" fmla="*/ 125 w 312"/>
                <a:gd name="T5" fmla="*/ 0 h 236"/>
                <a:gd name="T6" fmla="*/ 236 w 312"/>
                <a:gd name="T7" fmla="*/ 83 h 236"/>
                <a:gd name="T8" fmla="*/ 7 w 312"/>
                <a:gd name="T9" fmla="*/ 118 h 236"/>
                <a:gd name="T10" fmla="*/ 125 w 312"/>
                <a:gd name="T11" fmla="*/ 229 h 236"/>
                <a:gd name="T12" fmla="*/ 78 w 312"/>
                <a:gd name="T13" fmla="*/ 59 h 236"/>
                <a:gd name="T14" fmla="*/ 94 w 312"/>
                <a:gd name="T15" fmla="*/ 88 h 236"/>
                <a:gd name="T16" fmla="*/ 62 w 312"/>
                <a:gd name="T17" fmla="*/ 88 h 236"/>
                <a:gd name="T18" fmla="*/ 78 w 312"/>
                <a:gd name="T19" fmla="*/ 66 h 236"/>
                <a:gd name="T20" fmla="*/ 70 w 312"/>
                <a:gd name="T21" fmla="*/ 88 h 236"/>
                <a:gd name="T22" fmla="*/ 86 w 312"/>
                <a:gd name="T23" fmla="*/ 88 h 236"/>
                <a:gd name="T24" fmla="*/ 78 w 312"/>
                <a:gd name="T25" fmla="*/ 66 h 236"/>
                <a:gd name="T26" fmla="*/ 140 w 312"/>
                <a:gd name="T27" fmla="*/ 88 h 236"/>
                <a:gd name="T28" fmla="*/ 109 w 312"/>
                <a:gd name="T29" fmla="*/ 88 h 236"/>
                <a:gd name="T30" fmla="*/ 125 w 312"/>
                <a:gd name="T31" fmla="*/ 59 h 236"/>
                <a:gd name="T32" fmla="*/ 133 w 312"/>
                <a:gd name="T33" fmla="*/ 88 h 236"/>
                <a:gd name="T34" fmla="*/ 125 w 312"/>
                <a:gd name="T35" fmla="*/ 66 h 236"/>
                <a:gd name="T36" fmla="*/ 117 w 312"/>
                <a:gd name="T37" fmla="*/ 88 h 236"/>
                <a:gd name="T38" fmla="*/ 133 w 312"/>
                <a:gd name="T39" fmla="*/ 88 h 236"/>
                <a:gd name="T40" fmla="*/ 172 w 312"/>
                <a:gd name="T41" fmla="*/ 59 h 236"/>
                <a:gd name="T42" fmla="*/ 187 w 312"/>
                <a:gd name="T43" fmla="*/ 88 h 236"/>
                <a:gd name="T44" fmla="*/ 156 w 312"/>
                <a:gd name="T45" fmla="*/ 88 h 236"/>
                <a:gd name="T46" fmla="*/ 172 w 312"/>
                <a:gd name="T47" fmla="*/ 66 h 236"/>
                <a:gd name="T48" fmla="*/ 164 w 312"/>
                <a:gd name="T49" fmla="*/ 88 h 236"/>
                <a:gd name="T50" fmla="*/ 179 w 312"/>
                <a:gd name="T51" fmla="*/ 88 h 236"/>
                <a:gd name="T52" fmla="*/ 172 w 312"/>
                <a:gd name="T53" fmla="*/ 66 h 236"/>
                <a:gd name="T54" fmla="*/ 209 w 312"/>
                <a:gd name="T55" fmla="*/ 160 h 236"/>
                <a:gd name="T56" fmla="*/ 257 w 312"/>
                <a:gd name="T57" fmla="*/ 88 h 236"/>
                <a:gd name="T58" fmla="*/ 306 w 312"/>
                <a:gd name="T59" fmla="*/ 160 h 236"/>
                <a:gd name="T60" fmla="*/ 257 w 312"/>
                <a:gd name="T61" fmla="*/ 236 h 236"/>
                <a:gd name="T62" fmla="*/ 211 w 312"/>
                <a:gd name="T63" fmla="*/ 184 h 236"/>
                <a:gd name="T64" fmla="*/ 304 w 312"/>
                <a:gd name="T65" fmla="*/ 184 h 236"/>
                <a:gd name="T66" fmla="*/ 262 w 312"/>
                <a:gd name="T67" fmla="*/ 98 h 236"/>
                <a:gd name="T68" fmla="*/ 253 w 312"/>
                <a:gd name="T69" fmla="*/ 98 h 236"/>
                <a:gd name="T70" fmla="*/ 211 w 312"/>
                <a:gd name="T71" fmla="*/ 18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236">
                  <a:moveTo>
                    <a:pt x="125" y="229"/>
                  </a:moveTo>
                  <a:cubicBezTo>
                    <a:pt x="150" y="229"/>
                    <a:pt x="173" y="221"/>
                    <a:pt x="192" y="209"/>
                  </a:cubicBezTo>
                  <a:cubicBezTo>
                    <a:pt x="193" y="211"/>
                    <a:pt x="194" y="213"/>
                    <a:pt x="195" y="215"/>
                  </a:cubicBezTo>
                  <a:cubicBezTo>
                    <a:pt x="175" y="228"/>
                    <a:pt x="151" y="236"/>
                    <a:pt x="125" y="236"/>
                  </a:cubicBezTo>
                  <a:cubicBezTo>
                    <a:pt x="56" y="236"/>
                    <a:pt x="0" y="183"/>
                    <a:pt x="0" y="118"/>
                  </a:cubicBezTo>
                  <a:cubicBezTo>
                    <a:pt x="0" y="53"/>
                    <a:pt x="56" y="0"/>
                    <a:pt x="125" y="0"/>
                  </a:cubicBezTo>
                  <a:cubicBezTo>
                    <a:pt x="179" y="0"/>
                    <a:pt x="225" y="32"/>
                    <a:pt x="242" y="77"/>
                  </a:cubicBezTo>
                  <a:cubicBezTo>
                    <a:pt x="239" y="79"/>
                    <a:pt x="238" y="81"/>
                    <a:pt x="236" y="83"/>
                  </a:cubicBezTo>
                  <a:cubicBezTo>
                    <a:pt x="220" y="39"/>
                    <a:pt x="176" y="7"/>
                    <a:pt x="124" y="7"/>
                  </a:cubicBezTo>
                  <a:cubicBezTo>
                    <a:pt x="60" y="7"/>
                    <a:pt x="7" y="57"/>
                    <a:pt x="7" y="118"/>
                  </a:cubicBezTo>
                  <a:cubicBezTo>
                    <a:pt x="7" y="179"/>
                    <a:pt x="60" y="229"/>
                    <a:pt x="124" y="229"/>
                  </a:cubicBezTo>
                  <a:lnTo>
                    <a:pt x="125" y="229"/>
                  </a:lnTo>
                  <a:close/>
                  <a:moveTo>
                    <a:pt x="62" y="74"/>
                  </a:moveTo>
                  <a:cubicBezTo>
                    <a:pt x="62" y="66"/>
                    <a:pt x="69" y="59"/>
                    <a:pt x="78" y="59"/>
                  </a:cubicBezTo>
                  <a:cubicBezTo>
                    <a:pt x="87" y="59"/>
                    <a:pt x="94" y="66"/>
                    <a:pt x="94" y="74"/>
                  </a:cubicBezTo>
                  <a:cubicBezTo>
                    <a:pt x="94" y="88"/>
                    <a:pt x="94" y="88"/>
                    <a:pt x="94" y="88"/>
                  </a:cubicBezTo>
                  <a:cubicBezTo>
                    <a:pt x="94" y="97"/>
                    <a:pt x="87" y="103"/>
                    <a:pt x="78" y="103"/>
                  </a:cubicBezTo>
                  <a:cubicBezTo>
                    <a:pt x="69" y="103"/>
                    <a:pt x="62" y="97"/>
                    <a:pt x="62" y="88"/>
                  </a:cubicBezTo>
                  <a:lnTo>
                    <a:pt x="62" y="74"/>
                  </a:lnTo>
                  <a:close/>
                  <a:moveTo>
                    <a:pt x="78" y="66"/>
                  </a:moveTo>
                  <a:cubicBezTo>
                    <a:pt x="74" y="66"/>
                    <a:pt x="70" y="70"/>
                    <a:pt x="70" y="74"/>
                  </a:cubicBezTo>
                  <a:cubicBezTo>
                    <a:pt x="70" y="88"/>
                    <a:pt x="70" y="88"/>
                    <a:pt x="70" y="88"/>
                  </a:cubicBezTo>
                  <a:cubicBezTo>
                    <a:pt x="70" y="93"/>
                    <a:pt x="74" y="96"/>
                    <a:pt x="78" y="96"/>
                  </a:cubicBezTo>
                  <a:cubicBezTo>
                    <a:pt x="82" y="96"/>
                    <a:pt x="86" y="93"/>
                    <a:pt x="86" y="88"/>
                  </a:cubicBezTo>
                  <a:cubicBezTo>
                    <a:pt x="86" y="74"/>
                    <a:pt x="86" y="74"/>
                    <a:pt x="86" y="74"/>
                  </a:cubicBezTo>
                  <a:cubicBezTo>
                    <a:pt x="86" y="70"/>
                    <a:pt x="82" y="66"/>
                    <a:pt x="78" y="66"/>
                  </a:cubicBezTo>
                  <a:close/>
                  <a:moveTo>
                    <a:pt x="140" y="74"/>
                  </a:moveTo>
                  <a:cubicBezTo>
                    <a:pt x="140" y="88"/>
                    <a:pt x="140" y="88"/>
                    <a:pt x="140" y="88"/>
                  </a:cubicBezTo>
                  <a:cubicBezTo>
                    <a:pt x="140" y="97"/>
                    <a:pt x="133" y="103"/>
                    <a:pt x="125" y="103"/>
                  </a:cubicBezTo>
                  <a:cubicBezTo>
                    <a:pt x="116" y="103"/>
                    <a:pt x="109" y="97"/>
                    <a:pt x="109" y="88"/>
                  </a:cubicBezTo>
                  <a:cubicBezTo>
                    <a:pt x="109" y="74"/>
                    <a:pt x="109" y="74"/>
                    <a:pt x="109" y="74"/>
                  </a:cubicBezTo>
                  <a:cubicBezTo>
                    <a:pt x="109" y="66"/>
                    <a:pt x="116" y="59"/>
                    <a:pt x="125" y="59"/>
                  </a:cubicBezTo>
                  <a:cubicBezTo>
                    <a:pt x="133" y="59"/>
                    <a:pt x="140" y="66"/>
                    <a:pt x="140" y="74"/>
                  </a:cubicBezTo>
                  <a:close/>
                  <a:moveTo>
                    <a:pt x="133" y="88"/>
                  </a:moveTo>
                  <a:cubicBezTo>
                    <a:pt x="133" y="74"/>
                    <a:pt x="133" y="74"/>
                    <a:pt x="133" y="74"/>
                  </a:cubicBezTo>
                  <a:cubicBezTo>
                    <a:pt x="133" y="70"/>
                    <a:pt x="129" y="66"/>
                    <a:pt x="125" y="66"/>
                  </a:cubicBezTo>
                  <a:cubicBezTo>
                    <a:pt x="121" y="66"/>
                    <a:pt x="117" y="70"/>
                    <a:pt x="117" y="74"/>
                  </a:cubicBezTo>
                  <a:cubicBezTo>
                    <a:pt x="117" y="88"/>
                    <a:pt x="117" y="88"/>
                    <a:pt x="117" y="88"/>
                  </a:cubicBezTo>
                  <a:cubicBezTo>
                    <a:pt x="117" y="93"/>
                    <a:pt x="121" y="96"/>
                    <a:pt x="125" y="96"/>
                  </a:cubicBezTo>
                  <a:cubicBezTo>
                    <a:pt x="129" y="96"/>
                    <a:pt x="133" y="93"/>
                    <a:pt x="133" y="88"/>
                  </a:cubicBezTo>
                  <a:close/>
                  <a:moveTo>
                    <a:pt x="156" y="74"/>
                  </a:moveTo>
                  <a:cubicBezTo>
                    <a:pt x="156" y="66"/>
                    <a:pt x="163" y="59"/>
                    <a:pt x="172" y="59"/>
                  </a:cubicBezTo>
                  <a:cubicBezTo>
                    <a:pt x="180" y="59"/>
                    <a:pt x="187" y="66"/>
                    <a:pt x="187" y="74"/>
                  </a:cubicBezTo>
                  <a:cubicBezTo>
                    <a:pt x="187" y="88"/>
                    <a:pt x="187" y="88"/>
                    <a:pt x="187" y="88"/>
                  </a:cubicBezTo>
                  <a:cubicBezTo>
                    <a:pt x="187" y="97"/>
                    <a:pt x="180" y="103"/>
                    <a:pt x="172" y="103"/>
                  </a:cubicBezTo>
                  <a:cubicBezTo>
                    <a:pt x="163" y="103"/>
                    <a:pt x="156" y="97"/>
                    <a:pt x="156" y="88"/>
                  </a:cubicBezTo>
                  <a:lnTo>
                    <a:pt x="156" y="74"/>
                  </a:lnTo>
                  <a:close/>
                  <a:moveTo>
                    <a:pt x="172" y="66"/>
                  </a:moveTo>
                  <a:cubicBezTo>
                    <a:pt x="167" y="66"/>
                    <a:pt x="164" y="70"/>
                    <a:pt x="164" y="74"/>
                  </a:cubicBezTo>
                  <a:cubicBezTo>
                    <a:pt x="164" y="88"/>
                    <a:pt x="164" y="88"/>
                    <a:pt x="164" y="88"/>
                  </a:cubicBezTo>
                  <a:cubicBezTo>
                    <a:pt x="164" y="93"/>
                    <a:pt x="167" y="96"/>
                    <a:pt x="172" y="96"/>
                  </a:cubicBezTo>
                  <a:cubicBezTo>
                    <a:pt x="176" y="96"/>
                    <a:pt x="179" y="93"/>
                    <a:pt x="179" y="88"/>
                  </a:cubicBezTo>
                  <a:cubicBezTo>
                    <a:pt x="179" y="74"/>
                    <a:pt x="179" y="74"/>
                    <a:pt x="179" y="74"/>
                  </a:cubicBezTo>
                  <a:cubicBezTo>
                    <a:pt x="179" y="70"/>
                    <a:pt x="176" y="66"/>
                    <a:pt x="172" y="66"/>
                  </a:cubicBezTo>
                  <a:close/>
                  <a:moveTo>
                    <a:pt x="203" y="184"/>
                  </a:moveTo>
                  <a:cubicBezTo>
                    <a:pt x="203" y="176"/>
                    <a:pt x="205" y="168"/>
                    <a:pt x="209" y="160"/>
                  </a:cubicBezTo>
                  <a:cubicBezTo>
                    <a:pt x="246" y="95"/>
                    <a:pt x="246" y="95"/>
                    <a:pt x="246" y="95"/>
                  </a:cubicBezTo>
                  <a:cubicBezTo>
                    <a:pt x="248" y="91"/>
                    <a:pt x="253" y="88"/>
                    <a:pt x="257" y="88"/>
                  </a:cubicBezTo>
                  <a:cubicBezTo>
                    <a:pt x="262" y="88"/>
                    <a:pt x="267" y="91"/>
                    <a:pt x="269" y="95"/>
                  </a:cubicBezTo>
                  <a:cubicBezTo>
                    <a:pt x="306" y="160"/>
                    <a:pt x="306" y="160"/>
                    <a:pt x="306" y="160"/>
                  </a:cubicBezTo>
                  <a:cubicBezTo>
                    <a:pt x="310" y="168"/>
                    <a:pt x="312" y="176"/>
                    <a:pt x="312" y="184"/>
                  </a:cubicBezTo>
                  <a:cubicBezTo>
                    <a:pt x="312" y="213"/>
                    <a:pt x="288" y="236"/>
                    <a:pt x="257" y="236"/>
                  </a:cubicBezTo>
                  <a:cubicBezTo>
                    <a:pt x="227" y="236"/>
                    <a:pt x="203" y="213"/>
                    <a:pt x="203" y="184"/>
                  </a:cubicBezTo>
                  <a:close/>
                  <a:moveTo>
                    <a:pt x="211" y="184"/>
                  </a:moveTo>
                  <a:cubicBezTo>
                    <a:pt x="211" y="209"/>
                    <a:pt x="231" y="229"/>
                    <a:pt x="257" y="229"/>
                  </a:cubicBezTo>
                  <a:cubicBezTo>
                    <a:pt x="283" y="229"/>
                    <a:pt x="304" y="209"/>
                    <a:pt x="304" y="184"/>
                  </a:cubicBezTo>
                  <a:cubicBezTo>
                    <a:pt x="304" y="177"/>
                    <a:pt x="302" y="170"/>
                    <a:pt x="299" y="164"/>
                  </a:cubicBezTo>
                  <a:cubicBezTo>
                    <a:pt x="262" y="98"/>
                    <a:pt x="262" y="98"/>
                    <a:pt x="262" y="98"/>
                  </a:cubicBezTo>
                  <a:cubicBezTo>
                    <a:pt x="261" y="97"/>
                    <a:pt x="259" y="96"/>
                    <a:pt x="257" y="96"/>
                  </a:cubicBezTo>
                  <a:cubicBezTo>
                    <a:pt x="255" y="96"/>
                    <a:pt x="254" y="97"/>
                    <a:pt x="253" y="98"/>
                  </a:cubicBezTo>
                  <a:cubicBezTo>
                    <a:pt x="216" y="164"/>
                    <a:pt x="216" y="164"/>
                    <a:pt x="216" y="164"/>
                  </a:cubicBezTo>
                  <a:cubicBezTo>
                    <a:pt x="213" y="170"/>
                    <a:pt x="211" y="177"/>
                    <a:pt x="211" y="1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1F590C86-4F09-EDEA-0AE8-95BE7D953E4A}"/>
              </a:ext>
              <a:ext uri="{C183D7F6-B498-43B3-948B-1728B52AA6E4}">
                <adec:decorative xmlns:adec="http://schemas.microsoft.com/office/drawing/2017/decorative" val="1"/>
              </a:ext>
            </a:extLst>
          </p:cNvPr>
          <p:cNvGrpSpPr/>
          <p:nvPr/>
        </p:nvGrpSpPr>
        <p:grpSpPr>
          <a:xfrm>
            <a:off x="5282721" y="5232761"/>
            <a:ext cx="358450" cy="358450"/>
            <a:chOff x="3064646" y="2203887"/>
            <a:chExt cx="465374" cy="465374"/>
          </a:xfrm>
        </p:grpSpPr>
        <p:sp>
          <p:nvSpPr>
            <p:cNvPr id="32" name="Oval 31">
              <a:extLst>
                <a:ext uri="{FF2B5EF4-FFF2-40B4-BE49-F238E27FC236}">
                  <a16:creationId xmlns:a16="http://schemas.microsoft.com/office/drawing/2014/main" id="{40934217-2EEB-028C-4A5F-EBAE7B5AB21E}"/>
                </a:ext>
              </a:extLst>
            </p:cNvPr>
            <p:cNvSpPr/>
            <p:nvPr/>
          </p:nvSpPr>
          <p:spPr>
            <a:xfrm>
              <a:off x="3064646" y="2203887"/>
              <a:ext cx="465374" cy="465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33" name="Freeform 30">
              <a:extLst>
                <a:ext uri="{FF2B5EF4-FFF2-40B4-BE49-F238E27FC236}">
                  <a16:creationId xmlns:a16="http://schemas.microsoft.com/office/drawing/2014/main" id="{75E308C4-5A06-559D-361B-105C1CAB252F}"/>
                </a:ext>
              </a:extLst>
            </p:cNvPr>
            <p:cNvSpPr>
              <a:spLocks noEditPoints="1"/>
            </p:cNvSpPr>
            <p:nvPr/>
          </p:nvSpPr>
          <p:spPr bwMode="auto">
            <a:xfrm>
              <a:off x="3161303" y="2306078"/>
              <a:ext cx="312456" cy="236543"/>
            </a:xfrm>
            <a:custGeom>
              <a:avLst/>
              <a:gdLst>
                <a:gd name="T0" fmla="*/ 192 w 312"/>
                <a:gd name="T1" fmla="*/ 209 h 236"/>
                <a:gd name="T2" fmla="*/ 125 w 312"/>
                <a:gd name="T3" fmla="*/ 236 h 236"/>
                <a:gd name="T4" fmla="*/ 125 w 312"/>
                <a:gd name="T5" fmla="*/ 0 h 236"/>
                <a:gd name="T6" fmla="*/ 236 w 312"/>
                <a:gd name="T7" fmla="*/ 83 h 236"/>
                <a:gd name="T8" fmla="*/ 7 w 312"/>
                <a:gd name="T9" fmla="*/ 118 h 236"/>
                <a:gd name="T10" fmla="*/ 125 w 312"/>
                <a:gd name="T11" fmla="*/ 229 h 236"/>
                <a:gd name="T12" fmla="*/ 78 w 312"/>
                <a:gd name="T13" fmla="*/ 59 h 236"/>
                <a:gd name="T14" fmla="*/ 94 w 312"/>
                <a:gd name="T15" fmla="*/ 88 h 236"/>
                <a:gd name="T16" fmla="*/ 62 w 312"/>
                <a:gd name="T17" fmla="*/ 88 h 236"/>
                <a:gd name="T18" fmla="*/ 78 w 312"/>
                <a:gd name="T19" fmla="*/ 66 h 236"/>
                <a:gd name="T20" fmla="*/ 70 w 312"/>
                <a:gd name="T21" fmla="*/ 88 h 236"/>
                <a:gd name="T22" fmla="*/ 86 w 312"/>
                <a:gd name="T23" fmla="*/ 88 h 236"/>
                <a:gd name="T24" fmla="*/ 78 w 312"/>
                <a:gd name="T25" fmla="*/ 66 h 236"/>
                <a:gd name="T26" fmla="*/ 140 w 312"/>
                <a:gd name="T27" fmla="*/ 88 h 236"/>
                <a:gd name="T28" fmla="*/ 109 w 312"/>
                <a:gd name="T29" fmla="*/ 88 h 236"/>
                <a:gd name="T30" fmla="*/ 125 w 312"/>
                <a:gd name="T31" fmla="*/ 59 h 236"/>
                <a:gd name="T32" fmla="*/ 133 w 312"/>
                <a:gd name="T33" fmla="*/ 88 h 236"/>
                <a:gd name="T34" fmla="*/ 125 w 312"/>
                <a:gd name="T35" fmla="*/ 66 h 236"/>
                <a:gd name="T36" fmla="*/ 117 w 312"/>
                <a:gd name="T37" fmla="*/ 88 h 236"/>
                <a:gd name="T38" fmla="*/ 133 w 312"/>
                <a:gd name="T39" fmla="*/ 88 h 236"/>
                <a:gd name="T40" fmla="*/ 172 w 312"/>
                <a:gd name="T41" fmla="*/ 59 h 236"/>
                <a:gd name="T42" fmla="*/ 187 w 312"/>
                <a:gd name="T43" fmla="*/ 88 h 236"/>
                <a:gd name="T44" fmla="*/ 156 w 312"/>
                <a:gd name="T45" fmla="*/ 88 h 236"/>
                <a:gd name="T46" fmla="*/ 172 w 312"/>
                <a:gd name="T47" fmla="*/ 66 h 236"/>
                <a:gd name="T48" fmla="*/ 164 w 312"/>
                <a:gd name="T49" fmla="*/ 88 h 236"/>
                <a:gd name="T50" fmla="*/ 179 w 312"/>
                <a:gd name="T51" fmla="*/ 88 h 236"/>
                <a:gd name="T52" fmla="*/ 172 w 312"/>
                <a:gd name="T53" fmla="*/ 66 h 236"/>
                <a:gd name="T54" fmla="*/ 209 w 312"/>
                <a:gd name="T55" fmla="*/ 160 h 236"/>
                <a:gd name="T56" fmla="*/ 257 w 312"/>
                <a:gd name="T57" fmla="*/ 88 h 236"/>
                <a:gd name="T58" fmla="*/ 306 w 312"/>
                <a:gd name="T59" fmla="*/ 160 h 236"/>
                <a:gd name="T60" fmla="*/ 257 w 312"/>
                <a:gd name="T61" fmla="*/ 236 h 236"/>
                <a:gd name="T62" fmla="*/ 211 w 312"/>
                <a:gd name="T63" fmla="*/ 184 h 236"/>
                <a:gd name="T64" fmla="*/ 304 w 312"/>
                <a:gd name="T65" fmla="*/ 184 h 236"/>
                <a:gd name="T66" fmla="*/ 262 w 312"/>
                <a:gd name="T67" fmla="*/ 98 h 236"/>
                <a:gd name="T68" fmla="*/ 253 w 312"/>
                <a:gd name="T69" fmla="*/ 98 h 236"/>
                <a:gd name="T70" fmla="*/ 211 w 312"/>
                <a:gd name="T71" fmla="*/ 18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236">
                  <a:moveTo>
                    <a:pt x="125" y="229"/>
                  </a:moveTo>
                  <a:cubicBezTo>
                    <a:pt x="150" y="229"/>
                    <a:pt x="173" y="221"/>
                    <a:pt x="192" y="209"/>
                  </a:cubicBezTo>
                  <a:cubicBezTo>
                    <a:pt x="193" y="211"/>
                    <a:pt x="194" y="213"/>
                    <a:pt x="195" y="215"/>
                  </a:cubicBezTo>
                  <a:cubicBezTo>
                    <a:pt x="175" y="228"/>
                    <a:pt x="151" y="236"/>
                    <a:pt x="125" y="236"/>
                  </a:cubicBezTo>
                  <a:cubicBezTo>
                    <a:pt x="56" y="236"/>
                    <a:pt x="0" y="183"/>
                    <a:pt x="0" y="118"/>
                  </a:cubicBezTo>
                  <a:cubicBezTo>
                    <a:pt x="0" y="53"/>
                    <a:pt x="56" y="0"/>
                    <a:pt x="125" y="0"/>
                  </a:cubicBezTo>
                  <a:cubicBezTo>
                    <a:pt x="179" y="0"/>
                    <a:pt x="225" y="32"/>
                    <a:pt x="242" y="77"/>
                  </a:cubicBezTo>
                  <a:cubicBezTo>
                    <a:pt x="239" y="79"/>
                    <a:pt x="238" y="81"/>
                    <a:pt x="236" y="83"/>
                  </a:cubicBezTo>
                  <a:cubicBezTo>
                    <a:pt x="220" y="39"/>
                    <a:pt x="176" y="7"/>
                    <a:pt x="124" y="7"/>
                  </a:cubicBezTo>
                  <a:cubicBezTo>
                    <a:pt x="60" y="7"/>
                    <a:pt x="7" y="57"/>
                    <a:pt x="7" y="118"/>
                  </a:cubicBezTo>
                  <a:cubicBezTo>
                    <a:pt x="7" y="179"/>
                    <a:pt x="60" y="229"/>
                    <a:pt x="124" y="229"/>
                  </a:cubicBezTo>
                  <a:lnTo>
                    <a:pt x="125" y="229"/>
                  </a:lnTo>
                  <a:close/>
                  <a:moveTo>
                    <a:pt x="62" y="74"/>
                  </a:moveTo>
                  <a:cubicBezTo>
                    <a:pt x="62" y="66"/>
                    <a:pt x="69" y="59"/>
                    <a:pt x="78" y="59"/>
                  </a:cubicBezTo>
                  <a:cubicBezTo>
                    <a:pt x="87" y="59"/>
                    <a:pt x="94" y="66"/>
                    <a:pt x="94" y="74"/>
                  </a:cubicBezTo>
                  <a:cubicBezTo>
                    <a:pt x="94" y="88"/>
                    <a:pt x="94" y="88"/>
                    <a:pt x="94" y="88"/>
                  </a:cubicBezTo>
                  <a:cubicBezTo>
                    <a:pt x="94" y="97"/>
                    <a:pt x="87" y="103"/>
                    <a:pt x="78" y="103"/>
                  </a:cubicBezTo>
                  <a:cubicBezTo>
                    <a:pt x="69" y="103"/>
                    <a:pt x="62" y="97"/>
                    <a:pt x="62" y="88"/>
                  </a:cubicBezTo>
                  <a:lnTo>
                    <a:pt x="62" y="74"/>
                  </a:lnTo>
                  <a:close/>
                  <a:moveTo>
                    <a:pt x="78" y="66"/>
                  </a:moveTo>
                  <a:cubicBezTo>
                    <a:pt x="74" y="66"/>
                    <a:pt x="70" y="70"/>
                    <a:pt x="70" y="74"/>
                  </a:cubicBezTo>
                  <a:cubicBezTo>
                    <a:pt x="70" y="88"/>
                    <a:pt x="70" y="88"/>
                    <a:pt x="70" y="88"/>
                  </a:cubicBezTo>
                  <a:cubicBezTo>
                    <a:pt x="70" y="93"/>
                    <a:pt x="74" y="96"/>
                    <a:pt x="78" y="96"/>
                  </a:cubicBezTo>
                  <a:cubicBezTo>
                    <a:pt x="82" y="96"/>
                    <a:pt x="86" y="93"/>
                    <a:pt x="86" y="88"/>
                  </a:cubicBezTo>
                  <a:cubicBezTo>
                    <a:pt x="86" y="74"/>
                    <a:pt x="86" y="74"/>
                    <a:pt x="86" y="74"/>
                  </a:cubicBezTo>
                  <a:cubicBezTo>
                    <a:pt x="86" y="70"/>
                    <a:pt x="82" y="66"/>
                    <a:pt x="78" y="66"/>
                  </a:cubicBezTo>
                  <a:close/>
                  <a:moveTo>
                    <a:pt x="140" y="74"/>
                  </a:moveTo>
                  <a:cubicBezTo>
                    <a:pt x="140" y="88"/>
                    <a:pt x="140" y="88"/>
                    <a:pt x="140" y="88"/>
                  </a:cubicBezTo>
                  <a:cubicBezTo>
                    <a:pt x="140" y="97"/>
                    <a:pt x="133" y="103"/>
                    <a:pt x="125" y="103"/>
                  </a:cubicBezTo>
                  <a:cubicBezTo>
                    <a:pt x="116" y="103"/>
                    <a:pt x="109" y="97"/>
                    <a:pt x="109" y="88"/>
                  </a:cubicBezTo>
                  <a:cubicBezTo>
                    <a:pt x="109" y="74"/>
                    <a:pt x="109" y="74"/>
                    <a:pt x="109" y="74"/>
                  </a:cubicBezTo>
                  <a:cubicBezTo>
                    <a:pt x="109" y="66"/>
                    <a:pt x="116" y="59"/>
                    <a:pt x="125" y="59"/>
                  </a:cubicBezTo>
                  <a:cubicBezTo>
                    <a:pt x="133" y="59"/>
                    <a:pt x="140" y="66"/>
                    <a:pt x="140" y="74"/>
                  </a:cubicBezTo>
                  <a:close/>
                  <a:moveTo>
                    <a:pt x="133" y="88"/>
                  </a:moveTo>
                  <a:cubicBezTo>
                    <a:pt x="133" y="74"/>
                    <a:pt x="133" y="74"/>
                    <a:pt x="133" y="74"/>
                  </a:cubicBezTo>
                  <a:cubicBezTo>
                    <a:pt x="133" y="70"/>
                    <a:pt x="129" y="66"/>
                    <a:pt x="125" y="66"/>
                  </a:cubicBezTo>
                  <a:cubicBezTo>
                    <a:pt x="121" y="66"/>
                    <a:pt x="117" y="70"/>
                    <a:pt x="117" y="74"/>
                  </a:cubicBezTo>
                  <a:cubicBezTo>
                    <a:pt x="117" y="88"/>
                    <a:pt x="117" y="88"/>
                    <a:pt x="117" y="88"/>
                  </a:cubicBezTo>
                  <a:cubicBezTo>
                    <a:pt x="117" y="93"/>
                    <a:pt x="121" y="96"/>
                    <a:pt x="125" y="96"/>
                  </a:cubicBezTo>
                  <a:cubicBezTo>
                    <a:pt x="129" y="96"/>
                    <a:pt x="133" y="93"/>
                    <a:pt x="133" y="88"/>
                  </a:cubicBezTo>
                  <a:close/>
                  <a:moveTo>
                    <a:pt x="156" y="74"/>
                  </a:moveTo>
                  <a:cubicBezTo>
                    <a:pt x="156" y="66"/>
                    <a:pt x="163" y="59"/>
                    <a:pt x="172" y="59"/>
                  </a:cubicBezTo>
                  <a:cubicBezTo>
                    <a:pt x="180" y="59"/>
                    <a:pt x="187" y="66"/>
                    <a:pt x="187" y="74"/>
                  </a:cubicBezTo>
                  <a:cubicBezTo>
                    <a:pt x="187" y="88"/>
                    <a:pt x="187" y="88"/>
                    <a:pt x="187" y="88"/>
                  </a:cubicBezTo>
                  <a:cubicBezTo>
                    <a:pt x="187" y="97"/>
                    <a:pt x="180" y="103"/>
                    <a:pt x="172" y="103"/>
                  </a:cubicBezTo>
                  <a:cubicBezTo>
                    <a:pt x="163" y="103"/>
                    <a:pt x="156" y="97"/>
                    <a:pt x="156" y="88"/>
                  </a:cubicBezTo>
                  <a:lnTo>
                    <a:pt x="156" y="74"/>
                  </a:lnTo>
                  <a:close/>
                  <a:moveTo>
                    <a:pt x="172" y="66"/>
                  </a:moveTo>
                  <a:cubicBezTo>
                    <a:pt x="167" y="66"/>
                    <a:pt x="164" y="70"/>
                    <a:pt x="164" y="74"/>
                  </a:cubicBezTo>
                  <a:cubicBezTo>
                    <a:pt x="164" y="88"/>
                    <a:pt x="164" y="88"/>
                    <a:pt x="164" y="88"/>
                  </a:cubicBezTo>
                  <a:cubicBezTo>
                    <a:pt x="164" y="93"/>
                    <a:pt x="167" y="96"/>
                    <a:pt x="172" y="96"/>
                  </a:cubicBezTo>
                  <a:cubicBezTo>
                    <a:pt x="176" y="96"/>
                    <a:pt x="179" y="93"/>
                    <a:pt x="179" y="88"/>
                  </a:cubicBezTo>
                  <a:cubicBezTo>
                    <a:pt x="179" y="74"/>
                    <a:pt x="179" y="74"/>
                    <a:pt x="179" y="74"/>
                  </a:cubicBezTo>
                  <a:cubicBezTo>
                    <a:pt x="179" y="70"/>
                    <a:pt x="176" y="66"/>
                    <a:pt x="172" y="66"/>
                  </a:cubicBezTo>
                  <a:close/>
                  <a:moveTo>
                    <a:pt x="203" y="184"/>
                  </a:moveTo>
                  <a:cubicBezTo>
                    <a:pt x="203" y="176"/>
                    <a:pt x="205" y="168"/>
                    <a:pt x="209" y="160"/>
                  </a:cubicBezTo>
                  <a:cubicBezTo>
                    <a:pt x="246" y="95"/>
                    <a:pt x="246" y="95"/>
                    <a:pt x="246" y="95"/>
                  </a:cubicBezTo>
                  <a:cubicBezTo>
                    <a:pt x="248" y="91"/>
                    <a:pt x="253" y="88"/>
                    <a:pt x="257" y="88"/>
                  </a:cubicBezTo>
                  <a:cubicBezTo>
                    <a:pt x="262" y="88"/>
                    <a:pt x="267" y="91"/>
                    <a:pt x="269" y="95"/>
                  </a:cubicBezTo>
                  <a:cubicBezTo>
                    <a:pt x="306" y="160"/>
                    <a:pt x="306" y="160"/>
                    <a:pt x="306" y="160"/>
                  </a:cubicBezTo>
                  <a:cubicBezTo>
                    <a:pt x="310" y="168"/>
                    <a:pt x="312" y="176"/>
                    <a:pt x="312" y="184"/>
                  </a:cubicBezTo>
                  <a:cubicBezTo>
                    <a:pt x="312" y="213"/>
                    <a:pt x="288" y="236"/>
                    <a:pt x="257" y="236"/>
                  </a:cubicBezTo>
                  <a:cubicBezTo>
                    <a:pt x="227" y="236"/>
                    <a:pt x="203" y="213"/>
                    <a:pt x="203" y="184"/>
                  </a:cubicBezTo>
                  <a:close/>
                  <a:moveTo>
                    <a:pt x="211" y="184"/>
                  </a:moveTo>
                  <a:cubicBezTo>
                    <a:pt x="211" y="209"/>
                    <a:pt x="231" y="229"/>
                    <a:pt x="257" y="229"/>
                  </a:cubicBezTo>
                  <a:cubicBezTo>
                    <a:pt x="283" y="229"/>
                    <a:pt x="304" y="209"/>
                    <a:pt x="304" y="184"/>
                  </a:cubicBezTo>
                  <a:cubicBezTo>
                    <a:pt x="304" y="177"/>
                    <a:pt x="302" y="170"/>
                    <a:pt x="299" y="164"/>
                  </a:cubicBezTo>
                  <a:cubicBezTo>
                    <a:pt x="262" y="98"/>
                    <a:pt x="262" y="98"/>
                    <a:pt x="262" y="98"/>
                  </a:cubicBezTo>
                  <a:cubicBezTo>
                    <a:pt x="261" y="97"/>
                    <a:pt x="259" y="96"/>
                    <a:pt x="257" y="96"/>
                  </a:cubicBezTo>
                  <a:cubicBezTo>
                    <a:pt x="255" y="96"/>
                    <a:pt x="254" y="97"/>
                    <a:pt x="253" y="98"/>
                  </a:cubicBezTo>
                  <a:cubicBezTo>
                    <a:pt x="216" y="164"/>
                    <a:pt x="216" y="164"/>
                    <a:pt x="216" y="164"/>
                  </a:cubicBezTo>
                  <a:cubicBezTo>
                    <a:pt x="213" y="170"/>
                    <a:pt x="211" y="177"/>
                    <a:pt x="211" y="1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2D27AE0B-5D7B-D5E8-9CAD-94B61B2E500A}"/>
              </a:ext>
              <a:ext uri="{C183D7F6-B498-43B3-948B-1728B52AA6E4}">
                <adec:decorative xmlns:adec="http://schemas.microsoft.com/office/drawing/2017/decorative" val="1"/>
              </a:ext>
            </a:extLst>
          </p:cNvPr>
          <p:cNvGrpSpPr/>
          <p:nvPr/>
        </p:nvGrpSpPr>
        <p:grpSpPr>
          <a:xfrm>
            <a:off x="6006127" y="2600852"/>
            <a:ext cx="358450" cy="358450"/>
            <a:chOff x="5958615" y="1965412"/>
            <a:chExt cx="465374" cy="465374"/>
          </a:xfrm>
        </p:grpSpPr>
        <p:sp>
          <p:nvSpPr>
            <p:cNvPr id="35" name="Oval 34">
              <a:extLst>
                <a:ext uri="{FF2B5EF4-FFF2-40B4-BE49-F238E27FC236}">
                  <a16:creationId xmlns:a16="http://schemas.microsoft.com/office/drawing/2014/main" id="{59265016-B9F7-C829-D83A-4650C11A4B02}"/>
                </a:ext>
              </a:extLst>
            </p:cNvPr>
            <p:cNvSpPr/>
            <p:nvPr/>
          </p:nvSpPr>
          <p:spPr>
            <a:xfrm>
              <a:off x="5958615" y="1965412"/>
              <a:ext cx="465374" cy="4653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36" name="Freeform 14">
              <a:extLst>
                <a:ext uri="{FF2B5EF4-FFF2-40B4-BE49-F238E27FC236}">
                  <a16:creationId xmlns:a16="http://schemas.microsoft.com/office/drawing/2014/main" id="{5ED74E0C-EAC6-BDDA-742D-677F297934D1}"/>
                </a:ext>
              </a:extLst>
            </p:cNvPr>
            <p:cNvSpPr>
              <a:spLocks noEditPoints="1"/>
            </p:cNvSpPr>
            <p:nvPr/>
          </p:nvSpPr>
          <p:spPr bwMode="auto">
            <a:xfrm>
              <a:off x="6050535" y="2066052"/>
              <a:ext cx="281535" cy="264094"/>
            </a:xfrm>
            <a:custGeom>
              <a:avLst/>
              <a:gdLst>
                <a:gd name="T0" fmla="*/ 186 w 248"/>
                <a:gd name="T1" fmla="*/ 46 h 232"/>
                <a:gd name="T2" fmla="*/ 167 w 248"/>
                <a:gd name="T3" fmla="*/ 0 h 232"/>
                <a:gd name="T4" fmla="*/ 62 w 248"/>
                <a:gd name="T5" fmla="*/ 19 h 232"/>
                <a:gd name="T6" fmla="*/ 23 w 248"/>
                <a:gd name="T7" fmla="*/ 46 h 232"/>
                <a:gd name="T8" fmla="*/ 0 w 248"/>
                <a:gd name="T9" fmla="*/ 209 h 232"/>
                <a:gd name="T10" fmla="*/ 225 w 248"/>
                <a:gd name="T11" fmla="*/ 232 h 232"/>
                <a:gd name="T12" fmla="*/ 248 w 248"/>
                <a:gd name="T13" fmla="*/ 70 h 232"/>
                <a:gd name="T14" fmla="*/ 70 w 248"/>
                <a:gd name="T15" fmla="*/ 19 h 232"/>
                <a:gd name="T16" fmla="*/ 167 w 248"/>
                <a:gd name="T17" fmla="*/ 8 h 232"/>
                <a:gd name="T18" fmla="*/ 178 w 248"/>
                <a:gd name="T19" fmla="*/ 46 h 232"/>
                <a:gd name="T20" fmla="*/ 70 w 248"/>
                <a:gd name="T21" fmla="*/ 19 h 232"/>
                <a:gd name="T22" fmla="*/ 23 w 248"/>
                <a:gd name="T23" fmla="*/ 225 h 232"/>
                <a:gd name="T24" fmla="*/ 8 w 248"/>
                <a:gd name="T25" fmla="*/ 70 h 232"/>
                <a:gd name="T26" fmla="*/ 39 w 248"/>
                <a:gd name="T27" fmla="*/ 54 h 232"/>
                <a:gd name="T28" fmla="*/ 202 w 248"/>
                <a:gd name="T29" fmla="*/ 225 h 232"/>
                <a:gd name="T30" fmla="*/ 47 w 248"/>
                <a:gd name="T31" fmla="*/ 54 h 232"/>
                <a:gd name="T32" fmla="*/ 202 w 248"/>
                <a:gd name="T33" fmla="*/ 225 h 232"/>
                <a:gd name="T34" fmla="*/ 225 w 248"/>
                <a:gd name="T35" fmla="*/ 225 h 232"/>
                <a:gd name="T36" fmla="*/ 209 w 248"/>
                <a:gd name="T37" fmla="*/ 54 h 232"/>
                <a:gd name="T38" fmla="*/ 240 w 248"/>
                <a:gd name="T39" fmla="*/ 70 h 232"/>
                <a:gd name="T40" fmla="*/ 81 w 248"/>
                <a:gd name="T41" fmla="*/ 158 h 232"/>
                <a:gd name="T42" fmla="*/ 105 w 248"/>
                <a:gd name="T43" fmla="*/ 182 h 232"/>
                <a:gd name="T44" fmla="*/ 136 w 248"/>
                <a:gd name="T45" fmla="*/ 189 h 232"/>
                <a:gd name="T46" fmla="*/ 143 w 248"/>
                <a:gd name="T47" fmla="*/ 158 h 232"/>
                <a:gd name="T48" fmla="*/ 174 w 248"/>
                <a:gd name="T49" fmla="*/ 151 h 232"/>
                <a:gd name="T50" fmla="*/ 167 w 248"/>
                <a:gd name="T51" fmla="*/ 120 h 232"/>
                <a:gd name="T52" fmla="*/ 143 w 248"/>
                <a:gd name="T53" fmla="*/ 96 h 232"/>
                <a:gd name="T54" fmla="*/ 112 w 248"/>
                <a:gd name="T55" fmla="*/ 89 h 232"/>
                <a:gd name="T56" fmla="*/ 105 w 248"/>
                <a:gd name="T57" fmla="*/ 120 h 232"/>
                <a:gd name="T58" fmla="*/ 74 w 248"/>
                <a:gd name="T59" fmla="*/ 127 h 232"/>
                <a:gd name="T60" fmla="*/ 81 w 248"/>
                <a:gd name="T61" fmla="*/ 158 h 232"/>
                <a:gd name="T62" fmla="*/ 112 w 248"/>
                <a:gd name="T63" fmla="*/ 127 h 232"/>
                <a:gd name="T64" fmla="*/ 136 w 248"/>
                <a:gd name="T65" fmla="*/ 96 h 232"/>
                <a:gd name="T66" fmla="*/ 167 w 248"/>
                <a:gd name="T67" fmla="*/ 127 h 232"/>
                <a:gd name="T68" fmla="*/ 136 w 248"/>
                <a:gd name="T69" fmla="*/ 151 h 232"/>
                <a:gd name="T70" fmla="*/ 112 w 248"/>
                <a:gd name="T71" fmla="*/ 182 h 232"/>
                <a:gd name="T72" fmla="*/ 81 w 248"/>
                <a:gd name="T73" fmla="*/ 15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 h="232">
                  <a:moveTo>
                    <a:pt x="225" y="46"/>
                  </a:moveTo>
                  <a:cubicBezTo>
                    <a:pt x="186" y="46"/>
                    <a:pt x="186" y="46"/>
                    <a:pt x="186" y="46"/>
                  </a:cubicBezTo>
                  <a:cubicBezTo>
                    <a:pt x="186" y="19"/>
                    <a:pt x="186" y="19"/>
                    <a:pt x="186" y="19"/>
                  </a:cubicBezTo>
                  <a:cubicBezTo>
                    <a:pt x="186" y="9"/>
                    <a:pt x="177" y="0"/>
                    <a:pt x="167" y="0"/>
                  </a:cubicBezTo>
                  <a:cubicBezTo>
                    <a:pt x="81" y="0"/>
                    <a:pt x="81" y="0"/>
                    <a:pt x="81" y="0"/>
                  </a:cubicBezTo>
                  <a:cubicBezTo>
                    <a:pt x="71" y="0"/>
                    <a:pt x="62" y="9"/>
                    <a:pt x="62" y="19"/>
                  </a:cubicBezTo>
                  <a:cubicBezTo>
                    <a:pt x="62" y="46"/>
                    <a:pt x="62" y="46"/>
                    <a:pt x="62" y="46"/>
                  </a:cubicBezTo>
                  <a:cubicBezTo>
                    <a:pt x="23" y="46"/>
                    <a:pt x="23" y="46"/>
                    <a:pt x="23" y="46"/>
                  </a:cubicBezTo>
                  <a:cubicBezTo>
                    <a:pt x="10" y="46"/>
                    <a:pt x="0" y="57"/>
                    <a:pt x="0" y="70"/>
                  </a:cubicBezTo>
                  <a:cubicBezTo>
                    <a:pt x="0" y="209"/>
                    <a:pt x="0" y="209"/>
                    <a:pt x="0" y="209"/>
                  </a:cubicBezTo>
                  <a:cubicBezTo>
                    <a:pt x="0" y="222"/>
                    <a:pt x="10" y="232"/>
                    <a:pt x="23" y="232"/>
                  </a:cubicBezTo>
                  <a:cubicBezTo>
                    <a:pt x="225" y="232"/>
                    <a:pt x="225" y="232"/>
                    <a:pt x="225" y="232"/>
                  </a:cubicBezTo>
                  <a:cubicBezTo>
                    <a:pt x="238" y="232"/>
                    <a:pt x="248" y="222"/>
                    <a:pt x="248" y="209"/>
                  </a:cubicBezTo>
                  <a:cubicBezTo>
                    <a:pt x="248" y="70"/>
                    <a:pt x="248" y="70"/>
                    <a:pt x="248" y="70"/>
                  </a:cubicBezTo>
                  <a:cubicBezTo>
                    <a:pt x="248" y="57"/>
                    <a:pt x="238" y="46"/>
                    <a:pt x="225" y="46"/>
                  </a:cubicBezTo>
                  <a:close/>
                  <a:moveTo>
                    <a:pt x="70" y="19"/>
                  </a:moveTo>
                  <a:cubicBezTo>
                    <a:pt x="70" y="13"/>
                    <a:pt x="75" y="8"/>
                    <a:pt x="81" y="8"/>
                  </a:cubicBezTo>
                  <a:cubicBezTo>
                    <a:pt x="167" y="8"/>
                    <a:pt x="167" y="8"/>
                    <a:pt x="167" y="8"/>
                  </a:cubicBezTo>
                  <a:cubicBezTo>
                    <a:pt x="173" y="8"/>
                    <a:pt x="178" y="13"/>
                    <a:pt x="178" y="19"/>
                  </a:cubicBezTo>
                  <a:cubicBezTo>
                    <a:pt x="178" y="46"/>
                    <a:pt x="178" y="46"/>
                    <a:pt x="178" y="46"/>
                  </a:cubicBezTo>
                  <a:cubicBezTo>
                    <a:pt x="70" y="46"/>
                    <a:pt x="70" y="46"/>
                    <a:pt x="70" y="46"/>
                  </a:cubicBezTo>
                  <a:lnTo>
                    <a:pt x="70" y="19"/>
                  </a:lnTo>
                  <a:close/>
                  <a:moveTo>
                    <a:pt x="39" y="225"/>
                  </a:moveTo>
                  <a:cubicBezTo>
                    <a:pt x="23" y="225"/>
                    <a:pt x="23" y="225"/>
                    <a:pt x="23" y="225"/>
                  </a:cubicBezTo>
                  <a:cubicBezTo>
                    <a:pt x="15" y="225"/>
                    <a:pt x="8" y="218"/>
                    <a:pt x="8" y="209"/>
                  </a:cubicBezTo>
                  <a:cubicBezTo>
                    <a:pt x="8" y="70"/>
                    <a:pt x="8" y="70"/>
                    <a:pt x="8" y="70"/>
                  </a:cubicBezTo>
                  <a:cubicBezTo>
                    <a:pt x="8" y="61"/>
                    <a:pt x="15" y="54"/>
                    <a:pt x="23" y="54"/>
                  </a:cubicBezTo>
                  <a:cubicBezTo>
                    <a:pt x="39" y="54"/>
                    <a:pt x="39" y="54"/>
                    <a:pt x="39" y="54"/>
                  </a:cubicBezTo>
                  <a:lnTo>
                    <a:pt x="39" y="225"/>
                  </a:lnTo>
                  <a:close/>
                  <a:moveTo>
                    <a:pt x="202" y="225"/>
                  </a:moveTo>
                  <a:cubicBezTo>
                    <a:pt x="47" y="225"/>
                    <a:pt x="47" y="225"/>
                    <a:pt x="47" y="225"/>
                  </a:cubicBezTo>
                  <a:cubicBezTo>
                    <a:pt x="47" y="54"/>
                    <a:pt x="47" y="54"/>
                    <a:pt x="47" y="54"/>
                  </a:cubicBezTo>
                  <a:cubicBezTo>
                    <a:pt x="202" y="54"/>
                    <a:pt x="202" y="54"/>
                    <a:pt x="202" y="54"/>
                  </a:cubicBezTo>
                  <a:lnTo>
                    <a:pt x="202" y="225"/>
                  </a:lnTo>
                  <a:close/>
                  <a:moveTo>
                    <a:pt x="240" y="209"/>
                  </a:moveTo>
                  <a:cubicBezTo>
                    <a:pt x="240" y="218"/>
                    <a:pt x="233" y="225"/>
                    <a:pt x="225" y="225"/>
                  </a:cubicBezTo>
                  <a:cubicBezTo>
                    <a:pt x="209" y="225"/>
                    <a:pt x="209" y="225"/>
                    <a:pt x="209" y="225"/>
                  </a:cubicBezTo>
                  <a:cubicBezTo>
                    <a:pt x="209" y="54"/>
                    <a:pt x="209" y="54"/>
                    <a:pt x="209" y="54"/>
                  </a:cubicBezTo>
                  <a:cubicBezTo>
                    <a:pt x="225" y="54"/>
                    <a:pt x="225" y="54"/>
                    <a:pt x="225" y="54"/>
                  </a:cubicBezTo>
                  <a:cubicBezTo>
                    <a:pt x="233" y="54"/>
                    <a:pt x="240" y="61"/>
                    <a:pt x="240" y="70"/>
                  </a:cubicBezTo>
                  <a:lnTo>
                    <a:pt x="240" y="209"/>
                  </a:lnTo>
                  <a:close/>
                  <a:moveTo>
                    <a:pt x="81" y="158"/>
                  </a:moveTo>
                  <a:cubicBezTo>
                    <a:pt x="105" y="158"/>
                    <a:pt x="105" y="158"/>
                    <a:pt x="105" y="158"/>
                  </a:cubicBezTo>
                  <a:cubicBezTo>
                    <a:pt x="105" y="182"/>
                    <a:pt x="105" y="182"/>
                    <a:pt x="105" y="182"/>
                  </a:cubicBezTo>
                  <a:cubicBezTo>
                    <a:pt x="105" y="186"/>
                    <a:pt x="108" y="189"/>
                    <a:pt x="112" y="189"/>
                  </a:cubicBezTo>
                  <a:cubicBezTo>
                    <a:pt x="136" y="189"/>
                    <a:pt x="136" y="189"/>
                    <a:pt x="136" y="189"/>
                  </a:cubicBezTo>
                  <a:cubicBezTo>
                    <a:pt x="140" y="189"/>
                    <a:pt x="143" y="186"/>
                    <a:pt x="143" y="182"/>
                  </a:cubicBezTo>
                  <a:cubicBezTo>
                    <a:pt x="143" y="158"/>
                    <a:pt x="143" y="158"/>
                    <a:pt x="143" y="158"/>
                  </a:cubicBezTo>
                  <a:cubicBezTo>
                    <a:pt x="167" y="158"/>
                    <a:pt x="167" y="158"/>
                    <a:pt x="167" y="158"/>
                  </a:cubicBezTo>
                  <a:cubicBezTo>
                    <a:pt x="171" y="158"/>
                    <a:pt x="174" y="155"/>
                    <a:pt x="174" y="151"/>
                  </a:cubicBezTo>
                  <a:cubicBezTo>
                    <a:pt x="174" y="127"/>
                    <a:pt x="174" y="127"/>
                    <a:pt x="174" y="127"/>
                  </a:cubicBezTo>
                  <a:cubicBezTo>
                    <a:pt x="174" y="123"/>
                    <a:pt x="171" y="120"/>
                    <a:pt x="167" y="120"/>
                  </a:cubicBezTo>
                  <a:cubicBezTo>
                    <a:pt x="143" y="120"/>
                    <a:pt x="143" y="120"/>
                    <a:pt x="143" y="120"/>
                  </a:cubicBezTo>
                  <a:cubicBezTo>
                    <a:pt x="143" y="96"/>
                    <a:pt x="143" y="96"/>
                    <a:pt x="143" y="96"/>
                  </a:cubicBezTo>
                  <a:cubicBezTo>
                    <a:pt x="143" y="92"/>
                    <a:pt x="140" y="89"/>
                    <a:pt x="136" y="89"/>
                  </a:cubicBezTo>
                  <a:cubicBezTo>
                    <a:pt x="112" y="89"/>
                    <a:pt x="112" y="89"/>
                    <a:pt x="112" y="89"/>
                  </a:cubicBezTo>
                  <a:cubicBezTo>
                    <a:pt x="108" y="89"/>
                    <a:pt x="105" y="92"/>
                    <a:pt x="105" y="96"/>
                  </a:cubicBezTo>
                  <a:cubicBezTo>
                    <a:pt x="105" y="120"/>
                    <a:pt x="105" y="120"/>
                    <a:pt x="105" y="120"/>
                  </a:cubicBezTo>
                  <a:cubicBezTo>
                    <a:pt x="81" y="120"/>
                    <a:pt x="81" y="120"/>
                    <a:pt x="81" y="120"/>
                  </a:cubicBezTo>
                  <a:cubicBezTo>
                    <a:pt x="77" y="120"/>
                    <a:pt x="74" y="123"/>
                    <a:pt x="74" y="127"/>
                  </a:cubicBezTo>
                  <a:cubicBezTo>
                    <a:pt x="74" y="151"/>
                    <a:pt x="74" y="151"/>
                    <a:pt x="74" y="151"/>
                  </a:cubicBezTo>
                  <a:cubicBezTo>
                    <a:pt x="74" y="155"/>
                    <a:pt x="77" y="158"/>
                    <a:pt x="81" y="158"/>
                  </a:cubicBezTo>
                  <a:close/>
                  <a:moveTo>
                    <a:pt x="81" y="127"/>
                  </a:moveTo>
                  <a:cubicBezTo>
                    <a:pt x="112" y="127"/>
                    <a:pt x="112" y="127"/>
                    <a:pt x="112" y="127"/>
                  </a:cubicBezTo>
                  <a:cubicBezTo>
                    <a:pt x="112" y="96"/>
                    <a:pt x="112" y="96"/>
                    <a:pt x="112" y="96"/>
                  </a:cubicBezTo>
                  <a:cubicBezTo>
                    <a:pt x="136" y="96"/>
                    <a:pt x="136" y="96"/>
                    <a:pt x="136" y="96"/>
                  </a:cubicBezTo>
                  <a:cubicBezTo>
                    <a:pt x="136" y="127"/>
                    <a:pt x="136" y="127"/>
                    <a:pt x="136" y="127"/>
                  </a:cubicBezTo>
                  <a:cubicBezTo>
                    <a:pt x="167" y="127"/>
                    <a:pt x="167" y="127"/>
                    <a:pt x="167" y="127"/>
                  </a:cubicBezTo>
                  <a:cubicBezTo>
                    <a:pt x="167" y="151"/>
                    <a:pt x="167" y="151"/>
                    <a:pt x="167" y="151"/>
                  </a:cubicBezTo>
                  <a:cubicBezTo>
                    <a:pt x="136" y="151"/>
                    <a:pt x="136" y="151"/>
                    <a:pt x="136" y="151"/>
                  </a:cubicBezTo>
                  <a:cubicBezTo>
                    <a:pt x="136" y="182"/>
                    <a:pt x="136" y="182"/>
                    <a:pt x="136" y="182"/>
                  </a:cubicBezTo>
                  <a:cubicBezTo>
                    <a:pt x="112" y="182"/>
                    <a:pt x="112" y="182"/>
                    <a:pt x="112" y="182"/>
                  </a:cubicBezTo>
                  <a:cubicBezTo>
                    <a:pt x="112" y="151"/>
                    <a:pt x="112" y="151"/>
                    <a:pt x="112" y="151"/>
                  </a:cubicBezTo>
                  <a:cubicBezTo>
                    <a:pt x="81" y="151"/>
                    <a:pt x="81" y="151"/>
                    <a:pt x="81" y="151"/>
                  </a:cubicBezTo>
                  <a:lnTo>
                    <a:pt x="81" y="1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7" name="Group 36">
            <a:extLst>
              <a:ext uri="{FF2B5EF4-FFF2-40B4-BE49-F238E27FC236}">
                <a16:creationId xmlns:a16="http://schemas.microsoft.com/office/drawing/2014/main" id="{9070979A-D6CB-1069-6E95-E6EC1A3D898A}"/>
              </a:ext>
              <a:ext uri="{C183D7F6-B498-43B3-948B-1728B52AA6E4}">
                <adec:decorative xmlns:adec="http://schemas.microsoft.com/office/drawing/2017/decorative" val="1"/>
              </a:ext>
            </a:extLst>
          </p:cNvPr>
          <p:cNvGrpSpPr/>
          <p:nvPr/>
        </p:nvGrpSpPr>
        <p:grpSpPr>
          <a:xfrm>
            <a:off x="6862462" y="5039624"/>
            <a:ext cx="358450" cy="358450"/>
            <a:chOff x="7440606" y="1242622"/>
            <a:chExt cx="465374" cy="465374"/>
          </a:xfrm>
        </p:grpSpPr>
        <p:sp>
          <p:nvSpPr>
            <p:cNvPr id="41" name="Oval 40">
              <a:extLst>
                <a:ext uri="{FF2B5EF4-FFF2-40B4-BE49-F238E27FC236}">
                  <a16:creationId xmlns:a16="http://schemas.microsoft.com/office/drawing/2014/main" id="{EA25A0E0-3111-7B42-01F4-127B86C7BD89}"/>
                </a:ext>
              </a:extLst>
            </p:cNvPr>
            <p:cNvSpPr/>
            <p:nvPr/>
          </p:nvSpPr>
          <p:spPr>
            <a:xfrm>
              <a:off x="7440606" y="1242622"/>
              <a:ext cx="465374" cy="46537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42" name="Freeform 15">
              <a:extLst>
                <a:ext uri="{FF2B5EF4-FFF2-40B4-BE49-F238E27FC236}">
                  <a16:creationId xmlns:a16="http://schemas.microsoft.com/office/drawing/2014/main" id="{E77EEE5D-B979-EFC6-292B-41E817D8BA65}"/>
                </a:ext>
              </a:extLst>
            </p:cNvPr>
            <p:cNvSpPr>
              <a:spLocks noEditPoints="1"/>
            </p:cNvSpPr>
            <p:nvPr/>
          </p:nvSpPr>
          <p:spPr bwMode="auto">
            <a:xfrm>
              <a:off x="7524857" y="1353519"/>
              <a:ext cx="300221" cy="257866"/>
            </a:xfrm>
            <a:custGeom>
              <a:avLst/>
              <a:gdLst>
                <a:gd name="T0" fmla="*/ 132 w 264"/>
                <a:gd name="T1" fmla="*/ 38 h 227"/>
                <a:gd name="T2" fmla="*/ 139 w 264"/>
                <a:gd name="T3" fmla="*/ 29 h 227"/>
                <a:gd name="T4" fmla="*/ 206 w 264"/>
                <a:gd name="T5" fmla="*/ 4 h 227"/>
                <a:gd name="T6" fmla="*/ 264 w 264"/>
                <a:gd name="T7" fmla="*/ 73 h 227"/>
                <a:gd name="T8" fmla="*/ 264 w 264"/>
                <a:gd name="T9" fmla="*/ 79 h 227"/>
                <a:gd name="T10" fmla="*/ 239 w 264"/>
                <a:gd name="T11" fmla="*/ 135 h 227"/>
                <a:gd name="T12" fmla="*/ 146 w 264"/>
                <a:gd name="T13" fmla="*/ 221 h 227"/>
                <a:gd name="T14" fmla="*/ 132 w 264"/>
                <a:gd name="T15" fmla="*/ 227 h 227"/>
                <a:gd name="T16" fmla="*/ 118 w 264"/>
                <a:gd name="T17" fmla="*/ 221 h 227"/>
                <a:gd name="T18" fmla="*/ 25 w 264"/>
                <a:gd name="T19" fmla="*/ 135 h 227"/>
                <a:gd name="T20" fmla="*/ 0 w 264"/>
                <a:gd name="T21" fmla="*/ 79 h 227"/>
                <a:gd name="T22" fmla="*/ 0 w 264"/>
                <a:gd name="T23" fmla="*/ 73 h 227"/>
                <a:gd name="T24" fmla="*/ 58 w 264"/>
                <a:gd name="T25" fmla="*/ 4 h 227"/>
                <a:gd name="T26" fmla="*/ 125 w 264"/>
                <a:gd name="T27" fmla="*/ 29 h 227"/>
                <a:gd name="T28" fmla="*/ 132 w 264"/>
                <a:gd name="T29" fmla="*/ 38 h 227"/>
                <a:gd name="T30" fmla="*/ 132 w 264"/>
                <a:gd name="T31" fmla="*/ 51 h 227"/>
                <a:gd name="T32" fmla="*/ 118 w 264"/>
                <a:gd name="T33" fmla="*/ 34 h 227"/>
                <a:gd name="T34" fmla="*/ 60 w 264"/>
                <a:gd name="T35" fmla="*/ 12 h 227"/>
                <a:gd name="T36" fmla="*/ 8 w 264"/>
                <a:gd name="T37" fmla="*/ 73 h 227"/>
                <a:gd name="T38" fmla="*/ 8 w 264"/>
                <a:gd name="T39" fmla="*/ 79 h 227"/>
                <a:gd name="T40" fmla="*/ 30 w 264"/>
                <a:gd name="T41" fmla="*/ 129 h 227"/>
                <a:gd name="T42" fmla="*/ 123 w 264"/>
                <a:gd name="T43" fmla="*/ 215 h 227"/>
                <a:gd name="T44" fmla="*/ 132 w 264"/>
                <a:gd name="T45" fmla="*/ 219 h 227"/>
                <a:gd name="T46" fmla="*/ 141 w 264"/>
                <a:gd name="T47" fmla="*/ 215 h 227"/>
                <a:gd name="T48" fmla="*/ 234 w 264"/>
                <a:gd name="T49" fmla="*/ 129 h 227"/>
                <a:gd name="T50" fmla="*/ 256 w 264"/>
                <a:gd name="T51" fmla="*/ 79 h 227"/>
                <a:gd name="T52" fmla="*/ 256 w 264"/>
                <a:gd name="T53" fmla="*/ 73 h 227"/>
                <a:gd name="T54" fmla="*/ 204 w 264"/>
                <a:gd name="T55" fmla="*/ 12 h 227"/>
                <a:gd name="T56" fmla="*/ 146 w 264"/>
                <a:gd name="T57" fmla="*/ 34 h 227"/>
                <a:gd name="T58" fmla="*/ 132 w 264"/>
                <a:gd name="T59" fmla="*/ 5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4" h="227">
                  <a:moveTo>
                    <a:pt x="132" y="38"/>
                  </a:moveTo>
                  <a:cubicBezTo>
                    <a:pt x="139" y="29"/>
                    <a:pt x="139" y="29"/>
                    <a:pt x="139" y="29"/>
                  </a:cubicBezTo>
                  <a:cubicBezTo>
                    <a:pt x="155" y="9"/>
                    <a:pt x="181" y="0"/>
                    <a:pt x="206" y="4"/>
                  </a:cubicBezTo>
                  <a:cubicBezTo>
                    <a:pt x="239" y="10"/>
                    <a:pt x="264" y="39"/>
                    <a:pt x="264" y="73"/>
                  </a:cubicBezTo>
                  <a:cubicBezTo>
                    <a:pt x="264" y="79"/>
                    <a:pt x="264" y="79"/>
                    <a:pt x="264" y="79"/>
                  </a:cubicBezTo>
                  <a:cubicBezTo>
                    <a:pt x="264" y="100"/>
                    <a:pt x="255" y="120"/>
                    <a:pt x="239" y="135"/>
                  </a:cubicBezTo>
                  <a:cubicBezTo>
                    <a:pt x="146" y="221"/>
                    <a:pt x="146" y="221"/>
                    <a:pt x="146" y="221"/>
                  </a:cubicBezTo>
                  <a:cubicBezTo>
                    <a:pt x="142" y="225"/>
                    <a:pt x="137" y="227"/>
                    <a:pt x="132" y="227"/>
                  </a:cubicBezTo>
                  <a:cubicBezTo>
                    <a:pt x="127" y="227"/>
                    <a:pt x="122" y="225"/>
                    <a:pt x="118" y="221"/>
                  </a:cubicBezTo>
                  <a:cubicBezTo>
                    <a:pt x="25" y="135"/>
                    <a:pt x="25" y="135"/>
                    <a:pt x="25" y="135"/>
                  </a:cubicBezTo>
                  <a:cubicBezTo>
                    <a:pt x="9" y="120"/>
                    <a:pt x="0" y="100"/>
                    <a:pt x="0" y="79"/>
                  </a:cubicBezTo>
                  <a:cubicBezTo>
                    <a:pt x="0" y="73"/>
                    <a:pt x="0" y="73"/>
                    <a:pt x="0" y="73"/>
                  </a:cubicBezTo>
                  <a:cubicBezTo>
                    <a:pt x="0" y="39"/>
                    <a:pt x="25" y="10"/>
                    <a:pt x="58" y="4"/>
                  </a:cubicBezTo>
                  <a:cubicBezTo>
                    <a:pt x="83" y="0"/>
                    <a:pt x="109" y="9"/>
                    <a:pt x="125" y="29"/>
                  </a:cubicBezTo>
                  <a:lnTo>
                    <a:pt x="132" y="38"/>
                  </a:lnTo>
                  <a:close/>
                  <a:moveTo>
                    <a:pt x="132" y="51"/>
                  </a:moveTo>
                  <a:cubicBezTo>
                    <a:pt x="118" y="34"/>
                    <a:pt x="118" y="34"/>
                    <a:pt x="118" y="34"/>
                  </a:cubicBezTo>
                  <a:cubicBezTo>
                    <a:pt x="104" y="17"/>
                    <a:pt x="82" y="8"/>
                    <a:pt x="60" y="12"/>
                  </a:cubicBezTo>
                  <a:cubicBezTo>
                    <a:pt x="30" y="17"/>
                    <a:pt x="8" y="43"/>
                    <a:pt x="8" y="73"/>
                  </a:cubicBezTo>
                  <a:cubicBezTo>
                    <a:pt x="8" y="79"/>
                    <a:pt x="8" y="79"/>
                    <a:pt x="8" y="79"/>
                  </a:cubicBezTo>
                  <a:cubicBezTo>
                    <a:pt x="8" y="97"/>
                    <a:pt x="16" y="116"/>
                    <a:pt x="30" y="129"/>
                  </a:cubicBezTo>
                  <a:cubicBezTo>
                    <a:pt x="123" y="215"/>
                    <a:pt x="123" y="215"/>
                    <a:pt x="123" y="215"/>
                  </a:cubicBezTo>
                  <a:cubicBezTo>
                    <a:pt x="126" y="218"/>
                    <a:pt x="129" y="219"/>
                    <a:pt x="132" y="219"/>
                  </a:cubicBezTo>
                  <a:cubicBezTo>
                    <a:pt x="135" y="219"/>
                    <a:pt x="138" y="218"/>
                    <a:pt x="141" y="215"/>
                  </a:cubicBezTo>
                  <a:cubicBezTo>
                    <a:pt x="234" y="129"/>
                    <a:pt x="234" y="129"/>
                    <a:pt x="234" y="129"/>
                  </a:cubicBezTo>
                  <a:cubicBezTo>
                    <a:pt x="248" y="116"/>
                    <a:pt x="256" y="97"/>
                    <a:pt x="256" y="79"/>
                  </a:cubicBezTo>
                  <a:cubicBezTo>
                    <a:pt x="256" y="73"/>
                    <a:pt x="256" y="73"/>
                    <a:pt x="256" y="73"/>
                  </a:cubicBezTo>
                  <a:cubicBezTo>
                    <a:pt x="256" y="43"/>
                    <a:pt x="234" y="17"/>
                    <a:pt x="204" y="12"/>
                  </a:cubicBezTo>
                  <a:cubicBezTo>
                    <a:pt x="182" y="8"/>
                    <a:pt x="160" y="17"/>
                    <a:pt x="146" y="34"/>
                  </a:cubicBezTo>
                  <a:lnTo>
                    <a:pt x="132"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3" name="Group 42">
            <a:extLst>
              <a:ext uri="{FF2B5EF4-FFF2-40B4-BE49-F238E27FC236}">
                <a16:creationId xmlns:a16="http://schemas.microsoft.com/office/drawing/2014/main" id="{6F929887-E754-0EAF-5D3C-E67F1F52B5EA}"/>
              </a:ext>
              <a:ext uri="{C183D7F6-B498-43B3-948B-1728B52AA6E4}">
                <adec:decorative xmlns:adec="http://schemas.microsoft.com/office/drawing/2017/decorative" val="1"/>
              </a:ext>
            </a:extLst>
          </p:cNvPr>
          <p:cNvGrpSpPr/>
          <p:nvPr/>
        </p:nvGrpSpPr>
        <p:grpSpPr>
          <a:xfrm>
            <a:off x="10489104" y="2827319"/>
            <a:ext cx="358450" cy="358450"/>
            <a:chOff x="10432657" y="1499277"/>
            <a:chExt cx="465374" cy="465374"/>
          </a:xfrm>
        </p:grpSpPr>
        <p:sp>
          <p:nvSpPr>
            <p:cNvPr id="44" name="Oval 43">
              <a:extLst>
                <a:ext uri="{FF2B5EF4-FFF2-40B4-BE49-F238E27FC236}">
                  <a16:creationId xmlns:a16="http://schemas.microsoft.com/office/drawing/2014/main" id="{246828F5-A809-CEEE-5A98-C57121517A35}"/>
                </a:ext>
              </a:extLst>
            </p:cNvPr>
            <p:cNvSpPr/>
            <p:nvPr/>
          </p:nvSpPr>
          <p:spPr>
            <a:xfrm>
              <a:off x="10432657" y="1499277"/>
              <a:ext cx="465374" cy="4653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grpSp>
          <p:nvGrpSpPr>
            <p:cNvPr id="45" name="Group 44">
              <a:extLst>
                <a:ext uri="{FF2B5EF4-FFF2-40B4-BE49-F238E27FC236}">
                  <a16:creationId xmlns:a16="http://schemas.microsoft.com/office/drawing/2014/main" id="{5AD2A6D3-79D9-0C7F-868B-C42E6C327337}"/>
                </a:ext>
              </a:extLst>
            </p:cNvPr>
            <p:cNvGrpSpPr/>
            <p:nvPr/>
          </p:nvGrpSpPr>
          <p:grpSpPr>
            <a:xfrm>
              <a:off x="10520685" y="1599233"/>
              <a:ext cx="290646" cy="258257"/>
              <a:chOff x="3940175" y="4544883"/>
              <a:chExt cx="433574" cy="385257"/>
            </a:xfrm>
            <a:solidFill>
              <a:schemeClr val="bg1"/>
            </a:solidFill>
          </p:grpSpPr>
          <p:grpSp>
            <p:nvGrpSpPr>
              <p:cNvPr id="46" name="Group 45">
                <a:extLst>
                  <a:ext uri="{FF2B5EF4-FFF2-40B4-BE49-F238E27FC236}">
                    <a16:creationId xmlns:a16="http://schemas.microsoft.com/office/drawing/2014/main" id="{3435AA8F-FCA0-A77C-D081-DB515CB7F829}"/>
                  </a:ext>
                </a:extLst>
              </p:cNvPr>
              <p:cNvGrpSpPr/>
              <p:nvPr/>
            </p:nvGrpSpPr>
            <p:grpSpPr>
              <a:xfrm>
                <a:off x="3940175" y="4544883"/>
                <a:ext cx="433574" cy="385257"/>
                <a:chOff x="3940175" y="4544883"/>
                <a:chExt cx="541338" cy="481012"/>
              </a:xfrm>
              <a:grpFill/>
            </p:grpSpPr>
            <p:sp>
              <p:nvSpPr>
                <p:cNvPr id="52" name="Freeform 43">
                  <a:extLst>
                    <a:ext uri="{FF2B5EF4-FFF2-40B4-BE49-F238E27FC236}">
                      <a16:creationId xmlns:a16="http://schemas.microsoft.com/office/drawing/2014/main" id="{1524EF56-079F-21D0-C55F-546AD4B04703}"/>
                    </a:ext>
                  </a:extLst>
                </p:cNvPr>
                <p:cNvSpPr>
                  <a:spLocks/>
                </p:cNvSpPr>
                <p:nvPr/>
              </p:nvSpPr>
              <p:spPr bwMode="auto">
                <a:xfrm>
                  <a:off x="3984625" y="4719508"/>
                  <a:ext cx="496888" cy="306387"/>
                </a:xfrm>
                <a:custGeom>
                  <a:avLst/>
                  <a:gdLst>
                    <a:gd name="T0" fmla="*/ 1233 w 2714"/>
                    <a:gd name="T1" fmla="*/ 1682 h 1682"/>
                    <a:gd name="T2" fmla="*/ 8 w 2714"/>
                    <a:gd name="T3" fmla="*/ 852 h 1682"/>
                    <a:gd name="T4" fmla="*/ 30 w 2714"/>
                    <a:gd name="T5" fmla="*/ 800 h 1682"/>
                    <a:gd name="T6" fmla="*/ 82 w 2714"/>
                    <a:gd name="T7" fmla="*/ 822 h 1682"/>
                    <a:gd name="T8" fmla="*/ 1233 w 2714"/>
                    <a:gd name="T9" fmla="*/ 1602 h 1682"/>
                    <a:gd name="T10" fmla="*/ 2471 w 2714"/>
                    <a:gd name="T11" fmla="*/ 364 h 1682"/>
                    <a:gd name="T12" fmla="*/ 2511 w 2714"/>
                    <a:gd name="T13" fmla="*/ 324 h 1682"/>
                    <a:gd name="T14" fmla="*/ 2583 w 2714"/>
                    <a:gd name="T15" fmla="*/ 323 h 1682"/>
                    <a:gd name="T16" fmla="*/ 2392 w 2714"/>
                    <a:gd name="T17" fmla="*/ 104 h 1682"/>
                    <a:gd name="T18" fmla="*/ 2201 w 2714"/>
                    <a:gd name="T19" fmla="*/ 322 h 1682"/>
                    <a:gd name="T20" fmla="*/ 2273 w 2714"/>
                    <a:gd name="T21" fmla="*/ 323 h 1682"/>
                    <a:gd name="T22" fmla="*/ 2302 w 2714"/>
                    <a:gd name="T23" fmla="*/ 335 h 1682"/>
                    <a:gd name="T24" fmla="*/ 2313 w 2714"/>
                    <a:gd name="T25" fmla="*/ 363 h 1682"/>
                    <a:gd name="T26" fmla="*/ 1232 w 2714"/>
                    <a:gd name="T27" fmla="*/ 1437 h 1682"/>
                    <a:gd name="T28" fmla="*/ 581 w 2714"/>
                    <a:gd name="T29" fmla="*/ 1219 h 1682"/>
                    <a:gd name="T30" fmla="*/ 573 w 2714"/>
                    <a:gd name="T31" fmla="*/ 1163 h 1682"/>
                    <a:gd name="T32" fmla="*/ 629 w 2714"/>
                    <a:gd name="T33" fmla="*/ 1156 h 1682"/>
                    <a:gd name="T34" fmla="*/ 1232 w 2714"/>
                    <a:gd name="T35" fmla="*/ 1357 h 1682"/>
                    <a:gd name="T36" fmla="*/ 2232 w 2714"/>
                    <a:gd name="T37" fmla="*/ 403 h 1682"/>
                    <a:gd name="T38" fmla="*/ 2113 w 2714"/>
                    <a:gd name="T39" fmla="*/ 402 h 1682"/>
                    <a:gd name="T40" fmla="*/ 2076 w 2714"/>
                    <a:gd name="T41" fmla="*/ 379 h 1682"/>
                    <a:gd name="T42" fmla="*/ 2083 w 2714"/>
                    <a:gd name="T43" fmla="*/ 336 h 1682"/>
                    <a:gd name="T44" fmla="*/ 2362 w 2714"/>
                    <a:gd name="T45" fmla="*/ 17 h 1682"/>
                    <a:gd name="T46" fmla="*/ 2422 w 2714"/>
                    <a:gd name="T47" fmla="*/ 17 h 1682"/>
                    <a:gd name="T48" fmla="*/ 2701 w 2714"/>
                    <a:gd name="T49" fmla="*/ 336 h 1682"/>
                    <a:gd name="T50" fmla="*/ 2707 w 2714"/>
                    <a:gd name="T51" fmla="*/ 379 h 1682"/>
                    <a:gd name="T52" fmla="*/ 2671 w 2714"/>
                    <a:gd name="T53" fmla="*/ 402 h 1682"/>
                    <a:gd name="T54" fmla="*/ 2551 w 2714"/>
                    <a:gd name="T55" fmla="*/ 403 h 1682"/>
                    <a:gd name="T56" fmla="*/ 1233 w 2714"/>
                    <a:gd name="T57" fmla="*/ 1682 h 1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14" h="1682">
                      <a:moveTo>
                        <a:pt x="1233" y="1682"/>
                      </a:moveTo>
                      <a:cubicBezTo>
                        <a:pt x="690" y="1682"/>
                        <a:pt x="209" y="1356"/>
                        <a:pt x="8" y="852"/>
                      </a:cubicBezTo>
                      <a:cubicBezTo>
                        <a:pt x="0" y="831"/>
                        <a:pt x="10" y="808"/>
                        <a:pt x="30" y="800"/>
                      </a:cubicBezTo>
                      <a:cubicBezTo>
                        <a:pt x="51" y="791"/>
                        <a:pt x="74" y="801"/>
                        <a:pt x="82" y="822"/>
                      </a:cubicBezTo>
                      <a:cubicBezTo>
                        <a:pt x="271" y="1296"/>
                        <a:pt x="723" y="1602"/>
                        <a:pt x="1233" y="1602"/>
                      </a:cubicBezTo>
                      <a:cubicBezTo>
                        <a:pt x="1916" y="1602"/>
                        <a:pt x="2471" y="1046"/>
                        <a:pt x="2471" y="364"/>
                      </a:cubicBezTo>
                      <a:cubicBezTo>
                        <a:pt x="2471" y="342"/>
                        <a:pt x="2489" y="324"/>
                        <a:pt x="2511" y="324"/>
                      </a:cubicBezTo>
                      <a:cubicBezTo>
                        <a:pt x="2583" y="323"/>
                        <a:pt x="2583" y="323"/>
                        <a:pt x="2583" y="323"/>
                      </a:cubicBezTo>
                      <a:cubicBezTo>
                        <a:pt x="2392" y="104"/>
                        <a:pt x="2392" y="104"/>
                        <a:pt x="2392" y="104"/>
                      </a:cubicBezTo>
                      <a:cubicBezTo>
                        <a:pt x="2201" y="322"/>
                        <a:pt x="2201" y="322"/>
                        <a:pt x="2201" y="322"/>
                      </a:cubicBezTo>
                      <a:cubicBezTo>
                        <a:pt x="2273" y="323"/>
                        <a:pt x="2273" y="323"/>
                        <a:pt x="2273" y="323"/>
                      </a:cubicBezTo>
                      <a:cubicBezTo>
                        <a:pt x="2284" y="323"/>
                        <a:pt x="2294" y="327"/>
                        <a:pt x="2302" y="335"/>
                      </a:cubicBezTo>
                      <a:cubicBezTo>
                        <a:pt x="2309" y="342"/>
                        <a:pt x="2313" y="352"/>
                        <a:pt x="2313" y="363"/>
                      </a:cubicBezTo>
                      <a:cubicBezTo>
                        <a:pt x="2309" y="955"/>
                        <a:pt x="1824" y="1437"/>
                        <a:pt x="1232" y="1437"/>
                      </a:cubicBezTo>
                      <a:cubicBezTo>
                        <a:pt x="995" y="1437"/>
                        <a:pt x="770" y="1362"/>
                        <a:pt x="581" y="1219"/>
                      </a:cubicBezTo>
                      <a:cubicBezTo>
                        <a:pt x="563" y="1206"/>
                        <a:pt x="560" y="1181"/>
                        <a:pt x="573" y="1163"/>
                      </a:cubicBezTo>
                      <a:cubicBezTo>
                        <a:pt x="586" y="1146"/>
                        <a:pt x="611" y="1142"/>
                        <a:pt x="629" y="1156"/>
                      </a:cubicBezTo>
                      <a:cubicBezTo>
                        <a:pt x="804" y="1288"/>
                        <a:pt x="1012" y="1357"/>
                        <a:pt x="1232" y="1357"/>
                      </a:cubicBezTo>
                      <a:cubicBezTo>
                        <a:pt x="1767" y="1357"/>
                        <a:pt x="2208" y="933"/>
                        <a:pt x="2232" y="403"/>
                      </a:cubicBezTo>
                      <a:cubicBezTo>
                        <a:pt x="2113" y="402"/>
                        <a:pt x="2113" y="402"/>
                        <a:pt x="2113" y="402"/>
                      </a:cubicBezTo>
                      <a:cubicBezTo>
                        <a:pt x="2097" y="402"/>
                        <a:pt x="2083" y="393"/>
                        <a:pt x="2076" y="379"/>
                      </a:cubicBezTo>
                      <a:cubicBezTo>
                        <a:pt x="2070" y="364"/>
                        <a:pt x="2072" y="348"/>
                        <a:pt x="2083" y="336"/>
                      </a:cubicBezTo>
                      <a:cubicBezTo>
                        <a:pt x="2362" y="17"/>
                        <a:pt x="2362" y="17"/>
                        <a:pt x="2362" y="17"/>
                      </a:cubicBezTo>
                      <a:cubicBezTo>
                        <a:pt x="2377" y="0"/>
                        <a:pt x="2407" y="0"/>
                        <a:pt x="2422" y="17"/>
                      </a:cubicBezTo>
                      <a:cubicBezTo>
                        <a:pt x="2701" y="336"/>
                        <a:pt x="2701" y="336"/>
                        <a:pt x="2701" y="336"/>
                      </a:cubicBezTo>
                      <a:cubicBezTo>
                        <a:pt x="2711" y="348"/>
                        <a:pt x="2714" y="364"/>
                        <a:pt x="2707" y="379"/>
                      </a:cubicBezTo>
                      <a:cubicBezTo>
                        <a:pt x="2701" y="393"/>
                        <a:pt x="2687" y="402"/>
                        <a:pt x="2671" y="402"/>
                      </a:cubicBezTo>
                      <a:cubicBezTo>
                        <a:pt x="2551" y="403"/>
                        <a:pt x="2551" y="403"/>
                        <a:pt x="2551" y="403"/>
                      </a:cubicBezTo>
                      <a:cubicBezTo>
                        <a:pt x="2530" y="1112"/>
                        <a:pt x="1947" y="1682"/>
                        <a:pt x="1233" y="16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4">
                  <a:extLst>
                    <a:ext uri="{FF2B5EF4-FFF2-40B4-BE49-F238E27FC236}">
                      <a16:creationId xmlns:a16="http://schemas.microsoft.com/office/drawing/2014/main" id="{7480A7BB-8D27-BABA-26BE-9C3198087B1E}"/>
                    </a:ext>
                  </a:extLst>
                </p:cNvPr>
                <p:cNvSpPr>
                  <a:spLocks/>
                </p:cNvSpPr>
                <p:nvPr/>
              </p:nvSpPr>
              <p:spPr bwMode="auto">
                <a:xfrm>
                  <a:off x="3940175" y="4544883"/>
                  <a:ext cx="493713" cy="306387"/>
                </a:xfrm>
                <a:custGeom>
                  <a:avLst/>
                  <a:gdLst>
                    <a:gd name="T0" fmla="*/ 322 w 2694"/>
                    <a:gd name="T1" fmla="*/ 1676 h 1676"/>
                    <a:gd name="T2" fmla="*/ 292 w 2694"/>
                    <a:gd name="T3" fmla="*/ 1662 h 1676"/>
                    <a:gd name="T4" fmla="*/ 13 w 2694"/>
                    <a:gd name="T5" fmla="*/ 1344 h 1676"/>
                    <a:gd name="T6" fmla="*/ 6 w 2694"/>
                    <a:gd name="T7" fmla="*/ 1301 h 1676"/>
                    <a:gd name="T8" fmla="*/ 43 w 2694"/>
                    <a:gd name="T9" fmla="*/ 1277 h 1676"/>
                    <a:gd name="T10" fmla="*/ 43 w 2694"/>
                    <a:gd name="T11" fmla="*/ 1277 h 1676"/>
                    <a:gd name="T12" fmla="*/ 160 w 2694"/>
                    <a:gd name="T13" fmla="*/ 1278 h 1676"/>
                    <a:gd name="T14" fmla="*/ 1478 w 2694"/>
                    <a:gd name="T15" fmla="*/ 0 h 1676"/>
                    <a:gd name="T16" fmla="*/ 2685 w 2694"/>
                    <a:gd name="T17" fmla="*/ 788 h 1676"/>
                    <a:gd name="T18" fmla="*/ 2665 w 2694"/>
                    <a:gd name="T19" fmla="*/ 841 h 1676"/>
                    <a:gd name="T20" fmla="*/ 2612 w 2694"/>
                    <a:gd name="T21" fmla="*/ 820 h 1676"/>
                    <a:gd name="T22" fmla="*/ 1478 w 2694"/>
                    <a:gd name="T23" fmla="*/ 80 h 1676"/>
                    <a:gd name="T24" fmla="*/ 240 w 2694"/>
                    <a:gd name="T25" fmla="*/ 1314 h 1676"/>
                    <a:gd name="T26" fmla="*/ 240 w 2694"/>
                    <a:gd name="T27" fmla="*/ 1319 h 1676"/>
                    <a:gd name="T28" fmla="*/ 200 w 2694"/>
                    <a:gd name="T29" fmla="*/ 1358 h 1676"/>
                    <a:gd name="T30" fmla="*/ 200 w 2694"/>
                    <a:gd name="T31" fmla="*/ 1358 h 1676"/>
                    <a:gd name="T32" fmla="*/ 131 w 2694"/>
                    <a:gd name="T33" fmla="*/ 1358 h 1676"/>
                    <a:gd name="T34" fmla="*/ 322 w 2694"/>
                    <a:gd name="T35" fmla="*/ 1575 h 1676"/>
                    <a:gd name="T36" fmla="*/ 513 w 2694"/>
                    <a:gd name="T37" fmla="*/ 1357 h 1676"/>
                    <a:gd name="T38" fmla="*/ 435 w 2694"/>
                    <a:gd name="T39" fmla="*/ 1357 h 1676"/>
                    <a:gd name="T40" fmla="*/ 395 w 2694"/>
                    <a:gd name="T41" fmla="*/ 1317 h 1676"/>
                    <a:gd name="T42" fmla="*/ 395 w 2694"/>
                    <a:gd name="T43" fmla="*/ 1311 h 1676"/>
                    <a:gd name="T44" fmla="*/ 1477 w 2694"/>
                    <a:gd name="T45" fmla="*/ 229 h 1676"/>
                    <a:gd name="T46" fmla="*/ 2132 w 2694"/>
                    <a:gd name="T47" fmla="*/ 450 h 1676"/>
                    <a:gd name="T48" fmla="*/ 2139 w 2694"/>
                    <a:gd name="T49" fmla="*/ 506 h 1676"/>
                    <a:gd name="T50" fmla="*/ 2083 w 2694"/>
                    <a:gd name="T51" fmla="*/ 514 h 1676"/>
                    <a:gd name="T52" fmla="*/ 1477 w 2694"/>
                    <a:gd name="T53" fmla="*/ 309 h 1676"/>
                    <a:gd name="T54" fmla="*/ 476 w 2694"/>
                    <a:gd name="T55" fmla="*/ 1277 h 1676"/>
                    <a:gd name="T56" fmla="*/ 601 w 2694"/>
                    <a:gd name="T57" fmla="*/ 1277 h 1676"/>
                    <a:gd name="T58" fmla="*/ 637 w 2694"/>
                    <a:gd name="T59" fmla="*/ 1301 h 1676"/>
                    <a:gd name="T60" fmla="*/ 631 w 2694"/>
                    <a:gd name="T61" fmla="*/ 1344 h 1676"/>
                    <a:gd name="T62" fmla="*/ 352 w 2694"/>
                    <a:gd name="T63" fmla="*/ 1662 h 1676"/>
                    <a:gd name="T64" fmla="*/ 322 w 2694"/>
                    <a:gd name="T65" fmla="*/ 167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94" h="1676">
                      <a:moveTo>
                        <a:pt x="322" y="1676"/>
                      </a:moveTo>
                      <a:cubicBezTo>
                        <a:pt x="310" y="1676"/>
                        <a:pt x="299" y="1671"/>
                        <a:pt x="292" y="1662"/>
                      </a:cubicBezTo>
                      <a:cubicBezTo>
                        <a:pt x="13" y="1344"/>
                        <a:pt x="13" y="1344"/>
                        <a:pt x="13" y="1344"/>
                      </a:cubicBezTo>
                      <a:cubicBezTo>
                        <a:pt x="2" y="1332"/>
                        <a:pt x="0" y="1315"/>
                        <a:pt x="6" y="1301"/>
                      </a:cubicBezTo>
                      <a:cubicBezTo>
                        <a:pt x="13" y="1286"/>
                        <a:pt x="27" y="1277"/>
                        <a:pt x="43" y="1277"/>
                      </a:cubicBezTo>
                      <a:cubicBezTo>
                        <a:pt x="43" y="1277"/>
                        <a:pt x="43" y="1277"/>
                        <a:pt x="43" y="1277"/>
                      </a:cubicBezTo>
                      <a:cubicBezTo>
                        <a:pt x="160" y="1278"/>
                        <a:pt x="160" y="1278"/>
                        <a:pt x="160" y="1278"/>
                      </a:cubicBezTo>
                      <a:cubicBezTo>
                        <a:pt x="182" y="570"/>
                        <a:pt x="766" y="0"/>
                        <a:pt x="1478" y="0"/>
                      </a:cubicBezTo>
                      <a:cubicBezTo>
                        <a:pt x="2001" y="0"/>
                        <a:pt x="2474" y="310"/>
                        <a:pt x="2685" y="788"/>
                      </a:cubicBezTo>
                      <a:cubicBezTo>
                        <a:pt x="2694" y="808"/>
                        <a:pt x="2685" y="832"/>
                        <a:pt x="2665" y="841"/>
                      </a:cubicBezTo>
                      <a:cubicBezTo>
                        <a:pt x="2644" y="850"/>
                        <a:pt x="2621" y="841"/>
                        <a:pt x="2612" y="820"/>
                      </a:cubicBezTo>
                      <a:cubicBezTo>
                        <a:pt x="2414" y="371"/>
                        <a:pt x="1969" y="80"/>
                        <a:pt x="1478" y="80"/>
                      </a:cubicBezTo>
                      <a:cubicBezTo>
                        <a:pt x="798" y="80"/>
                        <a:pt x="242" y="634"/>
                        <a:pt x="240" y="1314"/>
                      </a:cubicBezTo>
                      <a:cubicBezTo>
                        <a:pt x="240" y="1319"/>
                        <a:pt x="240" y="1319"/>
                        <a:pt x="240" y="1319"/>
                      </a:cubicBezTo>
                      <a:cubicBezTo>
                        <a:pt x="239" y="1340"/>
                        <a:pt x="222" y="1358"/>
                        <a:pt x="200" y="1358"/>
                      </a:cubicBezTo>
                      <a:cubicBezTo>
                        <a:pt x="200" y="1358"/>
                        <a:pt x="200" y="1358"/>
                        <a:pt x="200" y="1358"/>
                      </a:cubicBezTo>
                      <a:cubicBezTo>
                        <a:pt x="131" y="1358"/>
                        <a:pt x="131" y="1358"/>
                        <a:pt x="131" y="1358"/>
                      </a:cubicBezTo>
                      <a:cubicBezTo>
                        <a:pt x="322" y="1575"/>
                        <a:pt x="322" y="1575"/>
                        <a:pt x="322" y="1575"/>
                      </a:cubicBezTo>
                      <a:cubicBezTo>
                        <a:pt x="513" y="1357"/>
                        <a:pt x="513" y="1357"/>
                        <a:pt x="513" y="1357"/>
                      </a:cubicBezTo>
                      <a:cubicBezTo>
                        <a:pt x="435" y="1357"/>
                        <a:pt x="435" y="1357"/>
                        <a:pt x="435" y="1357"/>
                      </a:cubicBezTo>
                      <a:cubicBezTo>
                        <a:pt x="413" y="1357"/>
                        <a:pt x="396" y="1339"/>
                        <a:pt x="395" y="1317"/>
                      </a:cubicBezTo>
                      <a:cubicBezTo>
                        <a:pt x="395" y="1311"/>
                        <a:pt x="395" y="1311"/>
                        <a:pt x="395" y="1311"/>
                      </a:cubicBezTo>
                      <a:cubicBezTo>
                        <a:pt x="395" y="715"/>
                        <a:pt x="881" y="229"/>
                        <a:pt x="1477" y="229"/>
                      </a:cubicBezTo>
                      <a:cubicBezTo>
                        <a:pt x="1716" y="229"/>
                        <a:pt x="1942" y="306"/>
                        <a:pt x="2132" y="450"/>
                      </a:cubicBezTo>
                      <a:cubicBezTo>
                        <a:pt x="2149" y="464"/>
                        <a:pt x="2153" y="489"/>
                        <a:pt x="2139" y="506"/>
                      </a:cubicBezTo>
                      <a:cubicBezTo>
                        <a:pt x="2126" y="524"/>
                        <a:pt x="2101" y="527"/>
                        <a:pt x="2083" y="514"/>
                      </a:cubicBezTo>
                      <a:cubicBezTo>
                        <a:pt x="1908" y="380"/>
                        <a:pt x="1698" y="309"/>
                        <a:pt x="1477" y="309"/>
                      </a:cubicBezTo>
                      <a:cubicBezTo>
                        <a:pt x="936" y="309"/>
                        <a:pt x="494" y="741"/>
                        <a:pt x="476" y="1277"/>
                      </a:cubicBezTo>
                      <a:cubicBezTo>
                        <a:pt x="601" y="1277"/>
                        <a:pt x="601" y="1277"/>
                        <a:pt x="601" y="1277"/>
                      </a:cubicBezTo>
                      <a:cubicBezTo>
                        <a:pt x="616" y="1277"/>
                        <a:pt x="631" y="1286"/>
                        <a:pt x="637" y="1301"/>
                      </a:cubicBezTo>
                      <a:cubicBezTo>
                        <a:pt x="644" y="1315"/>
                        <a:pt x="641" y="1332"/>
                        <a:pt x="631" y="1344"/>
                      </a:cubicBezTo>
                      <a:cubicBezTo>
                        <a:pt x="352" y="1662"/>
                        <a:pt x="352" y="1662"/>
                        <a:pt x="352" y="1662"/>
                      </a:cubicBezTo>
                      <a:cubicBezTo>
                        <a:pt x="344" y="1671"/>
                        <a:pt x="333" y="1676"/>
                        <a:pt x="322" y="16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Freeform 15">
                <a:extLst>
                  <a:ext uri="{FF2B5EF4-FFF2-40B4-BE49-F238E27FC236}">
                    <a16:creationId xmlns:a16="http://schemas.microsoft.com/office/drawing/2014/main" id="{367A8A6C-6E2C-6716-574F-25FCE8C1205E}"/>
                  </a:ext>
                </a:extLst>
              </p:cNvPr>
              <p:cNvSpPr>
                <a:spLocks noEditPoints="1"/>
              </p:cNvSpPr>
              <p:nvPr/>
            </p:nvSpPr>
            <p:spPr bwMode="auto">
              <a:xfrm>
                <a:off x="4060115" y="4657307"/>
                <a:ext cx="191712" cy="164666"/>
              </a:xfrm>
              <a:custGeom>
                <a:avLst/>
                <a:gdLst>
                  <a:gd name="T0" fmla="*/ 132 w 264"/>
                  <a:gd name="T1" fmla="*/ 38 h 227"/>
                  <a:gd name="T2" fmla="*/ 139 w 264"/>
                  <a:gd name="T3" fmla="*/ 29 h 227"/>
                  <a:gd name="T4" fmla="*/ 206 w 264"/>
                  <a:gd name="T5" fmla="*/ 4 h 227"/>
                  <a:gd name="T6" fmla="*/ 264 w 264"/>
                  <a:gd name="T7" fmla="*/ 73 h 227"/>
                  <a:gd name="T8" fmla="*/ 264 w 264"/>
                  <a:gd name="T9" fmla="*/ 79 h 227"/>
                  <a:gd name="T10" fmla="*/ 239 w 264"/>
                  <a:gd name="T11" fmla="*/ 135 h 227"/>
                  <a:gd name="T12" fmla="*/ 146 w 264"/>
                  <a:gd name="T13" fmla="*/ 221 h 227"/>
                  <a:gd name="T14" fmla="*/ 132 w 264"/>
                  <a:gd name="T15" fmla="*/ 227 h 227"/>
                  <a:gd name="T16" fmla="*/ 118 w 264"/>
                  <a:gd name="T17" fmla="*/ 221 h 227"/>
                  <a:gd name="T18" fmla="*/ 25 w 264"/>
                  <a:gd name="T19" fmla="*/ 135 h 227"/>
                  <a:gd name="T20" fmla="*/ 0 w 264"/>
                  <a:gd name="T21" fmla="*/ 79 h 227"/>
                  <a:gd name="T22" fmla="*/ 0 w 264"/>
                  <a:gd name="T23" fmla="*/ 73 h 227"/>
                  <a:gd name="T24" fmla="*/ 58 w 264"/>
                  <a:gd name="T25" fmla="*/ 4 h 227"/>
                  <a:gd name="T26" fmla="*/ 125 w 264"/>
                  <a:gd name="T27" fmla="*/ 29 h 227"/>
                  <a:gd name="T28" fmla="*/ 132 w 264"/>
                  <a:gd name="T29" fmla="*/ 38 h 227"/>
                  <a:gd name="T30" fmla="*/ 132 w 264"/>
                  <a:gd name="T31" fmla="*/ 51 h 227"/>
                  <a:gd name="T32" fmla="*/ 118 w 264"/>
                  <a:gd name="T33" fmla="*/ 34 h 227"/>
                  <a:gd name="T34" fmla="*/ 60 w 264"/>
                  <a:gd name="T35" fmla="*/ 12 h 227"/>
                  <a:gd name="T36" fmla="*/ 8 w 264"/>
                  <a:gd name="T37" fmla="*/ 73 h 227"/>
                  <a:gd name="T38" fmla="*/ 8 w 264"/>
                  <a:gd name="T39" fmla="*/ 79 h 227"/>
                  <a:gd name="T40" fmla="*/ 30 w 264"/>
                  <a:gd name="T41" fmla="*/ 129 h 227"/>
                  <a:gd name="T42" fmla="*/ 123 w 264"/>
                  <a:gd name="T43" fmla="*/ 215 h 227"/>
                  <a:gd name="T44" fmla="*/ 132 w 264"/>
                  <a:gd name="T45" fmla="*/ 219 h 227"/>
                  <a:gd name="T46" fmla="*/ 141 w 264"/>
                  <a:gd name="T47" fmla="*/ 215 h 227"/>
                  <a:gd name="T48" fmla="*/ 234 w 264"/>
                  <a:gd name="T49" fmla="*/ 129 h 227"/>
                  <a:gd name="T50" fmla="*/ 256 w 264"/>
                  <a:gd name="T51" fmla="*/ 79 h 227"/>
                  <a:gd name="T52" fmla="*/ 256 w 264"/>
                  <a:gd name="T53" fmla="*/ 73 h 227"/>
                  <a:gd name="T54" fmla="*/ 204 w 264"/>
                  <a:gd name="T55" fmla="*/ 12 h 227"/>
                  <a:gd name="T56" fmla="*/ 146 w 264"/>
                  <a:gd name="T57" fmla="*/ 34 h 227"/>
                  <a:gd name="T58" fmla="*/ 132 w 264"/>
                  <a:gd name="T59" fmla="*/ 5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4" h="227">
                    <a:moveTo>
                      <a:pt x="132" y="38"/>
                    </a:moveTo>
                    <a:cubicBezTo>
                      <a:pt x="139" y="29"/>
                      <a:pt x="139" y="29"/>
                      <a:pt x="139" y="29"/>
                    </a:cubicBezTo>
                    <a:cubicBezTo>
                      <a:pt x="155" y="9"/>
                      <a:pt x="181" y="0"/>
                      <a:pt x="206" y="4"/>
                    </a:cubicBezTo>
                    <a:cubicBezTo>
                      <a:pt x="239" y="10"/>
                      <a:pt x="264" y="39"/>
                      <a:pt x="264" y="73"/>
                    </a:cubicBezTo>
                    <a:cubicBezTo>
                      <a:pt x="264" y="79"/>
                      <a:pt x="264" y="79"/>
                      <a:pt x="264" y="79"/>
                    </a:cubicBezTo>
                    <a:cubicBezTo>
                      <a:pt x="264" y="100"/>
                      <a:pt x="255" y="120"/>
                      <a:pt x="239" y="135"/>
                    </a:cubicBezTo>
                    <a:cubicBezTo>
                      <a:pt x="146" y="221"/>
                      <a:pt x="146" y="221"/>
                      <a:pt x="146" y="221"/>
                    </a:cubicBezTo>
                    <a:cubicBezTo>
                      <a:pt x="142" y="225"/>
                      <a:pt x="137" y="227"/>
                      <a:pt x="132" y="227"/>
                    </a:cubicBezTo>
                    <a:cubicBezTo>
                      <a:pt x="127" y="227"/>
                      <a:pt x="122" y="225"/>
                      <a:pt x="118" y="221"/>
                    </a:cubicBezTo>
                    <a:cubicBezTo>
                      <a:pt x="25" y="135"/>
                      <a:pt x="25" y="135"/>
                      <a:pt x="25" y="135"/>
                    </a:cubicBezTo>
                    <a:cubicBezTo>
                      <a:pt x="9" y="120"/>
                      <a:pt x="0" y="100"/>
                      <a:pt x="0" y="79"/>
                    </a:cubicBezTo>
                    <a:cubicBezTo>
                      <a:pt x="0" y="73"/>
                      <a:pt x="0" y="73"/>
                      <a:pt x="0" y="73"/>
                    </a:cubicBezTo>
                    <a:cubicBezTo>
                      <a:pt x="0" y="39"/>
                      <a:pt x="25" y="10"/>
                      <a:pt x="58" y="4"/>
                    </a:cubicBezTo>
                    <a:cubicBezTo>
                      <a:pt x="83" y="0"/>
                      <a:pt x="109" y="9"/>
                      <a:pt x="125" y="29"/>
                    </a:cubicBezTo>
                    <a:lnTo>
                      <a:pt x="132" y="38"/>
                    </a:lnTo>
                    <a:close/>
                    <a:moveTo>
                      <a:pt x="132" y="51"/>
                    </a:moveTo>
                    <a:cubicBezTo>
                      <a:pt x="118" y="34"/>
                      <a:pt x="118" y="34"/>
                      <a:pt x="118" y="34"/>
                    </a:cubicBezTo>
                    <a:cubicBezTo>
                      <a:pt x="104" y="17"/>
                      <a:pt x="82" y="8"/>
                      <a:pt x="60" y="12"/>
                    </a:cubicBezTo>
                    <a:cubicBezTo>
                      <a:pt x="30" y="17"/>
                      <a:pt x="8" y="43"/>
                      <a:pt x="8" y="73"/>
                    </a:cubicBezTo>
                    <a:cubicBezTo>
                      <a:pt x="8" y="79"/>
                      <a:pt x="8" y="79"/>
                      <a:pt x="8" y="79"/>
                    </a:cubicBezTo>
                    <a:cubicBezTo>
                      <a:pt x="8" y="97"/>
                      <a:pt x="16" y="116"/>
                      <a:pt x="30" y="129"/>
                    </a:cubicBezTo>
                    <a:cubicBezTo>
                      <a:pt x="123" y="215"/>
                      <a:pt x="123" y="215"/>
                      <a:pt x="123" y="215"/>
                    </a:cubicBezTo>
                    <a:cubicBezTo>
                      <a:pt x="126" y="218"/>
                      <a:pt x="129" y="219"/>
                      <a:pt x="132" y="219"/>
                    </a:cubicBezTo>
                    <a:cubicBezTo>
                      <a:pt x="135" y="219"/>
                      <a:pt x="138" y="218"/>
                      <a:pt x="141" y="215"/>
                    </a:cubicBezTo>
                    <a:cubicBezTo>
                      <a:pt x="234" y="129"/>
                      <a:pt x="234" y="129"/>
                      <a:pt x="234" y="129"/>
                    </a:cubicBezTo>
                    <a:cubicBezTo>
                      <a:pt x="248" y="116"/>
                      <a:pt x="256" y="97"/>
                      <a:pt x="256" y="79"/>
                    </a:cubicBezTo>
                    <a:cubicBezTo>
                      <a:pt x="256" y="73"/>
                      <a:pt x="256" y="73"/>
                      <a:pt x="256" y="73"/>
                    </a:cubicBezTo>
                    <a:cubicBezTo>
                      <a:pt x="256" y="43"/>
                      <a:pt x="234" y="17"/>
                      <a:pt x="204" y="12"/>
                    </a:cubicBezTo>
                    <a:cubicBezTo>
                      <a:pt x="182" y="8"/>
                      <a:pt x="160" y="17"/>
                      <a:pt x="146" y="34"/>
                    </a:cubicBezTo>
                    <a:lnTo>
                      <a:pt x="132" y="5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54" name="Group 53">
            <a:extLst>
              <a:ext uri="{FF2B5EF4-FFF2-40B4-BE49-F238E27FC236}">
                <a16:creationId xmlns:a16="http://schemas.microsoft.com/office/drawing/2014/main" id="{075333D8-82C3-069B-E863-2A59A32C0B52}"/>
              </a:ext>
              <a:ext uri="{C183D7F6-B498-43B3-948B-1728B52AA6E4}">
                <adec:decorative xmlns:adec="http://schemas.microsoft.com/office/drawing/2017/decorative" val="1"/>
              </a:ext>
            </a:extLst>
          </p:cNvPr>
          <p:cNvGrpSpPr/>
          <p:nvPr/>
        </p:nvGrpSpPr>
        <p:grpSpPr>
          <a:xfrm>
            <a:off x="8997840" y="1957865"/>
            <a:ext cx="358450" cy="358450"/>
            <a:chOff x="8932087" y="1940323"/>
            <a:chExt cx="465374" cy="465374"/>
          </a:xfrm>
        </p:grpSpPr>
        <p:sp>
          <p:nvSpPr>
            <p:cNvPr id="55" name="Oval 54">
              <a:extLst>
                <a:ext uri="{FF2B5EF4-FFF2-40B4-BE49-F238E27FC236}">
                  <a16:creationId xmlns:a16="http://schemas.microsoft.com/office/drawing/2014/main" id="{4683EA0A-5501-C5F9-250E-AD12203AB8C4}"/>
                </a:ext>
              </a:extLst>
            </p:cNvPr>
            <p:cNvSpPr/>
            <p:nvPr/>
          </p:nvSpPr>
          <p:spPr>
            <a:xfrm>
              <a:off x="8932087" y="1940323"/>
              <a:ext cx="465374" cy="46537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56" name="Freeform 24">
              <a:extLst>
                <a:ext uri="{FF2B5EF4-FFF2-40B4-BE49-F238E27FC236}">
                  <a16:creationId xmlns:a16="http://schemas.microsoft.com/office/drawing/2014/main" id="{E75B2B5F-FD0D-4FA2-F55A-307F371E04B2}"/>
                </a:ext>
              </a:extLst>
            </p:cNvPr>
            <p:cNvSpPr>
              <a:spLocks noEditPoints="1"/>
            </p:cNvSpPr>
            <p:nvPr/>
          </p:nvSpPr>
          <p:spPr bwMode="auto">
            <a:xfrm>
              <a:off x="9005943" y="2013556"/>
              <a:ext cx="317662" cy="318908"/>
            </a:xfrm>
            <a:custGeom>
              <a:avLst/>
              <a:gdLst>
                <a:gd name="T0" fmla="*/ 126 w 280"/>
                <a:gd name="T1" fmla="*/ 178 h 280"/>
                <a:gd name="T2" fmla="*/ 119 w 280"/>
                <a:gd name="T3" fmla="*/ 178 h 280"/>
                <a:gd name="T4" fmla="*/ 89 w 280"/>
                <a:gd name="T5" fmla="*/ 147 h 280"/>
                <a:gd name="T6" fmla="*/ 89 w 280"/>
                <a:gd name="T7" fmla="*/ 141 h 280"/>
                <a:gd name="T8" fmla="*/ 95 w 280"/>
                <a:gd name="T9" fmla="*/ 141 h 280"/>
                <a:gd name="T10" fmla="*/ 122 w 280"/>
                <a:gd name="T11" fmla="*/ 169 h 280"/>
                <a:gd name="T12" fmla="*/ 185 w 280"/>
                <a:gd name="T13" fmla="*/ 106 h 280"/>
                <a:gd name="T14" fmla="*/ 191 w 280"/>
                <a:gd name="T15" fmla="*/ 106 h 280"/>
                <a:gd name="T16" fmla="*/ 191 w 280"/>
                <a:gd name="T17" fmla="*/ 112 h 280"/>
                <a:gd name="T18" fmla="*/ 126 w 280"/>
                <a:gd name="T19" fmla="*/ 178 h 280"/>
                <a:gd name="T20" fmla="*/ 187 w 280"/>
                <a:gd name="T21" fmla="*/ 26 h 280"/>
                <a:gd name="T22" fmla="*/ 239 w 280"/>
                <a:gd name="T23" fmla="*/ 41 h 280"/>
                <a:gd name="T24" fmla="*/ 254 w 280"/>
                <a:gd name="T25" fmla="*/ 93 h 280"/>
                <a:gd name="T26" fmla="*/ 280 w 280"/>
                <a:gd name="T27" fmla="*/ 140 h 280"/>
                <a:gd name="T28" fmla="*/ 254 w 280"/>
                <a:gd name="T29" fmla="*/ 187 h 280"/>
                <a:gd name="T30" fmla="*/ 239 w 280"/>
                <a:gd name="T31" fmla="*/ 239 h 280"/>
                <a:gd name="T32" fmla="*/ 187 w 280"/>
                <a:gd name="T33" fmla="*/ 254 h 280"/>
                <a:gd name="T34" fmla="*/ 140 w 280"/>
                <a:gd name="T35" fmla="*/ 280 h 280"/>
                <a:gd name="T36" fmla="*/ 93 w 280"/>
                <a:gd name="T37" fmla="*/ 254 h 280"/>
                <a:gd name="T38" fmla="*/ 41 w 280"/>
                <a:gd name="T39" fmla="*/ 239 h 280"/>
                <a:gd name="T40" fmla="*/ 26 w 280"/>
                <a:gd name="T41" fmla="*/ 187 h 280"/>
                <a:gd name="T42" fmla="*/ 0 w 280"/>
                <a:gd name="T43" fmla="*/ 140 h 280"/>
                <a:gd name="T44" fmla="*/ 26 w 280"/>
                <a:gd name="T45" fmla="*/ 93 h 280"/>
                <a:gd name="T46" fmla="*/ 41 w 280"/>
                <a:gd name="T47" fmla="*/ 41 h 280"/>
                <a:gd name="T48" fmla="*/ 93 w 280"/>
                <a:gd name="T49" fmla="*/ 26 h 280"/>
                <a:gd name="T50" fmla="*/ 140 w 280"/>
                <a:gd name="T51" fmla="*/ 0 h 280"/>
                <a:gd name="T52" fmla="*/ 187 w 280"/>
                <a:gd name="T53" fmla="*/ 26 h 280"/>
                <a:gd name="T54" fmla="*/ 97 w 280"/>
                <a:gd name="T55" fmla="*/ 37 h 280"/>
                <a:gd name="T56" fmla="*/ 94 w 280"/>
                <a:gd name="T57" fmla="*/ 36 h 280"/>
                <a:gd name="T58" fmla="*/ 47 w 280"/>
                <a:gd name="T59" fmla="*/ 47 h 280"/>
                <a:gd name="T60" fmla="*/ 36 w 280"/>
                <a:gd name="T61" fmla="*/ 94 h 280"/>
                <a:gd name="T62" fmla="*/ 37 w 280"/>
                <a:gd name="T63" fmla="*/ 97 h 280"/>
                <a:gd name="T64" fmla="*/ 33 w 280"/>
                <a:gd name="T65" fmla="*/ 99 h 280"/>
                <a:gd name="T66" fmla="*/ 9 w 280"/>
                <a:gd name="T67" fmla="*/ 140 h 280"/>
                <a:gd name="T68" fmla="*/ 33 w 280"/>
                <a:gd name="T69" fmla="*/ 181 h 280"/>
                <a:gd name="T70" fmla="*/ 37 w 280"/>
                <a:gd name="T71" fmla="*/ 183 h 280"/>
                <a:gd name="T72" fmla="*/ 36 w 280"/>
                <a:gd name="T73" fmla="*/ 186 h 280"/>
                <a:gd name="T74" fmla="*/ 47 w 280"/>
                <a:gd name="T75" fmla="*/ 233 h 280"/>
                <a:gd name="T76" fmla="*/ 94 w 280"/>
                <a:gd name="T77" fmla="*/ 244 h 280"/>
                <a:gd name="T78" fmla="*/ 97 w 280"/>
                <a:gd name="T79" fmla="*/ 243 h 280"/>
                <a:gd name="T80" fmla="*/ 99 w 280"/>
                <a:gd name="T81" fmla="*/ 247 h 280"/>
                <a:gd name="T82" fmla="*/ 140 w 280"/>
                <a:gd name="T83" fmla="*/ 271 h 280"/>
                <a:gd name="T84" fmla="*/ 181 w 280"/>
                <a:gd name="T85" fmla="*/ 247 h 280"/>
                <a:gd name="T86" fmla="*/ 183 w 280"/>
                <a:gd name="T87" fmla="*/ 243 h 280"/>
                <a:gd name="T88" fmla="*/ 186 w 280"/>
                <a:gd name="T89" fmla="*/ 244 h 280"/>
                <a:gd name="T90" fmla="*/ 233 w 280"/>
                <a:gd name="T91" fmla="*/ 233 h 280"/>
                <a:gd name="T92" fmla="*/ 244 w 280"/>
                <a:gd name="T93" fmla="*/ 186 h 280"/>
                <a:gd name="T94" fmla="*/ 243 w 280"/>
                <a:gd name="T95" fmla="*/ 183 h 280"/>
                <a:gd name="T96" fmla="*/ 247 w 280"/>
                <a:gd name="T97" fmla="*/ 181 h 280"/>
                <a:gd name="T98" fmla="*/ 271 w 280"/>
                <a:gd name="T99" fmla="*/ 140 h 280"/>
                <a:gd name="T100" fmla="*/ 247 w 280"/>
                <a:gd name="T101" fmla="*/ 99 h 280"/>
                <a:gd name="T102" fmla="*/ 243 w 280"/>
                <a:gd name="T103" fmla="*/ 97 h 280"/>
                <a:gd name="T104" fmla="*/ 244 w 280"/>
                <a:gd name="T105" fmla="*/ 94 h 280"/>
                <a:gd name="T106" fmla="*/ 233 w 280"/>
                <a:gd name="T107" fmla="*/ 47 h 280"/>
                <a:gd name="T108" fmla="*/ 186 w 280"/>
                <a:gd name="T109" fmla="*/ 36 h 280"/>
                <a:gd name="T110" fmla="*/ 183 w 280"/>
                <a:gd name="T111" fmla="*/ 37 h 280"/>
                <a:gd name="T112" fmla="*/ 181 w 280"/>
                <a:gd name="T113" fmla="*/ 33 h 280"/>
                <a:gd name="T114" fmla="*/ 140 w 280"/>
                <a:gd name="T115" fmla="*/ 8 h 280"/>
                <a:gd name="T116" fmla="*/ 99 w 280"/>
                <a:gd name="T117" fmla="*/ 33 h 280"/>
                <a:gd name="T118" fmla="*/ 97 w 280"/>
                <a:gd name="T119" fmla="*/ 3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280">
                  <a:moveTo>
                    <a:pt x="126" y="178"/>
                  </a:moveTo>
                  <a:cubicBezTo>
                    <a:pt x="124" y="180"/>
                    <a:pt x="121" y="180"/>
                    <a:pt x="119" y="178"/>
                  </a:cubicBezTo>
                  <a:cubicBezTo>
                    <a:pt x="89" y="147"/>
                    <a:pt x="89" y="147"/>
                    <a:pt x="89" y="147"/>
                  </a:cubicBezTo>
                  <a:cubicBezTo>
                    <a:pt x="87" y="146"/>
                    <a:pt x="87" y="143"/>
                    <a:pt x="89" y="141"/>
                  </a:cubicBezTo>
                  <a:cubicBezTo>
                    <a:pt x="91" y="140"/>
                    <a:pt x="93" y="140"/>
                    <a:pt x="95" y="141"/>
                  </a:cubicBezTo>
                  <a:cubicBezTo>
                    <a:pt x="122" y="169"/>
                    <a:pt x="122" y="169"/>
                    <a:pt x="122" y="169"/>
                  </a:cubicBezTo>
                  <a:cubicBezTo>
                    <a:pt x="185" y="106"/>
                    <a:pt x="185" y="106"/>
                    <a:pt x="185" y="106"/>
                  </a:cubicBezTo>
                  <a:cubicBezTo>
                    <a:pt x="187" y="105"/>
                    <a:pt x="189" y="105"/>
                    <a:pt x="191" y="106"/>
                  </a:cubicBezTo>
                  <a:cubicBezTo>
                    <a:pt x="193" y="108"/>
                    <a:pt x="193" y="111"/>
                    <a:pt x="191" y="112"/>
                  </a:cubicBezTo>
                  <a:lnTo>
                    <a:pt x="126" y="178"/>
                  </a:lnTo>
                  <a:close/>
                  <a:moveTo>
                    <a:pt x="187" y="26"/>
                  </a:moveTo>
                  <a:cubicBezTo>
                    <a:pt x="205" y="22"/>
                    <a:pt x="225" y="27"/>
                    <a:pt x="239" y="41"/>
                  </a:cubicBezTo>
                  <a:cubicBezTo>
                    <a:pt x="253" y="55"/>
                    <a:pt x="258" y="75"/>
                    <a:pt x="254" y="93"/>
                  </a:cubicBezTo>
                  <a:cubicBezTo>
                    <a:pt x="269" y="103"/>
                    <a:pt x="280" y="120"/>
                    <a:pt x="280" y="140"/>
                  </a:cubicBezTo>
                  <a:cubicBezTo>
                    <a:pt x="280" y="160"/>
                    <a:pt x="269" y="177"/>
                    <a:pt x="254" y="187"/>
                  </a:cubicBezTo>
                  <a:cubicBezTo>
                    <a:pt x="258" y="205"/>
                    <a:pt x="253" y="225"/>
                    <a:pt x="239" y="239"/>
                  </a:cubicBezTo>
                  <a:cubicBezTo>
                    <a:pt x="225" y="253"/>
                    <a:pt x="205" y="258"/>
                    <a:pt x="187" y="254"/>
                  </a:cubicBezTo>
                  <a:cubicBezTo>
                    <a:pt x="177" y="269"/>
                    <a:pt x="160" y="280"/>
                    <a:pt x="140" y="280"/>
                  </a:cubicBezTo>
                  <a:cubicBezTo>
                    <a:pt x="120" y="280"/>
                    <a:pt x="103" y="269"/>
                    <a:pt x="93" y="254"/>
                  </a:cubicBezTo>
                  <a:cubicBezTo>
                    <a:pt x="75" y="258"/>
                    <a:pt x="55" y="253"/>
                    <a:pt x="41" y="239"/>
                  </a:cubicBezTo>
                  <a:cubicBezTo>
                    <a:pt x="27" y="225"/>
                    <a:pt x="22" y="205"/>
                    <a:pt x="26" y="187"/>
                  </a:cubicBezTo>
                  <a:cubicBezTo>
                    <a:pt x="11" y="177"/>
                    <a:pt x="0" y="160"/>
                    <a:pt x="0" y="140"/>
                  </a:cubicBezTo>
                  <a:cubicBezTo>
                    <a:pt x="0" y="120"/>
                    <a:pt x="11" y="103"/>
                    <a:pt x="26" y="93"/>
                  </a:cubicBezTo>
                  <a:cubicBezTo>
                    <a:pt x="22" y="75"/>
                    <a:pt x="27" y="55"/>
                    <a:pt x="41" y="41"/>
                  </a:cubicBezTo>
                  <a:cubicBezTo>
                    <a:pt x="55" y="27"/>
                    <a:pt x="75" y="22"/>
                    <a:pt x="93" y="26"/>
                  </a:cubicBezTo>
                  <a:cubicBezTo>
                    <a:pt x="103" y="11"/>
                    <a:pt x="120" y="0"/>
                    <a:pt x="140" y="0"/>
                  </a:cubicBezTo>
                  <a:cubicBezTo>
                    <a:pt x="160" y="0"/>
                    <a:pt x="177" y="11"/>
                    <a:pt x="187" y="26"/>
                  </a:cubicBezTo>
                  <a:close/>
                  <a:moveTo>
                    <a:pt x="97" y="37"/>
                  </a:moveTo>
                  <a:cubicBezTo>
                    <a:pt x="94" y="36"/>
                    <a:pt x="94" y="36"/>
                    <a:pt x="94" y="36"/>
                  </a:cubicBezTo>
                  <a:cubicBezTo>
                    <a:pt x="78" y="31"/>
                    <a:pt x="60" y="35"/>
                    <a:pt x="47" y="47"/>
                  </a:cubicBezTo>
                  <a:cubicBezTo>
                    <a:pt x="35" y="60"/>
                    <a:pt x="31" y="78"/>
                    <a:pt x="36" y="94"/>
                  </a:cubicBezTo>
                  <a:cubicBezTo>
                    <a:pt x="37" y="97"/>
                    <a:pt x="37" y="97"/>
                    <a:pt x="37" y="97"/>
                  </a:cubicBezTo>
                  <a:cubicBezTo>
                    <a:pt x="33" y="99"/>
                    <a:pt x="33" y="99"/>
                    <a:pt x="33" y="99"/>
                  </a:cubicBezTo>
                  <a:cubicBezTo>
                    <a:pt x="19" y="107"/>
                    <a:pt x="9" y="122"/>
                    <a:pt x="9" y="140"/>
                  </a:cubicBezTo>
                  <a:cubicBezTo>
                    <a:pt x="9" y="158"/>
                    <a:pt x="19" y="173"/>
                    <a:pt x="33" y="181"/>
                  </a:cubicBezTo>
                  <a:cubicBezTo>
                    <a:pt x="37" y="183"/>
                    <a:pt x="37" y="183"/>
                    <a:pt x="37" y="183"/>
                  </a:cubicBezTo>
                  <a:cubicBezTo>
                    <a:pt x="36" y="186"/>
                    <a:pt x="36" y="186"/>
                    <a:pt x="36" y="186"/>
                  </a:cubicBezTo>
                  <a:cubicBezTo>
                    <a:pt x="31" y="202"/>
                    <a:pt x="35" y="220"/>
                    <a:pt x="47" y="233"/>
                  </a:cubicBezTo>
                  <a:cubicBezTo>
                    <a:pt x="60" y="245"/>
                    <a:pt x="78" y="249"/>
                    <a:pt x="94" y="244"/>
                  </a:cubicBezTo>
                  <a:cubicBezTo>
                    <a:pt x="97" y="243"/>
                    <a:pt x="97" y="243"/>
                    <a:pt x="97" y="243"/>
                  </a:cubicBezTo>
                  <a:cubicBezTo>
                    <a:pt x="99" y="247"/>
                    <a:pt x="99" y="247"/>
                    <a:pt x="99" y="247"/>
                  </a:cubicBezTo>
                  <a:cubicBezTo>
                    <a:pt x="107" y="261"/>
                    <a:pt x="122" y="271"/>
                    <a:pt x="140" y="271"/>
                  </a:cubicBezTo>
                  <a:cubicBezTo>
                    <a:pt x="158" y="271"/>
                    <a:pt x="173" y="261"/>
                    <a:pt x="181" y="247"/>
                  </a:cubicBezTo>
                  <a:cubicBezTo>
                    <a:pt x="183" y="243"/>
                    <a:pt x="183" y="243"/>
                    <a:pt x="183" y="243"/>
                  </a:cubicBezTo>
                  <a:cubicBezTo>
                    <a:pt x="186" y="244"/>
                    <a:pt x="186" y="244"/>
                    <a:pt x="186" y="244"/>
                  </a:cubicBezTo>
                  <a:cubicBezTo>
                    <a:pt x="202" y="249"/>
                    <a:pt x="220" y="245"/>
                    <a:pt x="233" y="233"/>
                  </a:cubicBezTo>
                  <a:cubicBezTo>
                    <a:pt x="245" y="220"/>
                    <a:pt x="249" y="202"/>
                    <a:pt x="244" y="186"/>
                  </a:cubicBezTo>
                  <a:cubicBezTo>
                    <a:pt x="243" y="183"/>
                    <a:pt x="243" y="183"/>
                    <a:pt x="243" y="183"/>
                  </a:cubicBezTo>
                  <a:cubicBezTo>
                    <a:pt x="247" y="181"/>
                    <a:pt x="247" y="181"/>
                    <a:pt x="247" y="181"/>
                  </a:cubicBezTo>
                  <a:cubicBezTo>
                    <a:pt x="261" y="173"/>
                    <a:pt x="271" y="158"/>
                    <a:pt x="271" y="140"/>
                  </a:cubicBezTo>
                  <a:cubicBezTo>
                    <a:pt x="271" y="122"/>
                    <a:pt x="261" y="107"/>
                    <a:pt x="247" y="99"/>
                  </a:cubicBezTo>
                  <a:cubicBezTo>
                    <a:pt x="243" y="97"/>
                    <a:pt x="243" y="97"/>
                    <a:pt x="243" y="97"/>
                  </a:cubicBezTo>
                  <a:cubicBezTo>
                    <a:pt x="244" y="94"/>
                    <a:pt x="244" y="94"/>
                    <a:pt x="244" y="94"/>
                  </a:cubicBezTo>
                  <a:cubicBezTo>
                    <a:pt x="249" y="78"/>
                    <a:pt x="245" y="60"/>
                    <a:pt x="233" y="47"/>
                  </a:cubicBezTo>
                  <a:cubicBezTo>
                    <a:pt x="220" y="35"/>
                    <a:pt x="202" y="31"/>
                    <a:pt x="186" y="36"/>
                  </a:cubicBezTo>
                  <a:cubicBezTo>
                    <a:pt x="183" y="37"/>
                    <a:pt x="183" y="37"/>
                    <a:pt x="183" y="37"/>
                  </a:cubicBezTo>
                  <a:cubicBezTo>
                    <a:pt x="181" y="33"/>
                    <a:pt x="181" y="33"/>
                    <a:pt x="181" y="33"/>
                  </a:cubicBezTo>
                  <a:cubicBezTo>
                    <a:pt x="173" y="19"/>
                    <a:pt x="158" y="8"/>
                    <a:pt x="140" y="8"/>
                  </a:cubicBezTo>
                  <a:cubicBezTo>
                    <a:pt x="122" y="8"/>
                    <a:pt x="107" y="19"/>
                    <a:pt x="99" y="33"/>
                  </a:cubicBezTo>
                  <a:lnTo>
                    <a:pt x="97" y="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7" name="Group 56">
            <a:extLst>
              <a:ext uri="{FF2B5EF4-FFF2-40B4-BE49-F238E27FC236}">
                <a16:creationId xmlns:a16="http://schemas.microsoft.com/office/drawing/2014/main" id="{438A340C-9F8F-8FBA-294E-C51093FC5377}"/>
              </a:ext>
              <a:ext uri="{C183D7F6-B498-43B3-948B-1728B52AA6E4}">
                <adec:decorative xmlns:adec="http://schemas.microsoft.com/office/drawing/2017/decorative" val="1"/>
              </a:ext>
            </a:extLst>
          </p:cNvPr>
          <p:cNvGrpSpPr/>
          <p:nvPr/>
        </p:nvGrpSpPr>
        <p:grpSpPr>
          <a:xfrm>
            <a:off x="4459947" y="1431011"/>
            <a:ext cx="358450" cy="358450"/>
            <a:chOff x="2393615" y="5379903"/>
            <a:chExt cx="465374" cy="465374"/>
          </a:xfrm>
        </p:grpSpPr>
        <p:sp>
          <p:nvSpPr>
            <p:cNvPr id="62" name="Oval 61">
              <a:extLst>
                <a:ext uri="{FF2B5EF4-FFF2-40B4-BE49-F238E27FC236}">
                  <a16:creationId xmlns:a16="http://schemas.microsoft.com/office/drawing/2014/main" id="{780B5331-1BC7-357D-F056-7B0B5AFEC87D}"/>
                </a:ext>
              </a:extLst>
            </p:cNvPr>
            <p:cNvSpPr/>
            <p:nvPr/>
          </p:nvSpPr>
          <p:spPr>
            <a:xfrm>
              <a:off x="2393615" y="5379903"/>
              <a:ext cx="465374" cy="46537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70" name="Freeform 6">
              <a:extLst>
                <a:ext uri="{FF2B5EF4-FFF2-40B4-BE49-F238E27FC236}">
                  <a16:creationId xmlns:a16="http://schemas.microsoft.com/office/drawing/2014/main" id="{3F4E4333-241B-865D-7761-F28697314C96}"/>
                </a:ext>
              </a:extLst>
            </p:cNvPr>
            <p:cNvSpPr>
              <a:spLocks noEditPoints="1"/>
            </p:cNvSpPr>
            <p:nvPr/>
          </p:nvSpPr>
          <p:spPr bwMode="auto">
            <a:xfrm>
              <a:off x="2496746" y="5466191"/>
              <a:ext cx="287764" cy="281535"/>
            </a:xfrm>
            <a:custGeom>
              <a:avLst/>
              <a:gdLst>
                <a:gd name="T0" fmla="*/ 169 w 253"/>
                <a:gd name="T1" fmla="*/ 81 h 248"/>
                <a:gd name="T2" fmla="*/ 134 w 253"/>
                <a:gd name="T3" fmla="*/ 70 h 248"/>
                <a:gd name="T4" fmla="*/ 122 w 253"/>
                <a:gd name="T5" fmla="*/ 35 h 248"/>
                <a:gd name="T6" fmla="*/ 87 w 253"/>
                <a:gd name="T7" fmla="*/ 46 h 248"/>
                <a:gd name="T8" fmla="*/ 63 w 253"/>
                <a:gd name="T9" fmla="*/ 70 h 248"/>
                <a:gd name="T10" fmla="*/ 51 w 253"/>
                <a:gd name="T11" fmla="*/ 105 h 248"/>
                <a:gd name="T12" fmla="*/ 87 w 253"/>
                <a:gd name="T13" fmla="*/ 116 h 248"/>
                <a:gd name="T14" fmla="*/ 98 w 253"/>
                <a:gd name="T15" fmla="*/ 151 h 248"/>
                <a:gd name="T16" fmla="*/ 133 w 253"/>
                <a:gd name="T17" fmla="*/ 139 h 248"/>
                <a:gd name="T18" fmla="*/ 157 w 253"/>
                <a:gd name="T19" fmla="*/ 116 h 248"/>
                <a:gd name="T20" fmla="*/ 126 w 253"/>
                <a:gd name="T21" fmla="*/ 108 h 248"/>
                <a:gd name="T22" fmla="*/ 122 w 253"/>
                <a:gd name="T23" fmla="*/ 143 h 248"/>
                <a:gd name="T24" fmla="*/ 94 w 253"/>
                <a:gd name="T25" fmla="*/ 139 h 248"/>
                <a:gd name="T26" fmla="*/ 63 w 253"/>
                <a:gd name="T27" fmla="*/ 108 h 248"/>
                <a:gd name="T28" fmla="*/ 59 w 253"/>
                <a:gd name="T29" fmla="*/ 81 h 248"/>
                <a:gd name="T30" fmla="*/ 94 w 253"/>
                <a:gd name="T31" fmla="*/ 77 h 248"/>
                <a:gd name="T32" fmla="*/ 98 w 253"/>
                <a:gd name="T33" fmla="*/ 43 h 248"/>
                <a:gd name="T34" fmla="*/ 126 w 253"/>
                <a:gd name="T35" fmla="*/ 46 h 248"/>
                <a:gd name="T36" fmla="*/ 157 w 253"/>
                <a:gd name="T37" fmla="*/ 77 h 248"/>
                <a:gd name="T38" fmla="*/ 161 w 253"/>
                <a:gd name="T39" fmla="*/ 105 h 248"/>
                <a:gd name="T40" fmla="*/ 126 w 253"/>
                <a:gd name="T41" fmla="*/ 108 h 248"/>
                <a:gd name="T42" fmla="*/ 238 w 253"/>
                <a:gd name="T43" fmla="*/ 99 h 248"/>
                <a:gd name="T44" fmla="*/ 127 w 253"/>
                <a:gd name="T45" fmla="*/ 0 h 248"/>
                <a:gd name="T46" fmla="*/ 0 w 253"/>
                <a:gd name="T47" fmla="*/ 97 h 248"/>
                <a:gd name="T48" fmla="*/ 32 w 253"/>
                <a:gd name="T49" fmla="*/ 244 h 248"/>
                <a:gd name="T50" fmla="*/ 39 w 253"/>
                <a:gd name="T51" fmla="*/ 244 h 248"/>
                <a:gd name="T52" fmla="*/ 38 w 253"/>
                <a:gd name="T53" fmla="*/ 163 h 248"/>
                <a:gd name="T54" fmla="*/ 99 w 253"/>
                <a:gd name="T55" fmla="*/ 8 h 248"/>
                <a:gd name="T56" fmla="*/ 207 w 253"/>
                <a:gd name="T57" fmla="*/ 49 h 248"/>
                <a:gd name="T58" fmla="*/ 243 w 253"/>
                <a:gd name="T59" fmla="*/ 135 h 248"/>
                <a:gd name="T60" fmla="*/ 232 w 253"/>
                <a:gd name="T61" fmla="*/ 151 h 248"/>
                <a:gd name="T62" fmla="*/ 213 w 253"/>
                <a:gd name="T63" fmla="*/ 182 h 248"/>
                <a:gd name="T64" fmla="*/ 150 w 253"/>
                <a:gd name="T65" fmla="*/ 209 h 248"/>
                <a:gd name="T66" fmla="*/ 154 w 253"/>
                <a:gd name="T67" fmla="*/ 248 h 248"/>
                <a:gd name="T68" fmla="*/ 157 w 253"/>
                <a:gd name="T69" fmla="*/ 217 h 248"/>
                <a:gd name="T70" fmla="*/ 221 w 253"/>
                <a:gd name="T71" fmla="*/ 182 h 248"/>
                <a:gd name="T72" fmla="*/ 232 w 253"/>
                <a:gd name="T73" fmla="*/ 159 h 248"/>
                <a:gd name="T74" fmla="*/ 250 w 253"/>
                <a:gd name="T75" fmla="*/ 13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248">
                  <a:moveTo>
                    <a:pt x="169" y="105"/>
                  </a:moveTo>
                  <a:cubicBezTo>
                    <a:pt x="169" y="81"/>
                    <a:pt x="169" y="81"/>
                    <a:pt x="169" y="81"/>
                  </a:cubicBezTo>
                  <a:cubicBezTo>
                    <a:pt x="169" y="75"/>
                    <a:pt x="164" y="70"/>
                    <a:pt x="158" y="70"/>
                  </a:cubicBezTo>
                  <a:cubicBezTo>
                    <a:pt x="134" y="70"/>
                    <a:pt x="134" y="70"/>
                    <a:pt x="134" y="70"/>
                  </a:cubicBezTo>
                  <a:cubicBezTo>
                    <a:pt x="134" y="46"/>
                    <a:pt x="134" y="46"/>
                    <a:pt x="134" y="46"/>
                  </a:cubicBezTo>
                  <a:cubicBezTo>
                    <a:pt x="134" y="40"/>
                    <a:pt x="129" y="35"/>
                    <a:pt x="122" y="35"/>
                  </a:cubicBezTo>
                  <a:cubicBezTo>
                    <a:pt x="98" y="35"/>
                    <a:pt x="98" y="35"/>
                    <a:pt x="98" y="35"/>
                  </a:cubicBezTo>
                  <a:cubicBezTo>
                    <a:pt x="92" y="35"/>
                    <a:pt x="87" y="40"/>
                    <a:pt x="87" y="46"/>
                  </a:cubicBezTo>
                  <a:cubicBezTo>
                    <a:pt x="87" y="70"/>
                    <a:pt x="87" y="70"/>
                    <a:pt x="87" y="70"/>
                  </a:cubicBezTo>
                  <a:cubicBezTo>
                    <a:pt x="63" y="70"/>
                    <a:pt x="63" y="70"/>
                    <a:pt x="63" y="70"/>
                  </a:cubicBezTo>
                  <a:cubicBezTo>
                    <a:pt x="56" y="70"/>
                    <a:pt x="51" y="75"/>
                    <a:pt x="51" y="81"/>
                  </a:cubicBezTo>
                  <a:cubicBezTo>
                    <a:pt x="51" y="105"/>
                    <a:pt x="51" y="105"/>
                    <a:pt x="51" y="105"/>
                  </a:cubicBezTo>
                  <a:cubicBezTo>
                    <a:pt x="51" y="111"/>
                    <a:pt x="56" y="116"/>
                    <a:pt x="63" y="116"/>
                  </a:cubicBezTo>
                  <a:cubicBezTo>
                    <a:pt x="87" y="116"/>
                    <a:pt x="87" y="116"/>
                    <a:pt x="87" y="116"/>
                  </a:cubicBezTo>
                  <a:cubicBezTo>
                    <a:pt x="87" y="139"/>
                    <a:pt x="87" y="139"/>
                    <a:pt x="87" y="139"/>
                  </a:cubicBezTo>
                  <a:cubicBezTo>
                    <a:pt x="87" y="146"/>
                    <a:pt x="92" y="151"/>
                    <a:pt x="98" y="151"/>
                  </a:cubicBezTo>
                  <a:cubicBezTo>
                    <a:pt x="122" y="151"/>
                    <a:pt x="122" y="151"/>
                    <a:pt x="122" y="151"/>
                  </a:cubicBezTo>
                  <a:cubicBezTo>
                    <a:pt x="129" y="151"/>
                    <a:pt x="133" y="146"/>
                    <a:pt x="133" y="139"/>
                  </a:cubicBezTo>
                  <a:cubicBezTo>
                    <a:pt x="133" y="116"/>
                    <a:pt x="133" y="116"/>
                    <a:pt x="133" y="116"/>
                  </a:cubicBezTo>
                  <a:cubicBezTo>
                    <a:pt x="157" y="116"/>
                    <a:pt x="157" y="116"/>
                    <a:pt x="157" y="116"/>
                  </a:cubicBezTo>
                  <a:cubicBezTo>
                    <a:pt x="164" y="116"/>
                    <a:pt x="169" y="111"/>
                    <a:pt x="169" y="105"/>
                  </a:cubicBezTo>
                  <a:close/>
                  <a:moveTo>
                    <a:pt x="126" y="108"/>
                  </a:moveTo>
                  <a:cubicBezTo>
                    <a:pt x="126" y="139"/>
                    <a:pt x="126" y="139"/>
                    <a:pt x="126" y="139"/>
                  </a:cubicBezTo>
                  <a:cubicBezTo>
                    <a:pt x="126" y="142"/>
                    <a:pt x="124" y="143"/>
                    <a:pt x="122" y="143"/>
                  </a:cubicBezTo>
                  <a:cubicBezTo>
                    <a:pt x="98" y="143"/>
                    <a:pt x="98" y="143"/>
                    <a:pt x="98" y="143"/>
                  </a:cubicBezTo>
                  <a:cubicBezTo>
                    <a:pt x="96" y="143"/>
                    <a:pt x="94" y="142"/>
                    <a:pt x="94" y="139"/>
                  </a:cubicBezTo>
                  <a:cubicBezTo>
                    <a:pt x="94" y="108"/>
                    <a:pt x="94" y="108"/>
                    <a:pt x="94" y="108"/>
                  </a:cubicBezTo>
                  <a:cubicBezTo>
                    <a:pt x="63" y="108"/>
                    <a:pt x="63" y="108"/>
                    <a:pt x="63" y="108"/>
                  </a:cubicBezTo>
                  <a:cubicBezTo>
                    <a:pt x="61" y="108"/>
                    <a:pt x="59" y="107"/>
                    <a:pt x="59" y="105"/>
                  </a:cubicBezTo>
                  <a:cubicBezTo>
                    <a:pt x="59" y="81"/>
                    <a:pt x="59" y="81"/>
                    <a:pt x="59" y="81"/>
                  </a:cubicBezTo>
                  <a:cubicBezTo>
                    <a:pt x="59" y="79"/>
                    <a:pt x="61" y="77"/>
                    <a:pt x="63" y="77"/>
                  </a:cubicBezTo>
                  <a:cubicBezTo>
                    <a:pt x="94" y="77"/>
                    <a:pt x="94" y="77"/>
                    <a:pt x="94" y="77"/>
                  </a:cubicBezTo>
                  <a:cubicBezTo>
                    <a:pt x="94" y="46"/>
                    <a:pt x="94" y="46"/>
                    <a:pt x="94" y="46"/>
                  </a:cubicBezTo>
                  <a:cubicBezTo>
                    <a:pt x="94" y="44"/>
                    <a:pt x="96" y="43"/>
                    <a:pt x="98" y="43"/>
                  </a:cubicBezTo>
                  <a:cubicBezTo>
                    <a:pt x="122" y="43"/>
                    <a:pt x="122" y="43"/>
                    <a:pt x="122" y="43"/>
                  </a:cubicBezTo>
                  <a:cubicBezTo>
                    <a:pt x="124" y="43"/>
                    <a:pt x="126" y="44"/>
                    <a:pt x="126" y="46"/>
                  </a:cubicBezTo>
                  <a:cubicBezTo>
                    <a:pt x="126" y="77"/>
                    <a:pt x="126" y="77"/>
                    <a:pt x="126" y="77"/>
                  </a:cubicBezTo>
                  <a:cubicBezTo>
                    <a:pt x="157" y="77"/>
                    <a:pt x="157" y="77"/>
                    <a:pt x="157" y="77"/>
                  </a:cubicBezTo>
                  <a:cubicBezTo>
                    <a:pt x="159" y="77"/>
                    <a:pt x="161" y="79"/>
                    <a:pt x="161" y="81"/>
                  </a:cubicBezTo>
                  <a:cubicBezTo>
                    <a:pt x="161" y="105"/>
                    <a:pt x="161" y="105"/>
                    <a:pt x="161" y="105"/>
                  </a:cubicBezTo>
                  <a:cubicBezTo>
                    <a:pt x="161" y="107"/>
                    <a:pt x="159" y="108"/>
                    <a:pt x="157" y="108"/>
                  </a:cubicBezTo>
                  <a:lnTo>
                    <a:pt x="126" y="108"/>
                  </a:lnTo>
                  <a:close/>
                  <a:moveTo>
                    <a:pt x="250" y="131"/>
                  </a:moveTo>
                  <a:cubicBezTo>
                    <a:pt x="247" y="123"/>
                    <a:pt x="242" y="111"/>
                    <a:pt x="238" y="99"/>
                  </a:cubicBezTo>
                  <a:cubicBezTo>
                    <a:pt x="230" y="78"/>
                    <a:pt x="222" y="55"/>
                    <a:pt x="214" y="44"/>
                  </a:cubicBezTo>
                  <a:cubicBezTo>
                    <a:pt x="194" y="17"/>
                    <a:pt x="161" y="0"/>
                    <a:pt x="127" y="0"/>
                  </a:cubicBezTo>
                  <a:cubicBezTo>
                    <a:pt x="98" y="0"/>
                    <a:pt x="98" y="0"/>
                    <a:pt x="98" y="0"/>
                  </a:cubicBezTo>
                  <a:cubicBezTo>
                    <a:pt x="44" y="0"/>
                    <a:pt x="0" y="43"/>
                    <a:pt x="0" y="97"/>
                  </a:cubicBezTo>
                  <a:cubicBezTo>
                    <a:pt x="0" y="124"/>
                    <a:pt x="11" y="150"/>
                    <a:pt x="32" y="168"/>
                  </a:cubicBezTo>
                  <a:cubicBezTo>
                    <a:pt x="32" y="244"/>
                    <a:pt x="32" y="244"/>
                    <a:pt x="32" y="244"/>
                  </a:cubicBezTo>
                  <a:cubicBezTo>
                    <a:pt x="32" y="246"/>
                    <a:pt x="33" y="248"/>
                    <a:pt x="35" y="248"/>
                  </a:cubicBezTo>
                  <a:cubicBezTo>
                    <a:pt x="38" y="248"/>
                    <a:pt x="39" y="246"/>
                    <a:pt x="39" y="244"/>
                  </a:cubicBezTo>
                  <a:cubicBezTo>
                    <a:pt x="39" y="165"/>
                    <a:pt x="39" y="165"/>
                    <a:pt x="39" y="165"/>
                  </a:cubicBezTo>
                  <a:cubicBezTo>
                    <a:pt x="38" y="163"/>
                    <a:pt x="38" y="163"/>
                    <a:pt x="38" y="163"/>
                  </a:cubicBezTo>
                  <a:cubicBezTo>
                    <a:pt x="19" y="146"/>
                    <a:pt x="8" y="122"/>
                    <a:pt x="8" y="97"/>
                  </a:cubicBezTo>
                  <a:cubicBezTo>
                    <a:pt x="8" y="48"/>
                    <a:pt x="49" y="8"/>
                    <a:pt x="99" y="8"/>
                  </a:cubicBezTo>
                  <a:cubicBezTo>
                    <a:pt x="127" y="8"/>
                    <a:pt x="127" y="8"/>
                    <a:pt x="127" y="8"/>
                  </a:cubicBezTo>
                  <a:cubicBezTo>
                    <a:pt x="159" y="8"/>
                    <a:pt x="189" y="23"/>
                    <a:pt x="207" y="49"/>
                  </a:cubicBezTo>
                  <a:cubicBezTo>
                    <a:pt x="215" y="59"/>
                    <a:pt x="223" y="82"/>
                    <a:pt x="230" y="102"/>
                  </a:cubicBezTo>
                  <a:cubicBezTo>
                    <a:pt x="235" y="115"/>
                    <a:pt x="239" y="126"/>
                    <a:pt x="243" y="135"/>
                  </a:cubicBezTo>
                  <a:cubicBezTo>
                    <a:pt x="245" y="139"/>
                    <a:pt x="244" y="143"/>
                    <a:pt x="242" y="146"/>
                  </a:cubicBezTo>
                  <a:cubicBezTo>
                    <a:pt x="240" y="149"/>
                    <a:pt x="236" y="151"/>
                    <a:pt x="232" y="151"/>
                  </a:cubicBezTo>
                  <a:cubicBezTo>
                    <a:pt x="213" y="151"/>
                    <a:pt x="213" y="151"/>
                    <a:pt x="213" y="151"/>
                  </a:cubicBezTo>
                  <a:cubicBezTo>
                    <a:pt x="213" y="182"/>
                    <a:pt x="213" y="182"/>
                    <a:pt x="213" y="182"/>
                  </a:cubicBezTo>
                  <a:cubicBezTo>
                    <a:pt x="213" y="197"/>
                    <a:pt x="200" y="209"/>
                    <a:pt x="185" y="209"/>
                  </a:cubicBezTo>
                  <a:cubicBezTo>
                    <a:pt x="150" y="209"/>
                    <a:pt x="150" y="209"/>
                    <a:pt x="150" y="209"/>
                  </a:cubicBezTo>
                  <a:cubicBezTo>
                    <a:pt x="150" y="244"/>
                    <a:pt x="150" y="244"/>
                    <a:pt x="150" y="244"/>
                  </a:cubicBezTo>
                  <a:cubicBezTo>
                    <a:pt x="150" y="246"/>
                    <a:pt x="151" y="248"/>
                    <a:pt x="154" y="248"/>
                  </a:cubicBezTo>
                  <a:cubicBezTo>
                    <a:pt x="156" y="248"/>
                    <a:pt x="157" y="246"/>
                    <a:pt x="157" y="244"/>
                  </a:cubicBezTo>
                  <a:cubicBezTo>
                    <a:pt x="157" y="217"/>
                    <a:pt x="157" y="217"/>
                    <a:pt x="157" y="217"/>
                  </a:cubicBezTo>
                  <a:cubicBezTo>
                    <a:pt x="185" y="217"/>
                    <a:pt x="185" y="217"/>
                    <a:pt x="185" y="217"/>
                  </a:cubicBezTo>
                  <a:cubicBezTo>
                    <a:pt x="205" y="217"/>
                    <a:pt x="221" y="202"/>
                    <a:pt x="221" y="182"/>
                  </a:cubicBezTo>
                  <a:cubicBezTo>
                    <a:pt x="221" y="159"/>
                    <a:pt x="221" y="159"/>
                    <a:pt x="221" y="159"/>
                  </a:cubicBezTo>
                  <a:cubicBezTo>
                    <a:pt x="232" y="159"/>
                    <a:pt x="232" y="159"/>
                    <a:pt x="232" y="159"/>
                  </a:cubicBezTo>
                  <a:cubicBezTo>
                    <a:pt x="239" y="159"/>
                    <a:pt x="245" y="156"/>
                    <a:pt x="249" y="150"/>
                  </a:cubicBezTo>
                  <a:cubicBezTo>
                    <a:pt x="252" y="145"/>
                    <a:pt x="253" y="138"/>
                    <a:pt x="250" y="1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5310FFB1-93CD-CEE9-3598-585DB9E6007F}"/>
              </a:ext>
              <a:ext uri="{C183D7F6-B498-43B3-948B-1728B52AA6E4}">
                <adec:decorative xmlns:adec="http://schemas.microsoft.com/office/drawing/2017/decorative" val="1"/>
              </a:ext>
            </a:extLst>
          </p:cNvPr>
          <p:cNvGrpSpPr/>
          <p:nvPr/>
        </p:nvGrpSpPr>
        <p:grpSpPr>
          <a:xfrm>
            <a:off x="9767931" y="5544914"/>
            <a:ext cx="358450" cy="358450"/>
            <a:chOff x="8932087" y="1940323"/>
            <a:chExt cx="465374" cy="465374"/>
          </a:xfrm>
        </p:grpSpPr>
        <p:sp>
          <p:nvSpPr>
            <p:cNvPr id="72" name="Oval 71">
              <a:extLst>
                <a:ext uri="{FF2B5EF4-FFF2-40B4-BE49-F238E27FC236}">
                  <a16:creationId xmlns:a16="http://schemas.microsoft.com/office/drawing/2014/main" id="{F94A024E-C4C0-D9EC-85E2-4195EBF6EC3F}"/>
                </a:ext>
              </a:extLst>
            </p:cNvPr>
            <p:cNvSpPr/>
            <p:nvPr/>
          </p:nvSpPr>
          <p:spPr>
            <a:xfrm>
              <a:off x="8932087" y="1940323"/>
              <a:ext cx="465374" cy="4653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73" name="Freeform 24">
              <a:extLst>
                <a:ext uri="{FF2B5EF4-FFF2-40B4-BE49-F238E27FC236}">
                  <a16:creationId xmlns:a16="http://schemas.microsoft.com/office/drawing/2014/main" id="{BBA7EB91-1852-64E4-B852-0EDD081DEA36}"/>
                </a:ext>
              </a:extLst>
            </p:cNvPr>
            <p:cNvSpPr>
              <a:spLocks noEditPoints="1"/>
            </p:cNvSpPr>
            <p:nvPr/>
          </p:nvSpPr>
          <p:spPr bwMode="auto">
            <a:xfrm>
              <a:off x="9005943" y="2013556"/>
              <a:ext cx="317662" cy="318908"/>
            </a:xfrm>
            <a:custGeom>
              <a:avLst/>
              <a:gdLst>
                <a:gd name="T0" fmla="*/ 126 w 280"/>
                <a:gd name="T1" fmla="*/ 178 h 280"/>
                <a:gd name="T2" fmla="*/ 119 w 280"/>
                <a:gd name="T3" fmla="*/ 178 h 280"/>
                <a:gd name="T4" fmla="*/ 89 w 280"/>
                <a:gd name="T5" fmla="*/ 147 h 280"/>
                <a:gd name="T6" fmla="*/ 89 w 280"/>
                <a:gd name="T7" fmla="*/ 141 h 280"/>
                <a:gd name="T8" fmla="*/ 95 w 280"/>
                <a:gd name="T9" fmla="*/ 141 h 280"/>
                <a:gd name="T10" fmla="*/ 122 w 280"/>
                <a:gd name="T11" fmla="*/ 169 h 280"/>
                <a:gd name="T12" fmla="*/ 185 w 280"/>
                <a:gd name="T13" fmla="*/ 106 h 280"/>
                <a:gd name="T14" fmla="*/ 191 w 280"/>
                <a:gd name="T15" fmla="*/ 106 h 280"/>
                <a:gd name="T16" fmla="*/ 191 w 280"/>
                <a:gd name="T17" fmla="*/ 112 h 280"/>
                <a:gd name="T18" fmla="*/ 126 w 280"/>
                <a:gd name="T19" fmla="*/ 178 h 280"/>
                <a:gd name="T20" fmla="*/ 187 w 280"/>
                <a:gd name="T21" fmla="*/ 26 h 280"/>
                <a:gd name="T22" fmla="*/ 239 w 280"/>
                <a:gd name="T23" fmla="*/ 41 h 280"/>
                <a:gd name="T24" fmla="*/ 254 w 280"/>
                <a:gd name="T25" fmla="*/ 93 h 280"/>
                <a:gd name="T26" fmla="*/ 280 w 280"/>
                <a:gd name="T27" fmla="*/ 140 h 280"/>
                <a:gd name="T28" fmla="*/ 254 w 280"/>
                <a:gd name="T29" fmla="*/ 187 h 280"/>
                <a:gd name="T30" fmla="*/ 239 w 280"/>
                <a:gd name="T31" fmla="*/ 239 h 280"/>
                <a:gd name="T32" fmla="*/ 187 w 280"/>
                <a:gd name="T33" fmla="*/ 254 h 280"/>
                <a:gd name="T34" fmla="*/ 140 w 280"/>
                <a:gd name="T35" fmla="*/ 280 h 280"/>
                <a:gd name="T36" fmla="*/ 93 w 280"/>
                <a:gd name="T37" fmla="*/ 254 h 280"/>
                <a:gd name="T38" fmla="*/ 41 w 280"/>
                <a:gd name="T39" fmla="*/ 239 h 280"/>
                <a:gd name="T40" fmla="*/ 26 w 280"/>
                <a:gd name="T41" fmla="*/ 187 h 280"/>
                <a:gd name="T42" fmla="*/ 0 w 280"/>
                <a:gd name="T43" fmla="*/ 140 h 280"/>
                <a:gd name="T44" fmla="*/ 26 w 280"/>
                <a:gd name="T45" fmla="*/ 93 h 280"/>
                <a:gd name="T46" fmla="*/ 41 w 280"/>
                <a:gd name="T47" fmla="*/ 41 h 280"/>
                <a:gd name="T48" fmla="*/ 93 w 280"/>
                <a:gd name="T49" fmla="*/ 26 h 280"/>
                <a:gd name="T50" fmla="*/ 140 w 280"/>
                <a:gd name="T51" fmla="*/ 0 h 280"/>
                <a:gd name="T52" fmla="*/ 187 w 280"/>
                <a:gd name="T53" fmla="*/ 26 h 280"/>
                <a:gd name="T54" fmla="*/ 97 w 280"/>
                <a:gd name="T55" fmla="*/ 37 h 280"/>
                <a:gd name="T56" fmla="*/ 94 w 280"/>
                <a:gd name="T57" fmla="*/ 36 h 280"/>
                <a:gd name="T58" fmla="*/ 47 w 280"/>
                <a:gd name="T59" fmla="*/ 47 h 280"/>
                <a:gd name="T60" fmla="*/ 36 w 280"/>
                <a:gd name="T61" fmla="*/ 94 h 280"/>
                <a:gd name="T62" fmla="*/ 37 w 280"/>
                <a:gd name="T63" fmla="*/ 97 h 280"/>
                <a:gd name="T64" fmla="*/ 33 w 280"/>
                <a:gd name="T65" fmla="*/ 99 h 280"/>
                <a:gd name="T66" fmla="*/ 9 w 280"/>
                <a:gd name="T67" fmla="*/ 140 h 280"/>
                <a:gd name="T68" fmla="*/ 33 w 280"/>
                <a:gd name="T69" fmla="*/ 181 h 280"/>
                <a:gd name="T70" fmla="*/ 37 w 280"/>
                <a:gd name="T71" fmla="*/ 183 h 280"/>
                <a:gd name="T72" fmla="*/ 36 w 280"/>
                <a:gd name="T73" fmla="*/ 186 h 280"/>
                <a:gd name="T74" fmla="*/ 47 w 280"/>
                <a:gd name="T75" fmla="*/ 233 h 280"/>
                <a:gd name="T76" fmla="*/ 94 w 280"/>
                <a:gd name="T77" fmla="*/ 244 h 280"/>
                <a:gd name="T78" fmla="*/ 97 w 280"/>
                <a:gd name="T79" fmla="*/ 243 h 280"/>
                <a:gd name="T80" fmla="*/ 99 w 280"/>
                <a:gd name="T81" fmla="*/ 247 h 280"/>
                <a:gd name="T82" fmla="*/ 140 w 280"/>
                <a:gd name="T83" fmla="*/ 271 h 280"/>
                <a:gd name="T84" fmla="*/ 181 w 280"/>
                <a:gd name="T85" fmla="*/ 247 h 280"/>
                <a:gd name="T86" fmla="*/ 183 w 280"/>
                <a:gd name="T87" fmla="*/ 243 h 280"/>
                <a:gd name="T88" fmla="*/ 186 w 280"/>
                <a:gd name="T89" fmla="*/ 244 h 280"/>
                <a:gd name="T90" fmla="*/ 233 w 280"/>
                <a:gd name="T91" fmla="*/ 233 h 280"/>
                <a:gd name="T92" fmla="*/ 244 w 280"/>
                <a:gd name="T93" fmla="*/ 186 h 280"/>
                <a:gd name="T94" fmla="*/ 243 w 280"/>
                <a:gd name="T95" fmla="*/ 183 h 280"/>
                <a:gd name="T96" fmla="*/ 247 w 280"/>
                <a:gd name="T97" fmla="*/ 181 h 280"/>
                <a:gd name="T98" fmla="*/ 271 w 280"/>
                <a:gd name="T99" fmla="*/ 140 h 280"/>
                <a:gd name="T100" fmla="*/ 247 w 280"/>
                <a:gd name="T101" fmla="*/ 99 h 280"/>
                <a:gd name="T102" fmla="*/ 243 w 280"/>
                <a:gd name="T103" fmla="*/ 97 h 280"/>
                <a:gd name="T104" fmla="*/ 244 w 280"/>
                <a:gd name="T105" fmla="*/ 94 h 280"/>
                <a:gd name="T106" fmla="*/ 233 w 280"/>
                <a:gd name="T107" fmla="*/ 47 h 280"/>
                <a:gd name="T108" fmla="*/ 186 w 280"/>
                <a:gd name="T109" fmla="*/ 36 h 280"/>
                <a:gd name="T110" fmla="*/ 183 w 280"/>
                <a:gd name="T111" fmla="*/ 37 h 280"/>
                <a:gd name="T112" fmla="*/ 181 w 280"/>
                <a:gd name="T113" fmla="*/ 33 h 280"/>
                <a:gd name="T114" fmla="*/ 140 w 280"/>
                <a:gd name="T115" fmla="*/ 8 h 280"/>
                <a:gd name="T116" fmla="*/ 99 w 280"/>
                <a:gd name="T117" fmla="*/ 33 h 280"/>
                <a:gd name="T118" fmla="*/ 97 w 280"/>
                <a:gd name="T119" fmla="*/ 3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280">
                  <a:moveTo>
                    <a:pt x="126" y="178"/>
                  </a:moveTo>
                  <a:cubicBezTo>
                    <a:pt x="124" y="180"/>
                    <a:pt x="121" y="180"/>
                    <a:pt x="119" y="178"/>
                  </a:cubicBezTo>
                  <a:cubicBezTo>
                    <a:pt x="89" y="147"/>
                    <a:pt x="89" y="147"/>
                    <a:pt x="89" y="147"/>
                  </a:cubicBezTo>
                  <a:cubicBezTo>
                    <a:pt x="87" y="146"/>
                    <a:pt x="87" y="143"/>
                    <a:pt x="89" y="141"/>
                  </a:cubicBezTo>
                  <a:cubicBezTo>
                    <a:pt x="91" y="140"/>
                    <a:pt x="93" y="140"/>
                    <a:pt x="95" y="141"/>
                  </a:cubicBezTo>
                  <a:cubicBezTo>
                    <a:pt x="122" y="169"/>
                    <a:pt x="122" y="169"/>
                    <a:pt x="122" y="169"/>
                  </a:cubicBezTo>
                  <a:cubicBezTo>
                    <a:pt x="185" y="106"/>
                    <a:pt x="185" y="106"/>
                    <a:pt x="185" y="106"/>
                  </a:cubicBezTo>
                  <a:cubicBezTo>
                    <a:pt x="187" y="105"/>
                    <a:pt x="189" y="105"/>
                    <a:pt x="191" y="106"/>
                  </a:cubicBezTo>
                  <a:cubicBezTo>
                    <a:pt x="193" y="108"/>
                    <a:pt x="193" y="111"/>
                    <a:pt x="191" y="112"/>
                  </a:cubicBezTo>
                  <a:lnTo>
                    <a:pt x="126" y="178"/>
                  </a:lnTo>
                  <a:close/>
                  <a:moveTo>
                    <a:pt x="187" y="26"/>
                  </a:moveTo>
                  <a:cubicBezTo>
                    <a:pt x="205" y="22"/>
                    <a:pt x="225" y="27"/>
                    <a:pt x="239" y="41"/>
                  </a:cubicBezTo>
                  <a:cubicBezTo>
                    <a:pt x="253" y="55"/>
                    <a:pt x="258" y="75"/>
                    <a:pt x="254" y="93"/>
                  </a:cubicBezTo>
                  <a:cubicBezTo>
                    <a:pt x="269" y="103"/>
                    <a:pt x="280" y="120"/>
                    <a:pt x="280" y="140"/>
                  </a:cubicBezTo>
                  <a:cubicBezTo>
                    <a:pt x="280" y="160"/>
                    <a:pt x="269" y="177"/>
                    <a:pt x="254" y="187"/>
                  </a:cubicBezTo>
                  <a:cubicBezTo>
                    <a:pt x="258" y="205"/>
                    <a:pt x="253" y="225"/>
                    <a:pt x="239" y="239"/>
                  </a:cubicBezTo>
                  <a:cubicBezTo>
                    <a:pt x="225" y="253"/>
                    <a:pt x="205" y="258"/>
                    <a:pt x="187" y="254"/>
                  </a:cubicBezTo>
                  <a:cubicBezTo>
                    <a:pt x="177" y="269"/>
                    <a:pt x="160" y="280"/>
                    <a:pt x="140" y="280"/>
                  </a:cubicBezTo>
                  <a:cubicBezTo>
                    <a:pt x="120" y="280"/>
                    <a:pt x="103" y="269"/>
                    <a:pt x="93" y="254"/>
                  </a:cubicBezTo>
                  <a:cubicBezTo>
                    <a:pt x="75" y="258"/>
                    <a:pt x="55" y="253"/>
                    <a:pt x="41" y="239"/>
                  </a:cubicBezTo>
                  <a:cubicBezTo>
                    <a:pt x="27" y="225"/>
                    <a:pt x="22" y="205"/>
                    <a:pt x="26" y="187"/>
                  </a:cubicBezTo>
                  <a:cubicBezTo>
                    <a:pt x="11" y="177"/>
                    <a:pt x="0" y="160"/>
                    <a:pt x="0" y="140"/>
                  </a:cubicBezTo>
                  <a:cubicBezTo>
                    <a:pt x="0" y="120"/>
                    <a:pt x="11" y="103"/>
                    <a:pt x="26" y="93"/>
                  </a:cubicBezTo>
                  <a:cubicBezTo>
                    <a:pt x="22" y="75"/>
                    <a:pt x="27" y="55"/>
                    <a:pt x="41" y="41"/>
                  </a:cubicBezTo>
                  <a:cubicBezTo>
                    <a:pt x="55" y="27"/>
                    <a:pt x="75" y="22"/>
                    <a:pt x="93" y="26"/>
                  </a:cubicBezTo>
                  <a:cubicBezTo>
                    <a:pt x="103" y="11"/>
                    <a:pt x="120" y="0"/>
                    <a:pt x="140" y="0"/>
                  </a:cubicBezTo>
                  <a:cubicBezTo>
                    <a:pt x="160" y="0"/>
                    <a:pt x="177" y="11"/>
                    <a:pt x="187" y="26"/>
                  </a:cubicBezTo>
                  <a:close/>
                  <a:moveTo>
                    <a:pt x="97" y="37"/>
                  </a:moveTo>
                  <a:cubicBezTo>
                    <a:pt x="94" y="36"/>
                    <a:pt x="94" y="36"/>
                    <a:pt x="94" y="36"/>
                  </a:cubicBezTo>
                  <a:cubicBezTo>
                    <a:pt x="78" y="31"/>
                    <a:pt x="60" y="35"/>
                    <a:pt x="47" y="47"/>
                  </a:cubicBezTo>
                  <a:cubicBezTo>
                    <a:pt x="35" y="60"/>
                    <a:pt x="31" y="78"/>
                    <a:pt x="36" y="94"/>
                  </a:cubicBezTo>
                  <a:cubicBezTo>
                    <a:pt x="37" y="97"/>
                    <a:pt x="37" y="97"/>
                    <a:pt x="37" y="97"/>
                  </a:cubicBezTo>
                  <a:cubicBezTo>
                    <a:pt x="33" y="99"/>
                    <a:pt x="33" y="99"/>
                    <a:pt x="33" y="99"/>
                  </a:cubicBezTo>
                  <a:cubicBezTo>
                    <a:pt x="19" y="107"/>
                    <a:pt x="9" y="122"/>
                    <a:pt x="9" y="140"/>
                  </a:cubicBezTo>
                  <a:cubicBezTo>
                    <a:pt x="9" y="158"/>
                    <a:pt x="19" y="173"/>
                    <a:pt x="33" y="181"/>
                  </a:cubicBezTo>
                  <a:cubicBezTo>
                    <a:pt x="37" y="183"/>
                    <a:pt x="37" y="183"/>
                    <a:pt x="37" y="183"/>
                  </a:cubicBezTo>
                  <a:cubicBezTo>
                    <a:pt x="36" y="186"/>
                    <a:pt x="36" y="186"/>
                    <a:pt x="36" y="186"/>
                  </a:cubicBezTo>
                  <a:cubicBezTo>
                    <a:pt x="31" y="202"/>
                    <a:pt x="35" y="220"/>
                    <a:pt x="47" y="233"/>
                  </a:cubicBezTo>
                  <a:cubicBezTo>
                    <a:pt x="60" y="245"/>
                    <a:pt x="78" y="249"/>
                    <a:pt x="94" y="244"/>
                  </a:cubicBezTo>
                  <a:cubicBezTo>
                    <a:pt x="97" y="243"/>
                    <a:pt x="97" y="243"/>
                    <a:pt x="97" y="243"/>
                  </a:cubicBezTo>
                  <a:cubicBezTo>
                    <a:pt x="99" y="247"/>
                    <a:pt x="99" y="247"/>
                    <a:pt x="99" y="247"/>
                  </a:cubicBezTo>
                  <a:cubicBezTo>
                    <a:pt x="107" y="261"/>
                    <a:pt x="122" y="271"/>
                    <a:pt x="140" y="271"/>
                  </a:cubicBezTo>
                  <a:cubicBezTo>
                    <a:pt x="158" y="271"/>
                    <a:pt x="173" y="261"/>
                    <a:pt x="181" y="247"/>
                  </a:cubicBezTo>
                  <a:cubicBezTo>
                    <a:pt x="183" y="243"/>
                    <a:pt x="183" y="243"/>
                    <a:pt x="183" y="243"/>
                  </a:cubicBezTo>
                  <a:cubicBezTo>
                    <a:pt x="186" y="244"/>
                    <a:pt x="186" y="244"/>
                    <a:pt x="186" y="244"/>
                  </a:cubicBezTo>
                  <a:cubicBezTo>
                    <a:pt x="202" y="249"/>
                    <a:pt x="220" y="245"/>
                    <a:pt x="233" y="233"/>
                  </a:cubicBezTo>
                  <a:cubicBezTo>
                    <a:pt x="245" y="220"/>
                    <a:pt x="249" y="202"/>
                    <a:pt x="244" y="186"/>
                  </a:cubicBezTo>
                  <a:cubicBezTo>
                    <a:pt x="243" y="183"/>
                    <a:pt x="243" y="183"/>
                    <a:pt x="243" y="183"/>
                  </a:cubicBezTo>
                  <a:cubicBezTo>
                    <a:pt x="247" y="181"/>
                    <a:pt x="247" y="181"/>
                    <a:pt x="247" y="181"/>
                  </a:cubicBezTo>
                  <a:cubicBezTo>
                    <a:pt x="261" y="173"/>
                    <a:pt x="271" y="158"/>
                    <a:pt x="271" y="140"/>
                  </a:cubicBezTo>
                  <a:cubicBezTo>
                    <a:pt x="271" y="122"/>
                    <a:pt x="261" y="107"/>
                    <a:pt x="247" y="99"/>
                  </a:cubicBezTo>
                  <a:cubicBezTo>
                    <a:pt x="243" y="97"/>
                    <a:pt x="243" y="97"/>
                    <a:pt x="243" y="97"/>
                  </a:cubicBezTo>
                  <a:cubicBezTo>
                    <a:pt x="244" y="94"/>
                    <a:pt x="244" y="94"/>
                    <a:pt x="244" y="94"/>
                  </a:cubicBezTo>
                  <a:cubicBezTo>
                    <a:pt x="249" y="78"/>
                    <a:pt x="245" y="60"/>
                    <a:pt x="233" y="47"/>
                  </a:cubicBezTo>
                  <a:cubicBezTo>
                    <a:pt x="220" y="35"/>
                    <a:pt x="202" y="31"/>
                    <a:pt x="186" y="36"/>
                  </a:cubicBezTo>
                  <a:cubicBezTo>
                    <a:pt x="183" y="37"/>
                    <a:pt x="183" y="37"/>
                    <a:pt x="183" y="37"/>
                  </a:cubicBezTo>
                  <a:cubicBezTo>
                    <a:pt x="181" y="33"/>
                    <a:pt x="181" y="33"/>
                    <a:pt x="181" y="33"/>
                  </a:cubicBezTo>
                  <a:cubicBezTo>
                    <a:pt x="173" y="19"/>
                    <a:pt x="158" y="8"/>
                    <a:pt x="140" y="8"/>
                  </a:cubicBezTo>
                  <a:cubicBezTo>
                    <a:pt x="122" y="8"/>
                    <a:pt x="107" y="19"/>
                    <a:pt x="99" y="33"/>
                  </a:cubicBezTo>
                  <a:lnTo>
                    <a:pt x="97" y="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4" name="Group 73">
            <a:extLst>
              <a:ext uri="{FF2B5EF4-FFF2-40B4-BE49-F238E27FC236}">
                <a16:creationId xmlns:a16="http://schemas.microsoft.com/office/drawing/2014/main" id="{AF77F726-6A56-F9C5-23B3-EE1127A5C130}"/>
              </a:ext>
              <a:ext uri="{C183D7F6-B498-43B3-948B-1728B52AA6E4}">
                <adec:decorative xmlns:adec="http://schemas.microsoft.com/office/drawing/2017/decorative" val="1"/>
              </a:ext>
            </a:extLst>
          </p:cNvPr>
          <p:cNvGrpSpPr/>
          <p:nvPr/>
        </p:nvGrpSpPr>
        <p:grpSpPr>
          <a:xfrm>
            <a:off x="8263337" y="5700443"/>
            <a:ext cx="358450" cy="358450"/>
            <a:chOff x="5212656" y="5236622"/>
            <a:chExt cx="465374" cy="465374"/>
          </a:xfrm>
        </p:grpSpPr>
        <p:sp>
          <p:nvSpPr>
            <p:cNvPr id="75" name="Oval 74">
              <a:extLst>
                <a:ext uri="{FF2B5EF4-FFF2-40B4-BE49-F238E27FC236}">
                  <a16:creationId xmlns:a16="http://schemas.microsoft.com/office/drawing/2014/main" id="{5FFEA463-8A07-36B8-F285-863C35B6B59B}"/>
                </a:ext>
              </a:extLst>
            </p:cNvPr>
            <p:cNvSpPr/>
            <p:nvPr/>
          </p:nvSpPr>
          <p:spPr>
            <a:xfrm>
              <a:off x="5212656" y="5236622"/>
              <a:ext cx="465374" cy="4653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76" name="Freeform 19">
              <a:extLst>
                <a:ext uri="{FF2B5EF4-FFF2-40B4-BE49-F238E27FC236}">
                  <a16:creationId xmlns:a16="http://schemas.microsoft.com/office/drawing/2014/main" id="{143C8D58-D9CE-CCDC-FA40-EB64750649D4}"/>
                </a:ext>
              </a:extLst>
            </p:cNvPr>
            <p:cNvSpPr>
              <a:spLocks noEditPoints="1"/>
            </p:cNvSpPr>
            <p:nvPr/>
          </p:nvSpPr>
          <p:spPr bwMode="auto">
            <a:xfrm>
              <a:off x="5298590" y="5312667"/>
              <a:ext cx="318907" cy="281535"/>
            </a:xfrm>
            <a:custGeom>
              <a:avLst/>
              <a:gdLst>
                <a:gd name="T0" fmla="*/ 260 w 281"/>
                <a:gd name="T1" fmla="*/ 148 h 248"/>
                <a:gd name="T2" fmla="*/ 185 w 281"/>
                <a:gd name="T3" fmla="*/ 194 h 248"/>
                <a:gd name="T4" fmla="*/ 124 w 281"/>
                <a:gd name="T5" fmla="*/ 190 h 248"/>
                <a:gd name="T6" fmla="*/ 166 w 281"/>
                <a:gd name="T7" fmla="*/ 186 h 248"/>
                <a:gd name="T8" fmla="*/ 182 w 281"/>
                <a:gd name="T9" fmla="*/ 154 h 248"/>
                <a:gd name="T10" fmla="*/ 89 w 281"/>
                <a:gd name="T11" fmla="*/ 147 h 248"/>
                <a:gd name="T12" fmla="*/ 29 w 281"/>
                <a:gd name="T13" fmla="*/ 178 h 248"/>
                <a:gd name="T14" fmla="*/ 0 w 281"/>
                <a:gd name="T15" fmla="*/ 182 h 248"/>
                <a:gd name="T16" fmla="*/ 32 w 281"/>
                <a:gd name="T17" fmla="*/ 186 h 248"/>
                <a:gd name="T18" fmla="*/ 89 w 281"/>
                <a:gd name="T19" fmla="*/ 155 h 248"/>
                <a:gd name="T20" fmla="*/ 176 w 281"/>
                <a:gd name="T21" fmla="*/ 159 h 248"/>
                <a:gd name="T22" fmla="*/ 166 w 281"/>
                <a:gd name="T23" fmla="*/ 178 h 248"/>
                <a:gd name="T24" fmla="*/ 116 w 281"/>
                <a:gd name="T25" fmla="*/ 190 h 248"/>
                <a:gd name="T26" fmla="*/ 188 w 281"/>
                <a:gd name="T27" fmla="*/ 201 h 248"/>
                <a:gd name="T28" fmla="*/ 259 w 281"/>
                <a:gd name="T29" fmla="*/ 155 h 248"/>
                <a:gd name="T30" fmla="*/ 272 w 281"/>
                <a:gd name="T31" fmla="*/ 173 h 248"/>
                <a:gd name="T32" fmla="*/ 200 w 281"/>
                <a:gd name="T33" fmla="*/ 231 h 248"/>
                <a:gd name="T34" fmla="*/ 4 w 281"/>
                <a:gd name="T35" fmla="*/ 240 h 248"/>
                <a:gd name="T36" fmla="*/ 4 w 281"/>
                <a:gd name="T37" fmla="*/ 248 h 248"/>
                <a:gd name="T38" fmla="*/ 204 w 281"/>
                <a:gd name="T39" fmla="*/ 237 h 248"/>
                <a:gd name="T40" fmla="*/ 279 w 281"/>
                <a:gd name="T41" fmla="*/ 174 h 248"/>
                <a:gd name="T42" fmla="*/ 86 w 281"/>
                <a:gd name="T43" fmla="*/ 85 h 248"/>
                <a:gd name="T44" fmla="*/ 109 w 281"/>
                <a:gd name="T45" fmla="*/ 108 h 248"/>
                <a:gd name="T46" fmla="*/ 140 w 281"/>
                <a:gd name="T47" fmla="*/ 124 h 248"/>
                <a:gd name="T48" fmla="*/ 156 w 281"/>
                <a:gd name="T49" fmla="*/ 85 h 248"/>
                <a:gd name="T50" fmla="*/ 194 w 281"/>
                <a:gd name="T51" fmla="*/ 70 h 248"/>
                <a:gd name="T52" fmla="*/ 179 w 281"/>
                <a:gd name="T53" fmla="*/ 39 h 248"/>
                <a:gd name="T54" fmla="*/ 156 w 281"/>
                <a:gd name="T55" fmla="*/ 15 h 248"/>
                <a:gd name="T56" fmla="*/ 124 w 281"/>
                <a:gd name="T57" fmla="*/ 0 h 248"/>
                <a:gd name="T58" fmla="*/ 109 w 281"/>
                <a:gd name="T59" fmla="*/ 39 h 248"/>
                <a:gd name="T60" fmla="*/ 70 w 281"/>
                <a:gd name="T61" fmla="*/ 54 h 248"/>
                <a:gd name="T62" fmla="*/ 86 w 281"/>
                <a:gd name="T63" fmla="*/ 85 h 248"/>
                <a:gd name="T64" fmla="*/ 86 w 281"/>
                <a:gd name="T65" fmla="*/ 46 h 248"/>
                <a:gd name="T66" fmla="*/ 117 w 281"/>
                <a:gd name="T67" fmla="*/ 15 h 248"/>
                <a:gd name="T68" fmla="*/ 140 w 281"/>
                <a:gd name="T69" fmla="*/ 8 h 248"/>
                <a:gd name="T70" fmla="*/ 148 w 281"/>
                <a:gd name="T71" fmla="*/ 46 h 248"/>
                <a:gd name="T72" fmla="*/ 187 w 281"/>
                <a:gd name="T73" fmla="*/ 54 h 248"/>
                <a:gd name="T74" fmla="*/ 179 w 281"/>
                <a:gd name="T75" fmla="*/ 77 h 248"/>
                <a:gd name="T76" fmla="*/ 148 w 281"/>
                <a:gd name="T77" fmla="*/ 108 h 248"/>
                <a:gd name="T78" fmla="*/ 124 w 281"/>
                <a:gd name="T79" fmla="*/ 116 h 248"/>
                <a:gd name="T80" fmla="*/ 117 w 281"/>
                <a:gd name="T81" fmla="*/ 77 h 248"/>
                <a:gd name="T82" fmla="*/ 78 w 281"/>
                <a:gd name="T83" fmla="*/ 7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 h="248">
                  <a:moveTo>
                    <a:pt x="275" y="157"/>
                  </a:moveTo>
                  <a:cubicBezTo>
                    <a:pt x="272" y="152"/>
                    <a:pt x="266" y="148"/>
                    <a:pt x="260" y="148"/>
                  </a:cubicBezTo>
                  <a:cubicBezTo>
                    <a:pt x="254" y="147"/>
                    <a:pt x="248" y="148"/>
                    <a:pt x="243" y="152"/>
                  </a:cubicBezTo>
                  <a:cubicBezTo>
                    <a:pt x="185" y="194"/>
                    <a:pt x="185" y="194"/>
                    <a:pt x="185" y="194"/>
                  </a:cubicBezTo>
                  <a:cubicBezTo>
                    <a:pt x="128" y="194"/>
                    <a:pt x="128" y="194"/>
                    <a:pt x="128" y="194"/>
                  </a:cubicBezTo>
                  <a:cubicBezTo>
                    <a:pt x="126" y="194"/>
                    <a:pt x="124" y="192"/>
                    <a:pt x="124" y="190"/>
                  </a:cubicBezTo>
                  <a:cubicBezTo>
                    <a:pt x="124" y="188"/>
                    <a:pt x="126" y="186"/>
                    <a:pt x="128" y="186"/>
                  </a:cubicBezTo>
                  <a:cubicBezTo>
                    <a:pt x="166" y="186"/>
                    <a:pt x="166" y="186"/>
                    <a:pt x="166" y="186"/>
                  </a:cubicBezTo>
                  <a:cubicBezTo>
                    <a:pt x="176" y="186"/>
                    <a:pt x="184" y="179"/>
                    <a:pt x="186" y="170"/>
                  </a:cubicBezTo>
                  <a:cubicBezTo>
                    <a:pt x="187" y="164"/>
                    <a:pt x="185" y="158"/>
                    <a:pt x="182" y="154"/>
                  </a:cubicBezTo>
                  <a:cubicBezTo>
                    <a:pt x="178" y="150"/>
                    <a:pt x="172" y="147"/>
                    <a:pt x="167" y="147"/>
                  </a:cubicBezTo>
                  <a:cubicBezTo>
                    <a:pt x="89" y="147"/>
                    <a:pt x="89" y="147"/>
                    <a:pt x="89" y="147"/>
                  </a:cubicBezTo>
                  <a:cubicBezTo>
                    <a:pt x="75" y="147"/>
                    <a:pt x="61" y="152"/>
                    <a:pt x="51" y="161"/>
                  </a:cubicBezTo>
                  <a:cubicBezTo>
                    <a:pt x="29" y="178"/>
                    <a:pt x="29" y="178"/>
                    <a:pt x="29" y="178"/>
                  </a:cubicBezTo>
                  <a:cubicBezTo>
                    <a:pt x="4" y="178"/>
                    <a:pt x="4" y="178"/>
                    <a:pt x="4" y="178"/>
                  </a:cubicBezTo>
                  <a:cubicBezTo>
                    <a:pt x="2" y="178"/>
                    <a:pt x="0" y="180"/>
                    <a:pt x="0" y="182"/>
                  </a:cubicBezTo>
                  <a:cubicBezTo>
                    <a:pt x="0" y="184"/>
                    <a:pt x="2" y="186"/>
                    <a:pt x="4" y="186"/>
                  </a:cubicBezTo>
                  <a:cubicBezTo>
                    <a:pt x="32" y="186"/>
                    <a:pt x="32" y="186"/>
                    <a:pt x="32" y="186"/>
                  </a:cubicBezTo>
                  <a:cubicBezTo>
                    <a:pt x="56" y="167"/>
                    <a:pt x="56" y="167"/>
                    <a:pt x="56" y="167"/>
                  </a:cubicBezTo>
                  <a:cubicBezTo>
                    <a:pt x="65" y="159"/>
                    <a:pt x="77" y="155"/>
                    <a:pt x="89" y="155"/>
                  </a:cubicBezTo>
                  <a:cubicBezTo>
                    <a:pt x="167" y="155"/>
                    <a:pt x="167" y="155"/>
                    <a:pt x="167" y="155"/>
                  </a:cubicBezTo>
                  <a:cubicBezTo>
                    <a:pt x="170" y="155"/>
                    <a:pt x="173" y="157"/>
                    <a:pt x="176" y="159"/>
                  </a:cubicBezTo>
                  <a:cubicBezTo>
                    <a:pt x="178" y="162"/>
                    <a:pt x="179" y="165"/>
                    <a:pt x="178" y="169"/>
                  </a:cubicBezTo>
                  <a:cubicBezTo>
                    <a:pt x="177" y="174"/>
                    <a:pt x="172" y="178"/>
                    <a:pt x="166" y="178"/>
                  </a:cubicBezTo>
                  <a:cubicBezTo>
                    <a:pt x="128" y="178"/>
                    <a:pt x="128" y="178"/>
                    <a:pt x="128" y="178"/>
                  </a:cubicBezTo>
                  <a:cubicBezTo>
                    <a:pt x="121" y="178"/>
                    <a:pt x="116" y="183"/>
                    <a:pt x="116" y="190"/>
                  </a:cubicBezTo>
                  <a:cubicBezTo>
                    <a:pt x="116" y="196"/>
                    <a:pt x="122" y="201"/>
                    <a:pt x="128" y="201"/>
                  </a:cubicBezTo>
                  <a:cubicBezTo>
                    <a:pt x="188" y="201"/>
                    <a:pt x="188" y="201"/>
                    <a:pt x="188" y="201"/>
                  </a:cubicBezTo>
                  <a:cubicBezTo>
                    <a:pt x="247" y="158"/>
                    <a:pt x="247" y="158"/>
                    <a:pt x="247" y="158"/>
                  </a:cubicBezTo>
                  <a:cubicBezTo>
                    <a:pt x="250" y="156"/>
                    <a:pt x="254" y="155"/>
                    <a:pt x="259" y="155"/>
                  </a:cubicBezTo>
                  <a:cubicBezTo>
                    <a:pt x="263" y="156"/>
                    <a:pt x="266" y="158"/>
                    <a:pt x="269" y="161"/>
                  </a:cubicBezTo>
                  <a:cubicBezTo>
                    <a:pt x="271" y="165"/>
                    <a:pt x="272" y="169"/>
                    <a:pt x="272" y="173"/>
                  </a:cubicBezTo>
                  <a:cubicBezTo>
                    <a:pt x="271" y="177"/>
                    <a:pt x="269" y="181"/>
                    <a:pt x="265" y="183"/>
                  </a:cubicBezTo>
                  <a:cubicBezTo>
                    <a:pt x="200" y="231"/>
                    <a:pt x="200" y="231"/>
                    <a:pt x="200" y="231"/>
                  </a:cubicBezTo>
                  <a:cubicBezTo>
                    <a:pt x="192" y="237"/>
                    <a:pt x="182" y="240"/>
                    <a:pt x="172" y="240"/>
                  </a:cubicBezTo>
                  <a:cubicBezTo>
                    <a:pt x="4" y="240"/>
                    <a:pt x="4" y="240"/>
                    <a:pt x="4" y="240"/>
                  </a:cubicBezTo>
                  <a:cubicBezTo>
                    <a:pt x="2" y="240"/>
                    <a:pt x="0" y="242"/>
                    <a:pt x="0" y="244"/>
                  </a:cubicBezTo>
                  <a:cubicBezTo>
                    <a:pt x="0" y="246"/>
                    <a:pt x="2" y="248"/>
                    <a:pt x="4" y="248"/>
                  </a:cubicBezTo>
                  <a:cubicBezTo>
                    <a:pt x="172" y="248"/>
                    <a:pt x="172" y="248"/>
                    <a:pt x="172" y="248"/>
                  </a:cubicBezTo>
                  <a:cubicBezTo>
                    <a:pt x="184" y="248"/>
                    <a:pt x="195" y="244"/>
                    <a:pt x="204" y="237"/>
                  </a:cubicBezTo>
                  <a:cubicBezTo>
                    <a:pt x="270" y="189"/>
                    <a:pt x="270" y="189"/>
                    <a:pt x="270" y="189"/>
                  </a:cubicBezTo>
                  <a:cubicBezTo>
                    <a:pt x="275" y="186"/>
                    <a:pt x="278" y="180"/>
                    <a:pt x="279" y="174"/>
                  </a:cubicBezTo>
                  <a:cubicBezTo>
                    <a:pt x="281" y="168"/>
                    <a:pt x="279" y="162"/>
                    <a:pt x="275" y="157"/>
                  </a:cubicBezTo>
                  <a:close/>
                  <a:moveTo>
                    <a:pt x="86" y="85"/>
                  </a:moveTo>
                  <a:cubicBezTo>
                    <a:pt x="109" y="85"/>
                    <a:pt x="109" y="85"/>
                    <a:pt x="109" y="85"/>
                  </a:cubicBezTo>
                  <a:cubicBezTo>
                    <a:pt x="109" y="108"/>
                    <a:pt x="109" y="108"/>
                    <a:pt x="109" y="108"/>
                  </a:cubicBezTo>
                  <a:cubicBezTo>
                    <a:pt x="109" y="117"/>
                    <a:pt x="116" y="124"/>
                    <a:pt x="124" y="124"/>
                  </a:cubicBezTo>
                  <a:cubicBezTo>
                    <a:pt x="140" y="124"/>
                    <a:pt x="140" y="124"/>
                    <a:pt x="140" y="124"/>
                  </a:cubicBezTo>
                  <a:cubicBezTo>
                    <a:pt x="149" y="124"/>
                    <a:pt x="156" y="117"/>
                    <a:pt x="156" y="108"/>
                  </a:cubicBezTo>
                  <a:cubicBezTo>
                    <a:pt x="156" y="85"/>
                    <a:pt x="156" y="85"/>
                    <a:pt x="156" y="85"/>
                  </a:cubicBezTo>
                  <a:cubicBezTo>
                    <a:pt x="179" y="85"/>
                    <a:pt x="179" y="85"/>
                    <a:pt x="179" y="85"/>
                  </a:cubicBezTo>
                  <a:cubicBezTo>
                    <a:pt x="187" y="85"/>
                    <a:pt x="194" y="78"/>
                    <a:pt x="194" y="70"/>
                  </a:cubicBezTo>
                  <a:cubicBezTo>
                    <a:pt x="194" y="54"/>
                    <a:pt x="194" y="54"/>
                    <a:pt x="194" y="54"/>
                  </a:cubicBezTo>
                  <a:cubicBezTo>
                    <a:pt x="194" y="46"/>
                    <a:pt x="187" y="39"/>
                    <a:pt x="179" y="39"/>
                  </a:cubicBezTo>
                  <a:cubicBezTo>
                    <a:pt x="156" y="39"/>
                    <a:pt x="156" y="39"/>
                    <a:pt x="156" y="39"/>
                  </a:cubicBezTo>
                  <a:cubicBezTo>
                    <a:pt x="156" y="15"/>
                    <a:pt x="156" y="15"/>
                    <a:pt x="156" y="15"/>
                  </a:cubicBezTo>
                  <a:cubicBezTo>
                    <a:pt x="156" y="7"/>
                    <a:pt x="149" y="0"/>
                    <a:pt x="140" y="0"/>
                  </a:cubicBezTo>
                  <a:cubicBezTo>
                    <a:pt x="124" y="0"/>
                    <a:pt x="124" y="0"/>
                    <a:pt x="124" y="0"/>
                  </a:cubicBezTo>
                  <a:cubicBezTo>
                    <a:pt x="116" y="0"/>
                    <a:pt x="109" y="7"/>
                    <a:pt x="109" y="15"/>
                  </a:cubicBezTo>
                  <a:cubicBezTo>
                    <a:pt x="109" y="39"/>
                    <a:pt x="109" y="39"/>
                    <a:pt x="109" y="39"/>
                  </a:cubicBezTo>
                  <a:cubicBezTo>
                    <a:pt x="86" y="39"/>
                    <a:pt x="86" y="39"/>
                    <a:pt x="86" y="39"/>
                  </a:cubicBezTo>
                  <a:cubicBezTo>
                    <a:pt x="77" y="39"/>
                    <a:pt x="70" y="46"/>
                    <a:pt x="70" y="54"/>
                  </a:cubicBezTo>
                  <a:cubicBezTo>
                    <a:pt x="70" y="70"/>
                    <a:pt x="70" y="70"/>
                    <a:pt x="70" y="70"/>
                  </a:cubicBezTo>
                  <a:cubicBezTo>
                    <a:pt x="70" y="78"/>
                    <a:pt x="77" y="85"/>
                    <a:pt x="86" y="85"/>
                  </a:cubicBezTo>
                  <a:close/>
                  <a:moveTo>
                    <a:pt x="78" y="54"/>
                  </a:moveTo>
                  <a:cubicBezTo>
                    <a:pt x="78" y="50"/>
                    <a:pt x="81" y="46"/>
                    <a:pt x="86" y="46"/>
                  </a:cubicBezTo>
                  <a:cubicBezTo>
                    <a:pt x="117" y="46"/>
                    <a:pt x="117" y="46"/>
                    <a:pt x="117" y="46"/>
                  </a:cubicBezTo>
                  <a:cubicBezTo>
                    <a:pt x="117" y="15"/>
                    <a:pt x="117" y="15"/>
                    <a:pt x="117" y="15"/>
                  </a:cubicBezTo>
                  <a:cubicBezTo>
                    <a:pt x="117" y="11"/>
                    <a:pt x="120" y="8"/>
                    <a:pt x="124" y="8"/>
                  </a:cubicBezTo>
                  <a:cubicBezTo>
                    <a:pt x="140" y="8"/>
                    <a:pt x="140" y="8"/>
                    <a:pt x="140" y="8"/>
                  </a:cubicBezTo>
                  <a:cubicBezTo>
                    <a:pt x="144" y="8"/>
                    <a:pt x="148" y="11"/>
                    <a:pt x="148" y="15"/>
                  </a:cubicBezTo>
                  <a:cubicBezTo>
                    <a:pt x="148" y="46"/>
                    <a:pt x="148" y="46"/>
                    <a:pt x="148" y="46"/>
                  </a:cubicBezTo>
                  <a:cubicBezTo>
                    <a:pt x="179" y="46"/>
                    <a:pt x="179" y="46"/>
                    <a:pt x="179" y="46"/>
                  </a:cubicBezTo>
                  <a:cubicBezTo>
                    <a:pt x="183" y="46"/>
                    <a:pt x="187" y="50"/>
                    <a:pt x="187" y="54"/>
                  </a:cubicBezTo>
                  <a:cubicBezTo>
                    <a:pt x="187" y="70"/>
                    <a:pt x="187" y="70"/>
                    <a:pt x="187" y="70"/>
                  </a:cubicBezTo>
                  <a:cubicBezTo>
                    <a:pt x="187" y="74"/>
                    <a:pt x="183" y="77"/>
                    <a:pt x="179" y="77"/>
                  </a:cubicBezTo>
                  <a:cubicBezTo>
                    <a:pt x="148" y="77"/>
                    <a:pt x="148" y="77"/>
                    <a:pt x="148" y="77"/>
                  </a:cubicBezTo>
                  <a:cubicBezTo>
                    <a:pt x="148" y="108"/>
                    <a:pt x="148" y="108"/>
                    <a:pt x="148" y="108"/>
                  </a:cubicBezTo>
                  <a:cubicBezTo>
                    <a:pt x="148" y="113"/>
                    <a:pt x="144" y="116"/>
                    <a:pt x="140" y="116"/>
                  </a:cubicBezTo>
                  <a:cubicBezTo>
                    <a:pt x="124" y="116"/>
                    <a:pt x="124" y="116"/>
                    <a:pt x="124" y="116"/>
                  </a:cubicBezTo>
                  <a:cubicBezTo>
                    <a:pt x="120" y="116"/>
                    <a:pt x="117" y="113"/>
                    <a:pt x="117" y="108"/>
                  </a:cubicBezTo>
                  <a:cubicBezTo>
                    <a:pt x="117" y="77"/>
                    <a:pt x="117" y="77"/>
                    <a:pt x="117" y="77"/>
                  </a:cubicBezTo>
                  <a:cubicBezTo>
                    <a:pt x="86" y="77"/>
                    <a:pt x="86" y="77"/>
                    <a:pt x="86" y="77"/>
                  </a:cubicBezTo>
                  <a:cubicBezTo>
                    <a:pt x="81" y="77"/>
                    <a:pt x="78" y="74"/>
                    <a:pt x="78" y="70"/>
                  </a:cubicBezTo>
                  <a:lnTo>
                    <a:pt x="78"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7" name="Group 76">
            <a:extLst>
              <a:ext uri="{FF2B5EF4-FFF2-40B4-BE49-F238E27FC236}">
                <a16:creationId xmlns:a16="http://schemas.microsoft.com/office/drawing/2014/main" id="{5E01AAEA-174C-4941-B89A-A9BA4B9AD4BF}"/>
              </a:ext>
              <a:ext uri="{C183D7F6-B498-43B3-948B-1728B52AA6E4}">
                <adec:decorative xmlns:adec="http://schemas.microsoft.com/office/drawing/2017/decorative" val="1"/>
              </a:ext>
            </a:extLst>
          </p:cNvPr>
          <p:cNvGrpSpPr/>
          <p:nvPr/>
        </p:nvGrpSpPr>
        <p:grpSpPr>
          <a:xfrm>
            <a:off x="3119731" y="2392333"/>
            <a:ext cx="358450" cy="358450"/>
            <a:chOff x="908396" y="5134965"/>
            <a:chExt cx="358450" cy="358450"/>
          </a:xfrm>
        </p:grpSpPr>
        <p:sp>
          <p:nvSpPr>
            <p:cNvPr id="78" name="Oval 77">
              <a:extLst>
                <a:ext uri="{FF2B5EF4-FFF2-40B4-BE49-F238E27FC236}">
                  <a16:creationId xmlns:a16="http://schemas.microsoft.com/office/drawing/2014/main" id="{1D0A0317-92DF-4381-702C-1E5B054373E8}"/>
                </a:ext>
              </a:extLst>
            </p:cNvPr>
            <p:cNvSpPr/>
            <p:nvPr/>
          </p:nvSpPr>
          <p:spPr>
            <a:xfrm>
              <a:off x="908396" y="5134965"/>
              <a:ext cx="358450" cy="3584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79" name="Freeform 26">
              <a:extLst>
                <a:ext uri="{FF2B5EF4-FFF2-40B4-BE49-F238E27FC236}">
                  <a16:creationId xmlns:a16="http://schemas.microsoft.com/office/drawing/2014/main" id="{F8B8D1AA-A4F6-49AC-F5AB-743AD914D484}"/>
                </a:ext>
              </a:extLst>
            </p:cNvPr>
            <p:cNvSpPr>
              <a:spLocks noEditPoints="1"/>
            </p:cNvSpPr>
            <p:nvPr/>
          </p:nvSpPr>
          <p:spPr bwMode="auto">
            <a:xfrm>
              <a:off x="1019975" y="5205765"/>
              <a:ext cx="135292" cy="216850"/>
            </a:xfrm>
            <a:custGeom>
              <a:avLst/>
              <a:gdLst>
                <a:gd name="T0" fmla="*/ 23 w 154"/>
                <a:gd name="T1" fmla="*/ 248 h 248"/>
                <a:gd name="T2" fmla="*/ 131 w 154"/>
                <a:gd name="T3" fmla="*/ 248 h 248"/>
                <a:gd name="T4" fmla="*/ 154 w 154"/>
                <a:gd name="T5" fmla="*/ 225 h 248"/>
                <a:gd name="T6" fmla="*/ 154 w 154"/>
                <a:gd name="T7" fmla="*/ 23 h 248"/>
                <a:gd name="T8" fmla="*/ 131 w 154"/>
                <a:gd name="T9" fmla="*/ 0 h 248"/>
                <a:gd name="T10" fmla="*/ 23 w 154"/>
                <a:gd name="T11" fmla="*/ 0 h 248"/>
                <a:gd name="T12" fmla="*/ 0 w 154"/>
                <a:gd name="T13" fmla="*/ 23 h 248"/>
                <a:gd name="T14" fmla="*/ 0 w 154"/>
                <a:gd name="T15" fmla="*/ 225 h 248"/>
                <a:gd name="T16" fmla="*/ 23 w 154"/>
                <a:gd name="T17" fmla="*/ 248 h 248"/>
                <a:gd name="T18" fmla="*/ 8 w 154"/>
                <a:gd name="T19" fmla="*/ 23 h 248"/>
                <a:gd name="T20" fmla="*/ 23 w 154"/>
                <a:gd name="T21" fmla="*/ 8 h 248"/>
                <a:gd name="T22" fmla="*/ 131 w 154"/>
                <a:gd name="T23" fmla="*/ 8 h 248"/>
                <a:gd name="T24" fmla="*/ 146 w 154"/>
                <a:gd name="T25" fmla="*/ 23 h 248"/>
                <a:gd name="T26" fmla="*/ 146 w 154"/>
                <a:gd name="T27" fmla="*/ 225 h 248"/>
                <a:gd name="T28" fmla="*/ 131 w 154"/>
                <a:gd name="T29" fmla="*/ 240 h 248"/>
                <a:gd name="T30" fmla="*/ 23 w 154"/>
                <a:gd name="T31" fmla="*/ 240 h 248"/>
                <a:gd name="T32" fmla="*/ 8 w 154"/>
                <a:gd name="T33" fmla="*/ 225 h 248"/>
                <a:gd name="T34" fmla="*/ 8 w 154"/>
                <a:gd name="T35" fmla="*/ 23 h 248"/>
                <a:gd name="T36" fmla="*/ 54 w 154"/>
                <a:gd name="T37" fmla="*/ 221 h 248"/>
                <a:gd name="T38" fmla="*/ 100 w 154"/>
                <a:gd name="T39" fmla="*/ 221 h 248"/>
                <a:gd name="T40" fmla="*/ 104 w 154"/>
                <a:gd name="T41" fmla="*/ 217 h 248"/>
                <a:gd name="T42" fmla="*/ 100 w 154"/>
                <a:gd name="T43" fmla="*/ 213 h 248"/>
                <a:gd name="T44" fmla="*/ 54 w 154"/>
                <a:gd name="T45" fmla="*/ 213 h 248"/>
                <a:gd name="T46" fmla="*/ 50 w 154"/>
                <a:gd name="T47" fmla="*/ 217 h 248"/>
                <a:gd name="T48" fmla="*/ 54 w 154"/>
                <a:gd name="T49" fmla="*/ 22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248">
                  <a:moveTo>
                    <a:pt x="23" y="248"/>
                  </a:moveTo>
                  <a:cubicBezTo>
                    <a:pt x="131" y="248"/>
                    <a:pt x="131" y="248"/>
                    <a:pt x="131" y="248"/>
                  </a:cubicBezTo>
                  <a:cubicBezTo>
                    <a:pt x="143" y="248"/>
                    <a:pt x="154" y="238"/>
                    <a:pt x="154" y="225"/>
                  </a:cubicBezTo>
                  <a:cubicBezTo>
                    <a:pt x="154" y="23"/>
                    <a:pt x="154" y="23"/>
                    <a:pt x="154" y="23"/>
                  </a:cubicBezTo>
                  <a:cubicBezTo>
                    <a:pt x="154" y="10"/>
                    <a:pt x="143" y="0"/>
                    <a:pt x="131" y="0"/>
                  </a:cubicBezTo>
                  <a:cubicBezTo>
                    <a:pt x="23" y="0"/>
                    <a:pt x="23" y="0"/>
                    <a:pt x="23" y="0"/>
                  </a:cubicBezTo>
                  <a:cubicBezTo>
                    <a:pt x="11" y="0"/>
                    <a:pt x="0" y="10"/>
                    <a:pt x="0" y="23"/>
                  </a:cubicBezTo>
                  <a:cubicBezTo>
                    <a:pt x="0" y="225"/>
                    <a:pt x="0" y="225"/>
                    <a:pt x="0" y="225"/>
                  </a:cubicBezTo>
                  <a:cubicBezTo>
                    <a:pt x="0" y="238"/>
                    <a:pt x="11" y="248"/>
                    <a:pt x="23" y="248"/>
                  </a:cubicBezTo>
                  <a:close/>
                  <a:moveTo>
                    <a:pt x="8" y="23"/>
                  </a:moveTo>
                  <a:cubicBezTo>
                    <a:pt x="8" y="15"/>
                    <a:pt x="15" y="8"/>
                    <a:pt x="23" y="8"/>
                  </a:cubicBezTo>
                  <a:cubicBezTo>
                    <a:pt x="131" y="8"/>
                    <a:pt x="131" y="8"/>
                    <a:pt x="131" y="8"/>
                  </a:cubicBezTo>
                  <a:cubicBezTo>
                    <a:pt x="139" y="8"/>
                    <a:pt x="146" y="15"/>
                    <a:pt x="146" y="23"/>
                  </a:cubicBezTo>
                  <a:cubicBezTo>
                    <a:pt x="146" y="225"/>
                    <a:pt x="146" y="225"/>
                    <a:pt x="146" y="225"/>
                  </a:cubicBezTo>
                  <a:cubicBezTo>
                    <a:pt x="146" y="233"/>
                    <a:pt x="139" y="240"/>
                    <a:pt x="131" y="240"/>
                  </a:cubicBezTo>
                  <a:cubicBezTo>
                    <a:pt x="23" y="240"/>
                    <a:pt x="23" y="240"/>
                    <a:pt x="23" y="240"/>
                  </a:cubicBezTo>
                  <a:cubicBezTo>
                    <a:pt x="15" y="240"/>
                    <a:pt x="8" y="233"/>
                    <a:pt x="8" y="225"/>
                  </a:cubicBezTo>
                  <a:lnTo>
                    <a:pt x="8" y="23"/>
                  </a:lnTo>
                  <a:close/>
                  <a:moveTo>
                    <a:pt x="54" y="221"/>
                  </a:moveTo>
                  <a:cubicBezTo>
                    <a:pt x="100" y="221"/>
                    <a:pt x="100" y="221"/>
                    <a:pt x="100" y="221"/>
                  </a:cubicBezTo>
                  <a:cubicBezTo>
                    <a:pt x="102" y="221"/>
                    <a:pt x="104" y="219"/>
                    <a:pt x="104" y="217"/>
                  </a:cubicBezTo>
                  <a:cubicBezTo>
                    <a:pt x="104" y="215"/>
                    <a:pt x="102" y="213"/>
                    <a:pt x="100" y="213"/>
                  </a:cubicBezTo>
                  <a:cubicBezTo>
                    <a:pt x="54" y="213"/>
                    <a:pt x="54" y="213"/>
                    <a:pt x="54" y="213"/>
                  </a:cubicBezTo>
                  <a:cubicBezTo>
                    <a:pt x="52" y="213"/>
                    <a:pt x="50" y="215"/>
                    <a:pt x="50" y="217"/>
                  </a:cubicBezTo>
                  <a:cubicBezTo>
                    <a:pt x="50" y="219"/>
                    <a:pt x="52" y="221"/>
                    <a:pt x="54" y="2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5" name="Group 94">
            <a:extLst>
              <a:ext uri="{FF2B5EF4-FFF2-40B4-BE49-F238E27FC236}">
                <a16:creationId xmlns:a16="http://schemas.microsoft.com/office/drawing/2014/main" id="{B6CB935E-3828-D86C-F9E8-F2DB8365C438}"/>
              </a:ext>
              <a:ext uri="{C183D7F6-B498-43B3-948B-1728B52AA6E4}">
                <adec:decorative xmlns:adec="http://schemas.microsoft.com/office/drawing/2017/decorative" val="1"/>
              </a:ext>
            </a:extLst>
          </p:cNvPr>
          <p:cNvGrpSpPr/>
          <p:nvPr/>
        </p:nvGrpSpPr>
        <p:grpSpPr>
          <a:xfrm>
            <a:off x="7482809" y="1406442"/>
            <a:ext cx="358450" cy="358450"/>
            <a:chOff x="7482809" y="1406442"/>
            <a:chExt cx="358450" cy="358450"/>
          </a:xfrm>
        </p:grpSpPr>
        <p:sp>
          <p:nvSpPr>
            <p:cNvPr id="80" name="Oval 79">
              <a:extLst>
                <a:ext uri="{FF2B5EF4-FFF2-40B4-BE49-F238E27FC236}">
                  <a16:creationId xmlns:a16="http://schemas.microsoft.com/office/drawing/2014/main" id="{9A761EBC-6089-5071-60A0-7785AC7AA614}"/>
                </a:ext>
              </a:extLst>
            </p:cNvPr>
            <p:cNvSpPr/>
            <p:nvPr/>
          </p:nvSpPr>
          <p:spPr>
            <a:xfrm>
              <a:off x="7482809" y="1406442"/>
              <a:ext cx="358450" cy="3584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grpSp>
          <p:nvGrpSpPr>
            <p:cNvPr id="81" name="Group 80">
              <a:extLst>
                <a:ext uri="{FF2B5EF4-FFF2-40B4-BE49-F238E27FC236}">
                  <a16:creationId xmlns:a16="http://schemas.microsoft.com/office/drawing/2014/main" id="{5E979D81-23A3-A97F-5B58-C6616464E129}"/>
                </a:ext>
              </a:extLst>
            </p:cNvPr>
            <p:cNvGrpSpPr/>
            <p:nvPr/>
          </p:nvGrpSpPr>
          <p:grpSpPr>
            <a:xfrm>
              <a:off x="7545517" y="1504139"/>
              <a:ext cx="233034" cy="163056"/>
              <a:chOff x="1862119" y="1390772"/>
              <a:chExt cx="589437" cy="412434"/>
            </a:xfrm>
            <a:solidFill>
              <a:schemeClr val="bg1"/>
            </a:solidFill>
          </p:grpSpPr>
          <p:sp>
            <p:nvSpPr>
              <p:cNvPr id="82" name="Freeform 41">
                <a:extLst>
                  <a:ext uri="{FF2B5EF4-FFF2-40B4-BE49-F238E27FC236}">
                    <a16:creationId xmlns:a16="http://schemas.microsoft.com/office/drawing/2014/main" id="{A595FB2B-AC05-5B29-D7E1-AD3AF243A4DC}"/>
                  </a:ext>
                </a:extLst>
              </p:cNvPr>
              <p:cNvSpPr>
                <a:spLocks/>
              </p:cNvSpPr>
              <p:nvPr/>
            </p:nvSpPr>
            <p:spPr bwMode="auto">
              <a:xfrm>
                <a:off x="1924939" y="1390772"/>
                <a:ext cx="467234" cy="296341"/>
              </a:xfrm>
              <a:custGeom>
                <a:avLst/>
                <a:gdLst>
                  <a:gd name="T0" fmla="*/ 3955 w 4012"/>
                  <a:gd name="T1" fmla="*/ 2543 h 2543"/>
                  <a:gd name="T2" fmla="*/ 3898 w 4012"/>
                  <a:gd name="T3" fmla="*/ 2486 h 2543"/>
                  <a:gd name="T4" fmla="*/ 3898 w 4012"/>
                  <a:gd name="T5" fmla="*/ 376 h 2543"/>
                  <a:gd name="T6" fmla="*/ 3636 w 4012"/>
                  <a:gd name="T7" fmla="*/ 114 h 2543"/>
                  <a:gd name="T8" fmla="*/ 376 w 4012"/>
                  <a:gd name="T9" fmla="*/ 114 h 2543"/>
                  <a:gd name="T10" fmla="*/ 114 w 4012"/>
                  <a:gd name="T11" fmla="*/ 376 h 2543"/>
                  <a:gd name="T12" fmla="*/ 114 w 4012"/>
                  <a:gd name="T13" fmla="*/ 2486 h 2543"/>
                  <a:gd name="T14" fmla="*/ 57 w 4012"/>
                  <a:gd name="T15" fmla="*/ 2543 h 2543"/>
                  <a:gd name="T16" fmla="*/ 0 w 4012"/>
                  <a:gd name="T17" fmla="*/ 2486 h 2543"/>
                  <a:gd name="T18" fmla="*/ 0 w 4012"/>
                  <a:gd name="T19" fmla="*/ 376 h 2543"/>
                  <a:gd name="T20" fmla="*/ 376 w 4012"/>
                  <a:gd name="T21" fmla="*/ 0 h 2543"/>
                  <a:gd name="T22" fmla="*/ 3636 w 4012"/>
                  <a:gd name="T23" fmla="*/ 0 h 2543"/>
                  <a:gd name="T24" fmla="*/ 4012 w 4012"/>
                  <a:gd name="T25" fmla="*/ 376 h 2543"/>
                  <a:gd name="T26" fmla="*/ 4012 w 4012"/>
                  <a:gd name="T27" fmla="*/ 2486 h 2543"/>
                  <a:gd name="T28" fmla="*/ 3955 w 4012"/>
                  <a:gd name="T29" fmla="*/ 2543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12" h="2543">
                    <a:moveTo>
                      <a:pt x="3955" y="2543"/>
                    </a:moveTo>
                    <a:cubicBezTo>
                      <a:pt x="3923" y="2543"/>
                      <a:pt x="3898" y="2517"/>
                      <a:pt x="3898" y="2486"/>
                    </a:cubicBezTo>
                    <a:cubicBezTo>
                      <a:pt x="3898" y="376"/>
                      <a:pt x="3898" y="376"/>
                      <a:pt x="3898" y="376"/>
                    </a:cubicBezTo>
                    <a:cubicBezTo>
                      <a:pt x="3898" y="232"/>
                      <a:pt x="3780" y="114"/>
                      <a:pt x="3636" y="114"/>
                    </a:cubicBezTo>
                    <a:cubicBezTo>
                      <a:pt x="376" y="114"/>
                      <a:pt x="376" y="114"/>
                      <a:pt x="376" y="114"/>
                    </a:cubicBezTo>
                    <a:cubicBezTo>
                      <a:pt x="232" y="114"/>
                      <a:pt x="114" y="232"/>
                      <a:pt x="114" y="376"/>
                    </a:cubicBezTo>
                    <a:cubicBezTo>
                      <a:pt x="114" y="2486"/>
                      <a:pt x="114" y="2486"/>
                      <a:pt x="114" y="2486"/>
                    </a:cubicBezTo>
                    <a:cubicBezTo>
                      <a:pt x="114" y="2517"/>
                      <a:pt x="89" y="2543"/>
                      <a:pt x="57" y="2543"/>
                    </a:cubicBezTo>
                    <a:cubicBezTo>
                      <a:pt x="26" y="2543"/>
                      <a:pt x="0" y="2517"/>
                      <a:pt x="0" y="2486"/>
                    </a:cubicBezTo>
                    <a:cubicBezTo>
                      <a:pt x="0" y="376"/>
                      <a:pt x="0" y="376"/>
                      <a:pt x="0" y="376"/>
                    </a:cubicBezTo>
                    <a:cubicBezTo>
                      <a:pt x="0" y="169"/>
                      <a:pt x="169" y="0"/>
                      <a:pt x="376" y="0"/>
                    </a:cubicBezTo>
                    <a:cubicBezTo>
                      <a:pt x="3636" y="0"/>
                      <a:pt x="3636" y="0"/>
                      <a:pt x="3636" y="0"/>
                    </a:cubicBezTo>
                    <a:cubicBezTo>
                      <a:pt x="3843" y="0"/>
                      <a:pt x="4012" y="169"/>
                      <a:pt x="4012" y="376"/>
                    </a:cubicBezTo>
                    <a:cubicBezTo>
                      <a:pt x="4012" y="2486"/>
                      <a:pt x="4012" y="2486"/>
                      <a:pt x="4012" y="2486"/>
                    </a:cubicBezTo>
                    <a:cubicBezTo>
                      <a:pt x="4012" y="2517"/>
                      <a:pt x="3986" y="2543"/>
                      <a:pt x="3955" y="2543"/>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83" name="Freeform 42">
                <a:extLst>
                  <a:ext uri="{FF2B5EF4-FFF2-40B4-BE49-F238E27FC236}">
                    <a16:creationId xmlns:a16="http://schemas.microsoft.com/office/drawing/2014/main" id="{0AB93969-F891-283F-7C2D-C256ABF6A354}"/>
                  </a:ext>
                </a:extLst>
              </p:cNvPr>
              <p:cNvSpPr>
                <a:spLocks noEditPoints="1"/>
              </p:cNvSpPr>
              <p:nvPr/>
            </p:nvSpPr>
            <p:spPr bwMode="auto">
              <a:xfrm>
                <a:off x="2063849" y="1459034"/>
                <a:ext cx="189319" cy="189510"/>
              </a:xfrm>
              <a:custGeom>
                <a:avLst/>
                <a:gdLst>
                  <a:gd name="T0" fmla="*/ 969 w 1626"/>
                  <a:gd name="T1" fmla="*/ 1626 h 1626"/>
                  <a:gd name="T2" fmla="*/ 695 w 1626"/>
                  <a:gd name="T3" fmla="*/ 1626 h 1626"/>
                  <a:gd name="T4" fmla="*/ 531 w 1626"/>
                  <a:gd name="T5" fmla="*/ 1473 h 1626"/>
                  <a:gd name="T6" fmla="*/ 531 w 1626"/>
                  <a:gd name="T7" fmla="*/ 1113 h 1626"/>
                  <a:gd name="T8" fmla="*/ 153 w 1626"/>
                  <a:gd name="T9" fmla="*/ 1113 h 1626"/>
                  <a:gd name="T10" fmla="*/ 0 w 1626"/>
                  <a:gd name="T11" fmla="*/ 950 h 1626"/>
                  <a:gd name="T12" fmla="*/ 0 w 1626"/>
                  <a:gd name="T13" fmla="*/ 676 h 1626"/>
                  <a:gd name="T14" fmla="*/ 153 w 1626"/>
                  <a:gd name="T15" fmla="*/ 513 h 1626"/>
                  <a:gd name="T16" fmla="*/ 531 w 1626"/>
                  <a:gd name="T17" fmla="*/ 513 h 1626"/>
                  <a:gd name="T18" fmla="*/ 531 w 1626"/>
                  <a:gd name="T19" fmla="*/ 153 h 1626"/>
                  <a:gd name="T20" fmla="*/ 695 w 1626"/>
                  <a:gd name="T21" fmla="*/ 0 h 1626"/>
                  <a:gd name="T22" fmla="*/ 969 w 1626"/>
                  <a:gd name="T23" fmla="*/ 0 h 1626"/>
                  <a:gd name="T24" fmla="*/ 1132 w 1626"/>
                  <a:gd name="T25" fmla="*/ 153 h 1626"/>
                  <a:gd name="T26" fmla="*/ 1132 w 1626"/>
                  <a:gd name="T27" fmla="*/ 513 h 1626"/>
                  <a:gd name="T28" fmla="*/ 1473 w 1626"/>
                  <a:gd name="T29" fmla="*/ 513 h 1626"/>
                  <a:gd name="T30" fmla="*/ 1626 w 1626"/>
                  <a:gd name="T31" fmla="*/ 676 h 1626"/>
                  <a:gd name="T32" fmla="*/ 1626 w 1626"/>
                  <a:gd name="T33" fmla="*/ 950 h 1626"/>
                  <a:gd name="T34" fmla="*/ 1473 w 1626"/>
                  <a:gd name="T35" fmla="*/ 1113 h 1626"/>
                  <a:gd name="T36" fmla="*/ 1132 w 1626"/>
                  <a:gd name="T37" fmla="*/ 1113 h 1626"/>
                  <a:gd name="T38" fmla="*/ 1132 w 1626"/>
                  <a:gd name="T39" fmla="*/ 1473 h 1626"/>
                  <a:gd name="T40" fmla="*/ 969 w 1626"/>
                  <a:gd name="T41" fmla="*/ 1626 h 1626"/>
                  <a:gd name="T42" fmla="*/ 153 w 1626"/>
                  <a:gd name="T43" fmla="*/ 627 h 1626"/>
                  <a:gd name="T44" fmla="*/ 114 w 1626"/>
                  <a:gd name="T45" fmla="*/ 676 h 1626"/>
                  <a:gd name="T46" fmla="*/ 114 w 1626"/>
                  <a:gd name="T47" fmla="*/ 950 h 1626"/>
                  <a:gd name="T48" fmla="*/ 153 w 1626"/>
                  <a:gd name="T49" fmla="*/ 999 h 1626"/>
                  <a:gd name="T50" fmla="*/ 646 w 1626"/>
                  <a:gd name="T51" fmla="*/ 999 h 1626"/>
                  <a:gd name="T52" fmla="*/ 646 w 1626"/>
                  <a:gd name="T53" fmla="*/ 1473 h 1626"/>
                  <a:gd name="T54" fmla="*/ 695 w 1626"/>
                  <a:gd name="T55" fmla="*/ 1512 h 1626"/>
                  <a:gd name="T56" fmla="*/ 969 w 1626"/>
                  <a:gd name="T57" fmla="*/ 1512 h 1626"/>
                  <a:gd name="T58" fmla="*/ 1018 w 1626"/>
                  <a:gd name="T59" fmla="*/ 1473 h 1626"/>
                  <a:gd name="T60" fmla="*/ 1018 w 1626"/>
                  <a:gd name="T61" fmla="*/ 999 h 1626"/>
                  <a:gd name="T62" fmla="*/ 1473 w 1626"/>
                  <a:gd name="T63" fmla="*/ 999 h 1626"/>
                  <a:gd name="T64" fmla="*/ 1512 w 1626"/>
                  <a:gd name="T65" fmla="*/ 950 h 1626"/>
                  <a:gd name="T66" fmla="*/ 1512 w 1626"/>
                  <a:gd name="T67" fmla="*/ 676 h 1626"/>
                  <a:gd name="T68" fmla="*/ 1473 w 1626"/>
                  <a:gd name="T69" fmla="*/ 627 h 1626"/>
                  <a:gd name="T70" fmla="*/ 1018 w 1626"/>
                  <a:gd name="T71" fmla="*/ 627 h 1626"/>
                  <a:gd name="T72" fmla="*/ 1018 w 1626"/>
                  <a:gd name="T73" fmla="*/ 153 h 1626"/>
                  <a:gd name="T74" fmla="*/ 969 w 1626"/>
                  <a:gd name="T75" fmla="*/ 114 h 1626"/>
                  <a:gd name="T76" fmla="*/ 695 w 1626"/>
                  <a:gd name="T77" fmla="*/ 114 h 1626"/>
                  <a:gd name="T78" fmla="*/ 646 w 1626"/>
                  <a:gd name="T79" fmla="*/ 153 h 1626"/>
                  <a:gd name="T80" fmla="*/ 646 w 1626"/>
                  <a:gd name="T81" fmla="*/ 627 h 1626"/>
                  <a:gd name="T82" fmla="*/ 153 w 1626"/>
                  <a:gd name="T83" fmla="*/ 627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26" h="1626">
                    <a:moveTo>
                      <a:pt x="969" y="1626"/>
                    </a:moveTo>
                    <a:cubicBezTo>
                      <a:pt x="695" y="1626"/>
                      <a:pt x="695" y="1626"/>
                      <a:pt x="695" y="1626"/>
                    </a:cubicBezTo>
                    <a:cubicBezTo>
                      <a:pt x="605" y="1626"/>
                      <a:pt x="531" y="1557"/>
                      <a:pt x="531" y="1473"/>
                    </a:cubicBezTo>
                    <a:cubicBezTo>
                      <a:pt x="531" y="1113"/>
                      <a:pt x="531" y="1113"/>
                      <a:pt x="531" y="1113"/>
                    </a:cubicBezTo>
                    <a:cubicBezTo>
                      <a:pt x="153" y="1113"/>
                      <a:pt x="153" y="1113"/>
                      <a:pt x="153" y="1113"/>
                    </a:cubicBezTo>
                    <a:cubicBezTo>
                      <a:pt x="69" y="1113"/>
                      <a:pt x="0" y="1040"/>
                      <a:pt x="0" y="950"/>
                    </a:cubicBezTo>
                    <a:cubicBezTo>
                      <a:pt x="0" y="676"/>
                      <a:pt x="0" y="676"/>
                      <a:pt x="0" y="676"/>
                    </a:cubicBezTo>
                    <a:cubicBezTo>
                      <a:pt x="0" y="586"/>
                      <a:pt x="69" y="513"/>
                      <a:pt x="153" y="513"/>
                    </a:cubicBezTo>
                    <a:cubicBezTo>
                      <a:pt x="531" y="513"/>
                      <a:pt x="531" y="513"/>
                      <a:pt x="531" y="513"/>
                    </a:cubicBezTo>
                    <a:cubicBezTo>
                      <a:pt x="531" y="153"/>
                      <a:pt x="531" y="153"/>
                      <a:pt x="531" y="153"/>
                    </a:cubicBezTo>
                    <a:cubicBezTo>
                      <a:pt x="531" y="69"/>
                      <a:pt x="605" y="0"/>
                      <a:pt x="695" y="0"/>
                    </a:cubicBezTo>
                    <a:cubicBezTo>
                      <a:pt x="969" y="0"/>
                      <a:pt x="969" y="0"/>
                      <a:pt x="969" y="0"/>
                    </a:cubicBezTo>
                    <a:cubicBezTo>
                      <a:pt x="1059" y="0"/>
                      <a:pt x="1132" y="69"/>
                      <a:pt x="1132" y="153"/>
                    </a:cubicBezTo>
                    <a:cubicBezTo>
                      <a:pt x="1132" y="513"/>
                      <a:pt x="1132" y="513"/>
                      <a:pt x="1132" y="513"/>
                    </a:cubicBezTo>
                    <a:cubicBezTo>
                      <a:pt x="1473" y="513"/>
                      <a:pt x="1473" y="513"/>
                      <a:pt x="1473" y="513"/>
                    </a:cubicBezTo>
                    <a:cubicBezTo>
                      <a:pt x="1557" y="513"/>
                      <a:pt x="1626" y="586"/>
                      <a:pt x="1626" y="676"/>
                    </a:cubicBezTo>
                    <a:cubicBezTo>
                      <a:pt x="1626" y="950"/>
                      <a:pt x="1626" y="950"/>
                      <a:pt x="1626" y="950"/>
                    </a:cubicBezTo>
                    <a:cubicBezTo>
                      <a:pt x="1626" y="1040"/>
                      <a:pt x="1557" y="1113"/>
                      <a:pt x="1473" y="1113"/>
                    </a:cubicBezTo>
                    <a:cubicBezTo>
                      <a:pt x="1132" y="1113"/>
                      <a:pt x="1132" y="1113"/>
                      <a:pt x="1132" y="1113"/>
                    </a:cubicBezTo>
                    <a:cubicBezTo>
                      <a:pt x="1132" y="1473"/>
                      <a:pt x="1132" y="1473"/>
                      <a:pt x="1132" y="1473"/>
                    </a:cubicBezTo>
                    <a:cubicBezTo>
                      <a:pt x="1132" y="1557"/>
                      <a:pt x="1059" y="1626"/>
                      <a:pt x="969" y="1626"/>
                    </a:cubicBezTo>
                    <a:close/>
                    <a:moveTo>
                      <a:pt x="153" y="627"/>
                    </a:moveTo>
                    <a:cubicBezTo>
                      <a:pt x="132" y="627"/>
                      <a:pt x="114" y="649"/>
                      <a:pt x="114" y="676"/>
                    </a:cubicBezTo>
                    <a:cubicBezTo>
                      <a:pt x="114" y="950"/>
                      <a:pt x="114" y="950"/>
                      <a:pt x="114" y="950"/>
                    </a:cubicBezTo>
                    <a:cubicBezTo>
                      <a:pt x="114" y="977"/>
                      <a:pt x="132" y="999"/>
                      <a:pt x="153" y="999"/>
                    </a:cubicBezTo>
                    <a:cubicBezTo>
                      <a:pt x="646" y="999"/>
                      <a:pt x="646" y="999"/>
                      <a:pt x="646" y="999"/>
                    </a:cubicBezTo>
                    <a:cubicBezTo>
                      <a:pt x="646" y="1473"/>
                      <a:pt x="646" y="1473"/>
                      <a:pt x="646" y="1473"/>
                    </a:cubicBezTo>
                    <a:cubicBezTo>
                      <a:pt x="646" y="1494"/>
                      <a:pt x="668" y="1512"/>
                      <a:pt x="695" y="1512"/>
                    </a:cubicBezTo>
                    <a:cubicBezTo>
                      <a:pt x="969" y="1512"/>
                      <a:pt x="969" y="1512"/>
                      <a:pt x="969" y="1512"/>
                    </a:cubicBezTo>
                    <a:cubicBezTo>
                      <a:pt x="996" y="1512"/>
                      <a:pt x="1018" y="1494"/>
                      <a:pt x="1018" y="1473"/>
                    </a:cubicBezTo>
                    <a:cubicBezTo>
                      <a:pt x="1018" y="999"/>
                      <a:pt x="1018" y="999"/>
                      <a:pt x="1018" y="999"/>
                    </a:cubicBezTo>
                    <a:cubicBezTo>
                      <a:pt x="1473" y="999"/>
                      <a:pt x="1473" y="999"/>
                      <a:pt x="1473" y="999"/>
                    </a:cubicBezTo>
                    <a:cubicBezTo>
                      <a:pt x="1494" y="999"/>
                      <a:pt x="1512" y="977"/>
                      <a:pt x="1512" y="950"/>
                    </a:cubicBezTo>
                    <a:cubicBezTo>
                      <a:pt x="1512" y="676"/>
                      <a:pt x="1512" y="676"/>
                      <a:pt x="1512" y="676"/>
                    </a:cubicBezTo>
                    <a:cubicBezTo>
                      <a:pt x="1512" y="649"/>
                      <a:pt x="1494" y="627"/>
                      <a:pt x="1473" y="627"/>
                    </a:cubicBezTo>
                    <a:cubicBezTo>
                      <a:pt x="1018" y="627"/>
                      <a:pt x="1018" y="627"/>
                      <a:pt x="1018" y="627"/>
                    </a:cubicBezTo>
                    <a:cubicBezTo>
                      <a:pt x="1018" y="153"/>
                      <a:pt x="1018" y="153"/>
                      <a:pt x="1018" y="153"/>
                    </a:cubicBezTo>
                    <a:cubicBezTo>
                      <a:pt x="1018" y="132"/>
                      <a:pt x="996" y="114"/>
                      <a:pt x="969" y="114"/>
                    </a:cubicBezTo>
                    <a:cubicBezTo>
                      <a:pt x="695" y="114"/>
                      <a:pt x="695" y="114"/>
                      <a:pt x="695" y="114"/>
                    </a:cubicBezTo>
                    <a:cubicBezTo>
                      <a:pt x="668" y="114"/>
                      <a:pt x="646" y="132"/>
                      <a:pt x="646" y="153"/>
                    </a:cubicBezTo>
                    <a:cubicBezTo>
                      <a:pt x="646" y="627"/>
                      <a:pt x="646" y="627"/>
                      <a:pt x="646" y="627"/>
                    </a:cubicBezTo>
                    <a:lnTo>
                      <a:pt x="153" y="627"/>
                    </a:ln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84" name="Freeform 43">
                <a:extLst>
                  <a:ext uri="{FF2B5EF4-FFF2-40B4-BE49-F238E27FC236}">
                    <a16:creationId xmlns:a16="http://schemas.microsoft.com/office/drawing/2014/main" id="{4EDD27A5-159A-2269-9C51-73598044C5AF}"/>
                  </a:ext>
                </a:extLst>
              </p:cNvPr>
              <p:cNvSpPr>
                <a:spLocks noEditPoints="1"/>
              </p:cNvSpPr>
              <p:nvPr/>
            </p:nvSpPr>
            <p:spPr bwMode="auto">
              <a:xfrm>
                <a:off x="1862119" y="1708403"/>
                <a:ext cx="589437" cy="94803"/>
              </a:xfrm>
              <a:custGeom>
                <a:avLst/>
                <a:gdLst>
                  <a:gd name="T0" fmla="*/ 4529 w 5061"/>
                  <a:gd name="T1" fmla="*/ 814 h 814"/>
                  <a:gd name="T2" fmla="*/ 532 w 5061"/>
                  <a:gd name="T3" fmla="*/ 814 h 814"/>
                  <a:gd name="T4" fmla="*/ 0 w 5061"/>
                  <a:gd name="T5" fmla="*/ 282 h 814"/>
                  <a:gd name="T6" fmla="*/ 0 w 5061"/>
                  <a:gd name="T7" fmla="*/ 165 h 814"/>
                  <a:gd name="T8" fmla="*/ 165 w 5061"/>
                  <a:gd name="T9" fmla="*/ 0 h 814"/>
                  <a:gd name="T10" fmla="*/ 4896 w 5061"/>
                  <a:gd name="T11" fmla="*/ 0 h 814"/>
                  <a:gd name="T12" fmla="*/ 5061 w 5061"/>
                  <a:gd name="T13" fmla="*/ 165 h 814"/>
                  <a:gd name="T14" fmla="*/ 5061 w 5061"/>
                  <a:gd name="T15" fmla="*/ 282 h 814"/>
                  <a:gd name="T16" fmla="*/ 4529 w 5061"/>
                  <a:gd name="T17" fmla="*/ 814 h 814"/>
                  <a:gd name="T18" fmla="*/ 165 w 5061"/>
                  <a:gd name="T19" fmla="*/ 114 h 814"/>
                  <a:gd name="T20" fmla="*/ 115 w 5061"/>
                  <a:gd name="T21" fmla="*/ 165 h 814"/>
                  <a:gd name="T22" fmla="*/ 115 w 5061"/>
                  <a:gd name="T23" fmla="*/ 282 h 814"/>
                  <a:gd name="T24" fmla="*/ 532 w 5061"/>
                  <a:gd name="T25" fmla="*/ 699 h 814"/>
                  <a:gd name="T26" fmla="*/ 4529 w 5061"/>
                  <a:gd name="T27" fmla="*/ 699 h 814"/>
                  <a:gd name="T28" fmla="*/ 4947 w 5061"/>
                  <a:gd name="T29" fmla="*/ 282 h 814"/>
                  <a:gd name="T30" fmla="*/ 4947 w 5061"/>
                  <a:gd name="T31" fmla="*/ 165 h 814"/>
                  <a:gd name="T32" fmla="*/ 4896 w 5061"/>
                  <a:gd name="T33" fmla="*/ 114 h 814"/>
                  <a:gd name="T34" fmla="*/ 165 w 5061"/>
                  <a:gd name="T35" fmla="*/ 114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61" h="814">
                    <a:moveTo>
                      <a:pt x="4529" y="814"/>
                    </a:moveTo>
                    <a:cubicBezTo>
                      <a:pt x="532" y="814"/>
                      <a:pt x="532" y="814"/>
                      <a:pt x="532" y="814"/>
                    </a:cubicBezTo>
                    <a:cubicBezTo>
                      <a:pt x="239" y="814"/>
                      <a:pt x="0" y="575"/>
                      <a:pt x="0" y="282"/>
                    </a:cubicBezTo>
                    <a:cubicBezTo>
                      <a:pt x="0" y="165"/>
                      <a:pt x="0" y="165"/>
                      <a:pt x="0" y="165"/>
                    </a:cubicBezTo>
                    <a:cubicBezTo>
                      <a:pt x="0" y="74"/>
                      <a:pt x="74" y="0"/>
                      <a:pt x="165" y="0"/>
                    </a:cubicBezTo>
                    <a:cubicBezTo>
                      <a:pt x="4896" y="0"/>
                      <a:pt x="4896" y="0"/>
                      <a:pt x="4896" y="0"/>
                    </a:cubicBezTo>
                    <a:cubicBezTo>
                      <a:pt x="4987" y="0"/>
                      <a:pt x="5061" y="74"/>
                      <a:pt x="5061" y="165"/>
                    </a:cubicBezTo>
                    <a:cubicBezTo>
                      <a:pt x="5061" y="282"/>
                      <a:pt x="5061" y="282"/>
                      <a:pt x="5061" y="282"/>
                    </a:cubicBezTo>
                    <a:cubicBezTo>
                      <a:pt x="5061" y="575"/>
                      <a:pt x="4823" y="814"/>
                      <a:pt x="4529" y="814"/>
                    </a:cubicBezTo>
                    <a:close/>
                    <a:moveTo>
                      <a:pt x="165" y="114"/>
                    </a:moveTo>
                    <a:cubicBezTo>
                      <a:pt x="137" y="114"/>
                      <a:pt x="115" y="137"/>
                      <a:pt x="115" y="165"/>
                    </a:cubicBezTo>
                    <a:cubicBezTo>
                      <a:pt x="115" y="282"/>
                      <a:pt x="115" y="282"/>
                      <a:pt x="115" y="282"/>
                    </a:cubicBezTo>
                    <a:cubicBezTo>
                      <a:pt x="115" y="512"/>
                      <a:pt x="302" y="699"/>
                      <a:pt x="532" y="699"/>
                    </a:cubicBezTo>
                    <a:cubicBezTo>
                      <a:pt x="4529" y="699"/>
                      <a:pt x="4529" y="699"/>
                      <a:pt x="4529" y="699"/>
                    </a:cubicBezTo>
                    <a:cubicBezTo>
                      <a:pt x="4760" y="699"/>
                      <a:pt x="4947" y="512"/>
                      <a:pt x="4947" y="282"/>
                    </a:cubicBezTo>
                    <a:cubicBezTo>
                      <a:pt x="4947" y="165"/>
                      <a:pt x="4947" y="165"/>
                      <a:pt x="4947" y="165"/>
                    </a:cubicBezTo>
                    <a:cubicBezTo>
                      <a:pt x="4947" y="137"/>
                      <a:pt x="4924" y="114"/>
                      <a:pt x="4896" y="114"/>
                    </a:cubicBezTo>
                    <a:lnTo>
                      <a:pt x="165" y="114"/>
                    </a:ln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96" name="Group 95">
            <a:extLst>
              <a:ext uri="{FF2B5EF4-FFF2-40B4-BE49-F238E27FC236}">
                <a16:creationId xmlns:a16="http://schemas.microsoft.com/office/drawing/2014/main" id="{53C05BF7-4A8C-54F4-7CC9-03A8076BF97F}"/>
              </a:ext>
              <a:ext uri="{C183D7F6-B498-43B3-948B-1728B52AA6E4}">
                <adec:decorative xmlns:adec="http://schemas.microsoft.com/office/drawing/2017/decorative" val="1"/>
              </a:ext>
            </a:extLst>
          </p:cNvPr>
          <p:cNvGrpSpPr/>
          <p:nvPr/>
        </p:nvGrpSpPr>
        <p:grpSpPr>
          <a:xfrm>
            <a:off x="1559198" y="2874427"/>
            <a:ext cx="358450" cy="358450"/>
            <a:chOff x="1559198" y="2874427"/>
            <a:chExt cx="358450" cy="358450"/>
          </a:xfrm>
        </p:grpSpPr>
        <p:sp>
          <p:nvSpPr>
            <p:cNvPr id="90" name="Oval 89">
              <a:extLst>
                <a:ext uri="{FF2B5EF4-FFF2-40B4-BE49-F238E27FC236}">
                  <a16:creationId xmlns:a16="http://schemas.microsoft.com/office/drawing/2014/main" id="{C040AF2A-CEBC-409E-5322-B37AA6F3E28A}"/>
                </a:ext>
              </a:extLst>
            </p:cNvPr>
            <p:cNvSpPr/>
            <p:nvPr/>
          </p:nvSpPr>
          <p:spPr>
            <a:xfrm>
              <a:off x="1559198" y="2874427"/>
              <a:ext cx="358450" cy="3584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grpSp>
          <p:nvGrpSpPr>
            <p:cNvPr id="91" name="Group 90">
              <a:extLst>
                <a:ext uri="{FF2B5EF4-FFF2-40B4-BE49-F238E27FC236}">
                  <a16:creationId xmlns:a16="http://schemas.microsoft.com/office/drawing/2014/main" id="{B140E605-0C7F-6ECB-F972-919FE10E7F46}"/>
                </a:ext>
              </a:extLst>
            </p:cNvPr>
            <p:cNvGrpSpPr/>
            <p:nvPr/>
          </p:nvGrpSpPr>
          <p:grpSpPr>
            <a:xfrm>
              <a:off x="1621906" y="2972124"/>
              <a:ext cx="233034" cy="163056"/>
              <a:chOff x="1862119" y="1390772"/>
              <a:chExt cx="589437" cy="412434"/>
            </a:xfrm>
            <a:solidFill>
              <a:schemeClr val="bg1"/>
            </a:solidFill>
          </p:grpSpPr>
          <p:sp>
            <p:nvSpPr>
              <p:cNvPr id="92" name="Freeform 41">
                <a:extLst>
                  <a:ext uri="{FF2B5EF4-FFF2-40B4-BE49-F238E27FC236}">
                    <a16:creationId xmlns:a16="http://schemas.microsoft.com/office/drawing/2014/main" id="{85B342AF-5241-23D7-5162-AAA998FE6B6D}"/>
                  </a:ext>
                </a:extLst>
              </p:cNvPr>
              <p:cNvSpPr>
                <a:spLocks/>
              </p:cNvSpPr>
              <p:nvPr/>
            </p:nvSpPr>
            <p:spPr bwMode="auto">
              <a:xfrm>
                <a:off x="1924939" y="1390772"/>
                <a:ext cx="467234" cy="296341"/>
              </a:xfrm>
              <a:custGeom>
                <a:avLst/>
                <a:gdLst>
                  <a:gd name="T0" fmla="*/ 3955 w 4012"/>
                  <a:gd name="T1" fmla="*/ 2543 h 2543"/>
                  <a:gd name="T2" fmla="*/ 3898 w 4012"/>
                  <a:gd name="T3" fmla="*/ 2486 h 2543"/>
                  <a:gd name="T4" fmla="*/ 3898 w 4012"/>
                  <a:gd name="T5" fmla="*/ 376 h 2543"/>
                  <a:gd name="T6" fmla="*/ 3636 w 4012"/>
                  <a:gd name="T7" fmla="*/ 114 h 2543"/>
                  <a:gd name="T8" fmla="*/ 376 w 4012"/>
                  <a:gd name="T9" fmla="*/ 114 h 2543"/>
                  <a:gd name="T10" fmla="*/ 114 w 4012"/>
                  <a:gd name="T11" fmla="*/ 376 h 2543"/>
                  <a:gd name="T12" fmla="*/ 114 w 4012"/>
                  <a:gd name="T13" fmla="*/ 2486 h 2543"/>
                  <a:gd name="T14" fmla="*/ 57 w 4012"/>
                  <a:gd name="T15" fmla="*/ 2543 h 2543"/>
                  <a:gd name="T16" fmla="*/ 0 w 4012"/>
                  <a:gd name="T17" fmla="*/ 2486 h 2543"/>
                  <a:gd name="T18" fmla="*/ 0 w 4012"/>
                  <a:gd name="T19" fmla="*/ 376 h 2543"/>
                  <a:gd name="T20" fmla="*/ 376 w 4012"/>
                  <a:gd name="T21" fmla="*/ 0 h 2543"/>
                  <a:gd name="T22" fmla="*/ 3636 w 4012"/>
                  <a:gd name="T23" fmla="*/ 0 h 2543"/>
                  <a:gd name="T24" fmla="*/ 4012 w 4012"/>
                  <a:gd name="T25" fmla="*/ 376 h 2543"/>
                  <a:gd name="T26" fmla="*/ 4012 w 4012"/>
                  <a:gd name="T27" fmla="*/ 2486 h 2543"/>
                  <a:gd name="T28" fmla="*/ 3955 w 4012"/>
                  <a:gd name="T29" fmla="*/ 2543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12" h="2543">
                    <a:moveTo>
                      <a:pt x="3955" y="2543"/>
                    </a:moveTo>
                    <a:cubicBezTo>
                      <a:pt x="3923" y="2543"/>
                      <a:pt x="3898" y="2517"/>
                      <a:pt x="3898" y="2486"/>
                    </a:cubicBezTo>
                    <a:cubicBezTo>
                      <a:pt x="3898" y="376"/>
                      <a:pt x="3898" y="376"/>
                      <a:pt x="3898" y="376"/>
                    </a:cubicBezTo>
                    <a:cubicBezTo>
                      <a:pt x="3898" y="232"/>
                      <a:pt x="3780" y="114"/>
                      <a:pt x="3636" y="114"/>
                    </a:cubicBezTo>
                    <a:cubicBezTo>
                      <a:pt x="376" y="114"/>
                      <a:pt x="376" y="114"/>
                      <a:pt x="376" y="114"/>
                    </a:cubicBezTo>
                    <a:cubicBezTo>
                      <a:pt x="232" y="114"/>
                      <a:pt x="114" y="232"/>
                      <a:pt x="114" y="376"/>
                    </a:cubicBezTo>
                    <a:cubicBezTo>
                      <a:pt x="114" y="2486"/>
                      <a:pt x="114" y="2486"/>
                      <a:pt x="114" y="2486"/>
                    </a:cubicBezTo>
                    <a:cubicBezTo>
                      <a:pt x="114" y="2517"/>
                      <a:pt x="89" y="2543"/>
                      <a:pt x="57" y="2543"/>
                    </a:cubicBezTo>
                    <a:cubicBezTo>
                      <a:pt x="26" y="2543"/>
                      <a:pt x="0" y="2517"/>
                      <a:pt x="0" y="2486"/>
                    </a:cubicBezTo>
                    <a:cubicBezTo>
                      <a:pt x="0" y="376"/>
                      <a:pt x="0" y="376"/>
                      <a:pt x="0" y="376"/>
                    </a:cubicBezTo>
                    <a:cubicBezTo>
                      <a:pt x="0" y="169"/>
                      <a:pt x="169" y="0"/>
                      <a:pt x="376" y="0"/>
                    </a:cubicBezTo>
                    <a:cubicBezTo>
                      <a:pt x="3636" y="0"/>
                      <a:pt x="3636" y="0"/>
                      <a:pt x="3636" y="0"/>
                    </a:cubicBezTo>
                    <a:cubicBezTo>
                      <a:pt x="3843" y="0"/>
                      <a:pt x="4012" y="169"/>
                      <a:pt x="4012" y="376"/>
                    </a:cubicBezTo>
                    <a:cubicBezTo>
                      <a:pt x="4012" y="2486"/>
                      <a:pt x="4012" y="2486"/>
                      <a:pt x="4012" y="2486"/>
                    </a:cubicBezTo>
                    <a:cubicBezTo>
                      <a:pt x="4012" y="2517"/>
                      <a:pt x="3986" y="2543"/>
                      <a:pt x="3955" y="2543"/>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93" name="Freeform 42">
                <a:extLst>
                  <a:ext uri="{FF2B5EF4-FFF2-40B4-BE49-F238E27FC236}">
                    <a16:creationId xmlns:a16="http://schemas.microsoft.com/office/drawing/2014/main" id="{94C3CDD4-D015-DDB2-FB45-3AEBF6F371E7}"/>
                  </a:ext>
                </a:extLst>
              </p:cNvPr>
              <p:cNvSpPr>
                <a:spLocks noEditPoints="1"/>
              </p:cNvSpPr>
              <p:nvPr/>
            </p:nvSpPr>
            <p:spPr bwMode="auto">
              <a:xfrm>
                <a:off x="2063849" y="1459034"/>
                <a:ext cx="189319" cy="189510"/>
              </a:xfrm>
              <a:custGeom>
                <a:avLst/>
                <a:gdLst>
                  <a:gd name="T0" fmla="*/ 969 w 1626"/>
                  <a:gd name="T1" fmla="*/ 1626 h 1626"/>
                  <a:gd name="T2" fmla="*/ 695 w 1626"/>
                  <a:gd name="T3" fmla="*/ 1626 h 1626"/>
                  <a:gd name="T4" fmla="*/ 531 w 1626"/>
                  <a:gd name="T5" fmla="*/ 1473 h 1626"/>
                  <a:gd name="T6" fmla="*/ 531 w 1626"/>
                  <a:gd name="T7" fmla="*/ 1113 h 1626"/>
                  <a:gd name="T8" fmla="*/ 153 w 1626"/>
                  <a:gd name="T9" fmla="*/ 1113 h 1626"/>
                  <a:gd name="T10" fmla="*/ 0 w 1626"/>
                  <a:gd name="T11" fmla="*/ 950 h 1626"/>
                  <a:gd name="T12" fmla="*/ 0 w 1626"/>
                  <a:gd name="T13" fmla="*/ 676 h 1626"/>
                  <a:gd name="T14" fmla="*/ 153 w 1626"/>
                  <a:gd name="T15" fmla="*/ 513 h 1626"/>
                  <a:gd name="T16" fmla="*/ 531 w 1626"/>
                  <a:gd name="T17" fmla="*/ 513 h 1626"/>
                  <a:gd name="T18" fmla="*/ 531 w 1626"/>
                  <a:gd name="T19" fmla="*/ 153 h 1626"/>
                  <a:gd name="T20" fmla="*/ 695 w 1626"/>
                  <a:gd name="T21" fmla="*/ 0 h 1626"/>
                  <a:gd name="T22" fmla="*/ 969 w 1626"/>
                  <a:gd name="T23" fmla="*/ 0 h 1626"/>
                  <a:gd name="T24" fmla="*/ 1132 w 1626"/>
                  <a:gd name="T25" fmla="*/ 153 h 1626"/>
                  <a:gd name="T26" fmla="*/ 1132 w 1626"/>
                  <a:gd name="T27" fmla="*/ 513 h 1626"/>
                  <a:gd name="T28" fmla="*/ 1473 w 1626"/>
                  <a:gd name="T29" fmla="*/ 513 h 1626"/>
                  <a:gd name="T30" fmla="*/ 1626 w 1626"/>
                  <a:gd name="T31" fmla="*/ 676 h 1626"/>
                  <a:gd name="T32" fmla="*/ 1626 w 1626"/>
                  <a:gd name="T33" fmla="*/ 950 h 1626"/>
                  <a:gd name="T34" fmla="*/ 1473 w 1626"/>
                  <a:gd name="T35" fmla="*/ 1113 h 1626"/>
                  <a:gd name="T36" fmla="*/ 1132 w 1626"/>
                  <a:gd name="T37" fmla="*/ 1113 h 1626"/>
                  <a:gd name="T38" fmla="*/ 1132 w 1626"/>
                  <a:gd name="T39" fmla="*/ 1473 h 1626"/>
                  <a:gd name="T40" fmla="*/ 969 w 1626"/>
                  <a:gd name="T41" fmla="*/ 1626 h 1626"/>
                  <a:gd name="T42" fmla="*/ 153 w 1626"/>
                  <a:gd name="T43" fmla="*/ 627 h 1626"/>
                  <a:gd name="T44" fmla="*/ 114 w 1626"/>
                  <a:gd name="T45" fmla="*/ 676 h 1626"/>
                  <a:gd name="T46" fmla="*/ 114 w 1626"/>
                  <a:gd name="T47" fmla="*/ 950 h 1626"/>
                  <a:gd name="T48" fmla="*/ 153 w 1626"/>
                  <a:gd name="T49" fmla="*/ 999 h 1626"/>
                  <a:gd name="T50" fmla="*/ 646 w 1626"/>
                  <a:gd name="T51" fmla="*/ 999 h 1626"/>
                  <a:gd name="T52" fmla="*/ 646 w 1626"/>
                  <a:gd name="T53" fmla="*/ 1473 h 1626"/>
                  <a:gd name="T54" fmla="*/ 695 w 1626"/>
                  <a:gd name="T55" fmla="*/ 1512 h 1626"/>
                  <a:gd name="T56" fmla="*/ 969 w 1626"/>
                  <a:gd name="T57" fmla="*/ 1512 h 1626"/>
                  <a:gd name="T58" fmla="*/ 1018 w 1626"/>
                  <a:gd name="T59" fmla="*/ 1473 h 1626"/>
                  <a:gd name="T60" fmla="*/ 1018 w 1626"/>
                  <a:gd name="T61" fmla="*/ 999 h 1626"/>
                  <a:gd name="T62" fmla="*/ 1473 w 1626"/>
                  <a:gd name="T63" fmla="*/ 999 h 1626"/>
                  <a:gd name="T64" fmla="*/ 1512 w 1626"/>
                  <a:gd name="T65" fmla="*/ 950 h 1626"/>
                  <a:gd name="T66" fmla="*/ 1512 w 1626"/>
                  <a:gd name="T67" fmla="*/ 676 h 1626"/>
                  <a:gd name="T68" fmla="*/ 1473 w 1626"/>
                  <a:gd name="T69" fmla="*/ 627 h 1626"/>
                  <a:gd name="T70" fmla="*/ 1018 w 1626"/>
                  <a:gd name="T71" fmla="*/ 627 h 1626"/>
                  <a:gd name="T72" fmla="*/ 1018 w 1626"/>
                  <a:gd name="T73" fmla="*/ 153 h 1626"/>
                  <a:gd name="T74" fmla="*/ 969 w 1626"/>
                  <a:gd name="T75" fmla="*/ 114 h 1626"/>
                  <a:gd name="T76" fmla="*/ 695 w 1626"/>
                  <a:gd name="T77" fmla="*/ 114 h 1626"/>
                  <a:gd name="T78" fmla="*/ 646 w 1626"/>
                  <a:gd name="T79" fmla="*/ 153 h 1626"/>
                  <a:gd name="T80" fmla="*/ 646 w 1626"/>
                  <a:gd name="T81" fmla="*/ 627 h 1626"/>
                  <a:gd name="T82" fmla="*/ 153 w 1626"/>
                  <a:gd name="T83" fmla="*/ 627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26" h="1626">
                    <a:moveTo>
                      <a:pt x="969" y="1626"/>
                    </a:moveTo>
                    <a:cubicBezTo>
                      <a:pt x="695" y="1626"/>
                      <a:pt x="695" y="1626"/>
                      <a:pt x="695" y="1626"/>
                    </a:cubicBezTo>
                    <a:cubicBezTo>
                      <a:pt x="605" y="1626"/>
                      <a:pt x="531" y="1557"/>
                      <a:pt x="531" y="1473"/>
                    </a:cubicBezTo>
                    <a:cubicBezTo>
                      <a:pt x="531" y="1113"/>
                      <a:pt x="531" y="1113"/>
                      <a:pt x="531" y="1113"/>
                    </a:cubicBezTo>
                    <a:cubicBezTo>
                      <a:pt x="153" y="1113"/>
                      <a:pt x="153" y="1113"/>
                      <a:pt x="153" y="1113"/>
                    </a:cubicBezTo>
                    <a:cubicBezTo>
                      <a:pt x="69" y="1113"/>
                      <a:pt x="0" y="1040"/>
                      <a:pt x="0" y="950"/>
                    </a:cubicBezTo>
                    <a:cubicBezTo>
                      <a:pt x="0" y="676"/>
                      <a:pt x="0" y="676"/>
                      <a:pt x="0" y="676"/>
                    </a:cubicBezTo>
                    <a:cubicBezTo>
                      <a:pt x="0" y="586"/>
                      <a:pt x="69" y="513"/>
                      <a:pt x="153" y="513"/>
                    </a:cubicBezTo>
                    <a:cubicBezTo>
                      <a:pt x="531" y="513"/>
                      <a:pt x="531" y="513"/>
                      <a:pt x="531" y="513"/>
                    </a:cubicBezTo>
                    <a:cubicBezTo>
                      <a:pt x="531" y="153"/>
                      <a:pt x="531" y="153"/>
                      <a:pt x="531" y="153"/>
                    </a:cubicBezTo>
                    <a:cubicBezTo>
                      <a:pt x="531" y="69"/>
                      <a:pt x="605" y="0"/>
                      <a:pt x="695" y="0"/>
                    </a:cubicBezTo>
                    <a:cubicBezTo>
                      <a:pt x="969" y="0"/>
                      <a:pt x="969" y="0"/>
                      <a:pt x="969" y="0"/>
                    </a:cubicBezTo>
                    <a:cubicBezTo>
                      <a:pt x="1059" y="0"/>
                      <a:pt x="1132" y="69"/>
                      <a:pt x="1132" y="153"/>
                    </a:cubicBezTo>
                    <a:cubicBezTo>
                      <a:pt x="1132" y="513"/>
                      <a:pt x="1132" y="513"/>
                      <a:pt x="1132" y="513"/>
                    </a:cubicBezTo>
                    <a:cubicBezTo>
                      <a:pt x="1473" y="513"/>
                      <a:pt x="1473" y="513"/>
                      <a:pt x="1473" y="513"/>
                    </a:cubicBezTo>
                    <a:cubicBezTo>
                      <a:pt x="1557" y="513"/>
                      <a:pt x="1626" y="586"/>
                      <a:pt x="1626" y="676"/>
                    </a:cubicBezTo>
                    <a:cubicBezTo>
                      <a:pt x="1626" y="950"/>
                      <a:pt x="1626" y="950"/>
                      <a:pt x="1626" y="950"/>
                    </a:cubicBezTo>
                    <a:cubicBezTo>
                      <a:pt x="1626" y="1040"/>
                      <a:pt x="1557" y="1113"/>
                      <a:pt x="1473" y="1113"/>
                    </a:cubicBezTo>
                    <a:cubicBezTo>
                      <a:pt x="1132" y="1113"/>
                      <a:pt x="1132" y="1113"/>
                      <a:pt x="1132" y="1113"/>
                    </a:cubicBezTo>
                    <a:cubicBezTo>
                      <a:pt x="1132" y="1473"/>
                      <a:pt x="1132" y="1473"/>
                      <a:pt x="1132" y="1473"/>
                    </a:cubicBezTo>
                    <a:cubicBezTo>
                      <a:pt x="1132" y="1557"/>
                      <a:pt x="1059" y="1626"/>
                      <a:pt x="969" y="1626"/>
                    </a:cubicBezTo>
                    <a:close/>
                    <a:moveTo>
                      <a:pt x="153" y="627"/>
                    </a:moveTo>
                    <a:cubicBezTo>
                      <a:pt x="132" y="627"/>
                      <a:pt x="114" y="649"/>
                      <a:pt x="114" y="676"/>
                    </a:cubicBezTo>
                    <a:cubicBezTo>
                      <a:pt x="114" y="950"/>
                      <a:pt x="114" y="950"/>
                      <a:pt x="114" y="950"/>
                    </a:cubicBezTo>
                    <a:cubicBezTo>
                      <a:pt x="114" y="977"/>
                      <a:pt x="132" y="999"/>
                      <a:pt x="153" y="999"/>
                    </a:cubicBezTo>
                    <a:cubicBezTo>
                      <a:pt x="646" y="999"/>
                      <a:pt x="646" y="999"/>
                      <a:pt x="646" y="999"/>
                    </a:cubicBezTo>
                    <a:cubicBezTo>
                      <a:pt x="646" y="1473"/>
                      <a:pt x="646" y="1473"/>
                      <a:pt x="646" y="1473"/>
                    </a:cubicBezTo>
                    <a:cubicBezTo>
                      <a:pt x="646" y="1494"/>
                      <a:pt x="668" y="1512"/>
                      <a:pt x="695" y="1512"/>
                    </a:cubicBezTo>
                    <a:cubicBezTo>
                      <a:pt x="969" y="1512"/>
                      <a:pt x="969" y="1512"/>
                      <a:pt x="969" y="1512"/>
                    </a:cubicBezTo>
                    <a:cubicBezTo>
                      <a:pt x="996" y="1512"/>
                      <a:pt x="1018" y="1494"/>
                      <a:pt x="1018" y="1473"/>
                    </a:cubicBezTo>
                    <a:cubicBezTo>
                      <a:pt x="1018" y="999"/>
                      <a:pt x="1018" y="999"/>
                      <a:pt x="1018" y="999"/>
                    </a:cubicBezTo>
                    <a:cubicBezTo>
                      <a:pt x="1473" y="999"/>
                      <a:pt x="1473" y="999"/>
                      <a:pt x="1473" y="999"/>
                    </a:cubicBezTo>
                    <a:cubicBezTo>
                      <a:pt x="1494" y="999"/>
                      <a:pt x="1512" y="977"/>
                      <a:pt x="1512" y="950"/>
                    </a:cubicBezTo>
                    <a:cubicBezTo>
                      <a:pt x="1512" y="676"/>
                      <a:pt x="1512" y="676"/>
                      <a:pt x="1512" y="676"/>
                    </a:cubicBezTo>
                    <a:cubicBezTo>
                      <a:pt x="1512" y="649"/>
                      <a:pt x="1494" y="627"/>
                      <a:pt x="1473" y="627"/>
                    </a:cubicBezTo>
                    <a:cubicBezTo>
                      <a:pt x="1018" y="627"/>
                      <a:pt x="1018" y="627"/>
                      <a:pt x="1018" y="627"/>
                    </a:cubicBezTo>
                    <a:cubicBezTo>
                      <a:pt x="1018" y="153"/>
                      <a:pt x="1018" y="153"/>
                      <a:pt x="1018" y="153"/>
                    </a:cubicBezTo>
                    <a:cubicBezTo>
                      <a:pt x="1018" y="132"/>
                      <a:pt x="996" y="114"/>
                      <a:pt x="969" y="114"/>
                    </a:cubicBezTo>
                    <a:cubicBezTo>
                      <a:pt x="695" y="114"/>
                      <a:pt x="695" y="114"/>
                      <a:pt x="695" y="114"/>
                    </a:cubicBezTo>
                    <a:cubicBezTo>
                      <a:pt x="668" y="114"/>
                      <a:pt x="646" y="132"/>
                      <a:pt x="646" y="153"/>
                    </a:cubicBezTo>
                    <a:cubicBezTo>
                      <a:pt x="646" y="627"/>
                      <a:pt x="646" y="627"/>
                      <a:pt x="646" y="627"/>
                    </a:cubicBezTo>
                    <a:lnTo>
                      <a:pt x="153" y="627"/>
                    </a:ln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94" name="Freeform 43">
                <a:extLst>
                  <a:ext uri="{FF2B5EF4-FFF2-40B4-BE49-F238E27FC236}">
                    <a16:creationId xmlns:a16="http://schemas.microsoft.com/office/drawing/2014/main" id="{896BA410-EA4C-80F8-A869-FAA283E656E1}"/>
                  </a:ext>
                </a:extLst>
              </p:cNvPr>
              <p:cNvSpPr>
                <a:spLocks noEditPoints="1"/>
              </p:cNvSpPr>
              <p:nvPr/>
            </p:nvSpPr>
            <p:spPr bwMode="auto">
              <a:xfrm>
                <a:off x="1862119" y="1708403"/>
                <a:ext cx="589437" cy="94803"/>
              </a:xfrm>
              <a:custGeom>
                <a:avLst/>
                <a:gdLst>
                  <a:gd name="T0" fmla="*/ 4529 w 5061"/>
                  <a:gd name="T1" fmla="*/ 814 h 814"/>
                  <a:gd name="T2" fmla="*/ 532 w 5061"/>
                  <a:gd name="T3" fmla="*/ 814 h 814"/>
                  <a:gd name="T4" fmla="*/ 0 w 5061"/>
                  <a:gd name="T5" fmla="*/ 282 h 814"/>
                  <a:gd name="T6" fmla="*/ 0 w 5061"/>
                  <a:gd name="T7" fmla="*/ 165 h 814"/>
                  <a:gd name="T8" fmla="*/ 165 w 5061"/>
                  <a:gd name="T9" fmla="*/ 0 h 814"/>
                  <a:gd name="T10" fmla="*/ 4896 w 5061"/>
                  <a:gd name="T11" fmla="*/ 0 h 814"/>
                  <a:gd name="T12" fmla="*/ 5061 w 5061"/>
                  <a:gd name="T13" fmla="*/ 165 h 814"/>
                  <a:gd name="T14" fmla="*/ 5061 w 5061"/>
                  <a:gd name="T15" fmla="*/ 282 h 814"/>
                  <a:gd name="T16" fmla="*/ 4529 w 5061"/>
                  <a:gd name="T17" fmla="*/ 814 h 814"/>
                  <a:gd name="T18" fmla="*/ 165 w 5061"/>
                  <a:gd name="T19" fmla="*/ 114 h 814"/>
                  <a:gd name="T20" fmla="*/ 115 w 5061"/>
                  <a:gd name="T21" fmla="*/ 165 h 814"/>
                  <a:gd name="T22" fmla="*/ 115 w 5061"/>
                  <a:gd name="T23" fmla="*/ 282 h 814"/>
                  <a:gd name="T24" fmla="*/ 532 w 5061"/>
                  <a:gd name="T25" fmla="*/ 699 h 814"/>
                  <a:gd name="T26" fmla="*/ 4529 w 5061"/>
                  <a:gd name="T27" fmla="*/ 699 h 814"/>
                  <a:gd name="T28" fmla="*/ 4947 w 5061"/>
                  <a:gd name="T29" fmla="*/ 282 h 814"/>
                  <a:gd name="T30" fmla="*/ 4947 w 5061"/>
                  <a:gd name="T31" fmla="*/ 165 h 814"/>
                  <a:gd name="T32" fmla="*/ 4896 w 5061"/>
                  <a:gd name="T33" fmla="*/ 114 h 814"/>
                  <a:gd name="T34" fmla="*/ 165 w 5061"/>
                  <a:gd name="T35" fmla="*/ 114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61" h="814">
                    <a:moveTo>
                      <a:pt x="4529" y="814"/>
                    </a:moveTo>
                    <a:cubicBezTo>
                      <a:pt x="532" y="814"/>
                      <a:pt x="532" y="814"/>
                      <a:pt x="532" y="814"/>
                    </a:cubicBezTo>
                    <a:cubicBezTo>
                      <a:pt x="239" y="814"/>
                      <a:pt x="0" y="575"/>
                      <a:pt x="0" y="282"/>
                    </a:cubicBezTo>
                    <a:cubicBezTo>
                      <a:pt x="0" y="165"/>
                      <a:pt x="0" y="165"/>
                      <a:pt x="0" y="165"/>
                    </a:cubicBezTo>
                    <a:cubicBezTo>
                      <a:pt x="0" y="74"/>
                      <a:pt x="74" y="0"/>
                      <a:pt x="165" y="0"/>
                    </a:cubicBezTo>
                    <a:cubicBezTo>
                      <a:pt x="4896" y="0"/>
                      <a:pt x="4896" y="0"/>
                      <a:pt x="4896" y="0"/>
                    </a:cubicBezTo>
                    <a:cubicBezTo>
                      <a:pt x="4987" y="0"/>
                      <a:pt x="5061" y="74"/>
                      <a:pt x="5061" y="165"/>
                    </a:cubicBezTo>
                    <a:cubicBezTo>
                      <a:pt x="5061" y="282"/>
                      <a:pt x="5061" y="282"/>
                      <a:pt x="5061" y="282"/>
                    </a:cubicBezTo>
                    <a:cubicBezTo>
                      <a:pt x="5061" y="575"/>
                      <a:pt x="4823" y="814"/>
                      <a:pt x="4529" y="814"/>
                    </a:cubicBezTo>
                    <a:close/>
                    <a:moveTo>
                      <a:pt x="165" y="114"/>
                    </a:moveTo>
                    <a:cubicBezTo>
                      <a:pt x="137" y="114"/>
                      <a:pt x="115" y="137"/>
                      <a:pt x="115" y="165"/>
                    </a:cubicBezTo>
                    <a:cubicBezTo>
                      <a:pt x="115" y="282"/>
                      <a:pt x="115" y="282"/>
                      <a:pt x="115" y="282"/>
                    </a:cubicBezTo>
                    <a:cubicBezTo>
                      <a:pt x="115" y="512"/>
                      <a:pt x="302" y="699"/>
                      <a:pt x="532" y="699"/>
                    </a:cubicBezTo>
                    <a:cubicBezTo>
                      <a:pt x="4529" y="699"/>
                      <a:pt x="4529" y="699"/>
                      <a:pt x="4529" y="699"/>
                    </a:cubicBezTo>
                    <a:cubicBezTo>
                      <a:pt x="4760" y="699"/>
                      <a:pt x="4947" y="512"/>
                      <a:pt x="4947" y="282"/>
                    </a:cubicBezTo>
                    <a:cubicBezTo>
                      <a:pt x="4947" y="165"/>
                      <a:pt x="4947" y="165"/>
                      <a:pt x="4947" y="165"/>
                    </a:cubicBezTo>
                    <a:cubicBezTo>
                      <a:pt x="4947" y="137"/>
                      <a:pt x="4924" y="114"/>
                      <a:pt x="4896" y="114"/>
                    </a:cubicBezTo>
                    <a:lnTo>
                      <a:pt x="165" y="114"/>
                    </a:ln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grpSp>
      </p:grpSp>
      <p:grpSp>
        <p:nvGrpSpPr>
          <p:cNvPr id="112" name="Group 111">
            <a:extLst>
              <a:ext uri="{FF2B5EF4-FFF2-40B4-BE49-F238E27FC236}">
                <a16:creationId xmlns:a16="http://schemas.microsoft.com/office/drawing/2014/main" id="{86B3F006-A991-AE58-4166-63E4D8999388}"/>
              </a:ext>
              <a:ext uri="{C183D7F6-B498-43B3-948B-1728B52AA6E4}">
                <adec:decorative xmlns:adec="http://schemas.microsoft.com/office/drawing/2017/decorative" val="1"/>
              </a:ext>
            </a:extLst>
          </p:cNvPr>
          <p:cNvGrpSpPr/>
          <p:nvPr/>
        </p:nvGrpSpPr>
        <p:grpSpPr>
          <a:xfrm>
            <a:off x="897716" y="5082571"/>
            <a:ext cx="358450" cy="358450"/>
            <a:chOff x="1160991" y="5440360"/>
            <a:chExt cx="358450" cy="358450"/>
          </a:xfrm>
        </p:grpSpPr>
        <p:sp>
          <p:nvSpPr>
            <p:cNvPr id="101" name="Oval 100">
              <a:extLst>
                <a:ext uri="{FF2B5EF4-FFF2-40B4-BE49-F238E27FC236}">
                  <a16:creationId xmlns:a16="http://schemas.microsoft.com/office/drawing/2014/main" id="{81C120DA-8AF1-8DB4-AADF-4CB3C0A2FD92}"/>
                </a:ext>
              </a:extLst>
            </p:cNvPr>
            <p:cNvSpPr/>
            <p:nvPr/>
          </p:nvSpPr>
          <p:spPr>
            <a:xfrm>
              <a:off x="1160991" y="5440360"/>
              <a:ext cx="358450" cy="3584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grpSp>
          <p:nvGrpSpPr>
            <p:cNvPr id="109" name="Group 108">
              <a:extLst>
                <a:ext uri="{FF2B5EF4-FFF2-40B4-BE49-F238E27FC236}">
                  <a16:creationId xmlns:a16="http://schemas.microsoft.com/office/drawing/2014/main" id="{7D2331AD-548F-E3D7-5542-F92619C045A6}"/>
                </a:ext>
              </a:extLst>
            </p:cNvPr>
            <p:cNvGrpSpPr/>
            <p:nvPr/>
          </p:nvGrpSpPr>
          <p:grpSpPr>
            <a:xfrm>
              <a:off x="1235167" y="5510573"/>
              <a:ext cx="210098" cy="210098"/>
              <a:chOff x="4059238" y="1392238"/>
              <a:chExt cx="4073525" cy="4073525"/>
            </a:xfrm>
          </p:grpSpPr>
          <p:sp>
            <p:nvSpPr>
              <p:cNvPr id="110" name="Freeform 5">
                <a:extLst>
                  <a:ext uri="{FF2B5EF4-FFF2-40B4-BE49-F238E27FC236}">
                    <a16:creationId xmlns:a16="http://schemas.microsoft.com/office/drawing/2014/main" id="{DCB8976D-BA3A-3A33-6850-93D6B3340657}"/>
                  </a:ext>
                </a:extLst>
              </p:cNvPr>
              <p:cNvSpPr>
                <a:spLocks noEditPoints="1"/>
              </p:cNvSpPr>
              <p:nvPr/>
            </p:nvSpPr>
            <p:spPr bwMode="auto">
              <a:xfrm>
                <a:off x="4059238" y="1392238"/>
                <a:ext cx="4073525" cy="4073525"/>
              </a:xfrm>
              <a:custGeom>
                <a:avLst/>
                <a:gdLst>
                  <a:gd name="T0" fmla="*/ 1283 w 2566"/>
                  <a:gd name="T1" fmla="*/ 333 h 2566"/>
                  <a:gd name="T2" fmla="*/ 1283 w 2566"/>
                  <a:gd name="T3" fmla="*/ 0 h 2566"/>
                  <a:gd name="T4" fmla="*/ 1616 w 2566"/>
                  <a:gd name="T5" fmla="*/ 333 h 2566"/>
                  <a:gd name="T6" fmla="*/ 1616 w 2566"/>
                  <a:gd name="T7" fmla="*/ 0 h 2566"/>
                  <a:gd name="T8" fmla="*/ 1948 w 2566"/>
                  <a:gd name="T9" fmla="*/ 333 h 2566"/>
                  <a:gd name="T10" fmla="*/ 1948 w 2566"/>
                  <a:gd name="T11" fmla="*/ 0 h 2566"/>
                  <a:gd name="T12" fmla="*/ 950 w 2566"/>
                  <a:gd name="T13" fmla="*/ 333 h 2566"/>
                  <a:gd name="T14" fmla="*/ 950 w 2566"/>
                  <a:gd name="T15" fmla="*/ 0 h 2566"/>
                  <a:gd name="T16" fmla="*/ 618 w 2566"/>
                  <a:gd name="T17" fmla="*/ 333 h 2566"/>
                  <a:gd name="T18" fmla="*/ 618 w 2566"/>
                  <a:gd name="T19" fmla="*/ 0 h 2566"/>
                  <a:gd name="T20" fmla="*/ 1283 w 2566"/>
                  <a:gd name="T21" fmla="*/ 2566 h 2566"/>
                  <a:gd name="T22" fmla="*/ 1283 w 2566"/>
                  <a:gd name="T23" fmla="*/ 2233 h 2566"/>
                  <a:gd name="T24" fmla="*/ 1616 w 2566"/>
                  <a:gd name="T25" fmla="*/ 2566 h 2566"/>
                  <a:gd name="T26" fmla="*/ 1616 w 2566"/>
                  <a:gd name="T27" fmla="*/ 2233 h 2566"/>
                  <a:gd name="T28" fmla="*/ 1948 w 2566"/>
                  <a:gd name="T29" fmla="*/ 2566 h 2566"/>
                  <a:gd name="T30" fmla="*/ 1948 w 2566"/>
                  <a:gd name="T31" fmla="*/ 2233 h 2566"/>
                  <a:gd name="T32" fmla="*/ 950 w 2566"/>
                  <a:gd name="T33" fmla="*/ 2566 h 2566"/>
                  <a:gd name="T34" fmla="*/ 950 w 2566"/>
                  <a:gd name="T35" fmla="*/ 2233 h 2566"/>
                  <a:gd name="T36" fmla="*/ 618 w 2566"/>
                  <a:gd name="T37" fmla="*/ 2566 h 2566"/>
                  <a:gd name="T38" fmla="*/ 618 w 2566"/>
                  <a:gd name="T39" fmla="*/ 2233 h 2566"/>
                  <a:gd name="T40" fmla="*/ 333 w 2566"/>
                  <a:gd name="T41" fmla="*/ 1283 h 2566"/>
                  <a:gd name="T42" fmla="*/ 0 w 2566"/>
                  <a:gd name="T43" fmla="*/ 1283 h 2566"/>
                  <a:gd name="T44" fmla="*/ 333 w 2566"/>
                  <a:gd name="T45" fmla="*/ 950 h 2566"/>
                  <a:gd name="T46" fmla="*/ 0 w 2566"/>
                  <a:gd name="T47" fmla="*/ 950 h 2566"/>
                  <a:gd name="T48" fmla="*/ 333 w 2566"/>
                  <a:gd name="T49" fmla="*/ 618 h 2566"/>
                  <a:gd name="T50" fmla="*/ 0 w 2566"/>
                  <a:gd name="T51" fmla="*/ 618 h 2566"/>
                  <a:gd name="T52" fmla="*/ 333 w 2566"/>
                  <a:gd name="T53" fmla="*/ 1616 h 2566"/>
                  <a:gd name="T54" fmla="*/ 0 w 2566"/>
                  <a:gd name="T55" fmla="*/ 1616 h 2566"/>
                  <a:gd name="T56" fmla="*/ 333 w 2566"/>
                  <a:gd name="T57" fmla="*/ 1948 h 2566"/>
                  <a:gd name="T58" fmla="*/ 0 w 2566"/>
                  <a:gd name="T59" fmla="*/ 1948 h 2566"/>
                  <a:gd name="T60" fmla="*/ 2234 w 2566"/>
                  <a:gd name="T61" fmla="*/ 1283 h 2566"/>
                  <a:gd name="T62" fmla="*/ 2566 w 2566"/>
                  <a:gd name="T63" fmla="*/ 1283 h 2566"/>
                  <a:gd name="T64" fmla="*/ 2234 w 2566"/>
                  <a:gd name="T65" fmla="*/ 1616 h 2566"/>
                  <a:gd name="T66" fmla="*/ 2566 w 2566"/>
                  <a:gd name="T67" fmla="*/ 1616 h 2566"/>
                  <a:gd name="T68" fmla="*/ 2234 w 2566"/>
                  <a:gd name="T69" fmla="*/ 1948 h 2566"/>
                  <a:gd name="T70" fmla="*/ 2566 w 2566"/>
                  <a:gd name="T71" fmla="*/ 1948 h 2566"/>
                  <a:gd name="T72" fmla="*/ 2234 w 2566"/>
                  <a:gd name="T73" fmla="*/ 950 h 2566"/>
                  <a:gd name="T74" fmla="*/ 2566 w 2566"/>
                  <a:gd name="T75" fmla="*/ 950 h 2566"/>
                  <a:gd name="T76" fmla="*/ 2234 w 2566"/>
                  <a:gd name="T77" fmla="*/ 618 h 2566"/>
                  <a:gd name="T78" fmla="*/ 2566 w 2566"/>
                  <a:gd name="T79" fmla="*/ 618 h 2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66" h="2566">
                    <a:moveTo>
                      <a:pt x="1283" y="333"/>
                    </a:moveTo>
                    <a:lnTo>
                      <a:pt x="1283" y="0"/>
                    </a:lnTo>
                    <a:moveTo>
                      <a:pt x="1616" y="333"/>
                    </a:moveTo>
                    <a:lnTo>
                      <a:pt x="1616" y="0"/>
                    </a:lnTo>
                    <a:moveTo>
                      <a:pt x="1948" y="333"/>
                    </a:moveTo>
                    <a:lnTo>
                      <a:pt x="1948" y="0"/>
                    </a:lnTo>
                    <a:moveTo>
                      <a:pt x="950" y="333"/>
                    </a:moveTo>
                    <a:lnTo>
                      <a:pt x="950" y="0"/>
                    </a:lnTo>
                    <a:moveTo>
                      <a:pt x="618" y="333"/>
                    </a:moveTo>
                    <a:lnTo>
                      <a:pt x="618" y="0"/>
                    </a:lnTo>
                    <a:moveTo>
                      <a:pt x="1283" y="2566"/>
                    </a:moveTo>
                    <a:lnTo>
                      <a:pt x="1283" y="2233"/>
                    </a:lnTo>
                    <a:moveTo>
                      <a:pt x="1616" y="2566"/>
                    </a:moveTo>
                    <a:lnTo>
                      <a:pt x="1616" y="2233"/>
                    </a:lnTo>
                    <a:moveTo>
                      <a:pt x="1948" y="2566"/>
                    </a:moveTo>
                    <a:lnTo>
                      <a:pt x="1948" y="2233"/>
                    </a:lnTo>
                    <a:moveTo>
                      <a:pt x="950" y="2566"/>
                    </a:moveTo>
                    <a:lnTo>
                      <a:pt x="950" y="2233"/>
                    </a:lnTo>
                    <a:moveTo>
                      <a:pt x="618" y="2566"/>
                    </a:moveTo>
                    <a:lnTo>
                      <a:pt x="618" y="2233"/>
                    </a:lnTo>
                    <a:moveTo>
                      <a:pt x="333" y="1283"/>
                    </a:moveTo>
                    <a:lnTo>
                      <a:pt x="0" y="1283"/>
                    </a:lnTo>
                    <a:moveTo>
                      <a:pt x="333" y="950"/>
                    </a:moveTo>
                    <a:lnTo>
                      <a:pt x="0" y="950"/>
                    </a:lnTo>
                    <a:moveTo>
                      <a:pt x="333" y="618"/>
                    </a:moveTo>
                    <a:lnTo>
                      <a:pt x="0" y="618"/>
                    </a:lnTo>
                    <a:moveTo>
                      <a:pt x="333" y="1616"/>
                    </a:moveTo>
                    <a:lnTo>
                      <a:pt x="0" y="1616"/>
                    </a:lnTo>
                    <a:moveTo>
                      <a:pt x="333" y="1948"/>
                    </a:moveTo>
                    <a:lnTo>
                      <a:pt x="0" y="1948"/>
                    </a:lnTo>
                    <a:moveTo>
                      <a:pt x="2234" y="1283"/>
                    </a:moveTo>
                    <a:lnTo>
                      <a:pt x="2566" y="1283"/>
                    </a:lnTo>
                    <a:moveTo>
                      <a:pt x="2234" y="1616"/>
                    </a:moveTo>
                    <a:lnTo>
                      <a:pt x="2566" y="1616"/>
                    </a:lnTo>
                    <a:moveTo>
                      <a:pt x="2234" y="1948"/>
                    </a:moveTo>
                    <a:lnTo>
                      <a:pt x="2566" y="1948"/>
                    </a:lnTo>
                    <a:moveTo>
                      <a:pt x="2234" y="950"/>
                    </a:moveTo>
                    <a:lnTo>
                      <a:pt x="2566" y="950"/>
                    </a:lnTo>
                    <a:moveTo>
                      <a:pt x="2234" y="618"/>
                    </a:moveTo>
                    <a:lnTo>
                      <a:pt x="2566" y="618"/>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6">
                <a:extLst>
                  <a:ext uri="{FF2B5EF4-FFF2-40B4-BE49-F238E27FC236}">
                    <a16:creationId xmlns:a16="http://schemas.microsoft.com/office/drawing/2014/main" id="{A880714E-CBD6-87D6-EF31-E3CA1C0F87A6}"/>
                  </a:ext>
                </a:extLst>
              </p:cNvPr>
              <p:cNvSpPr>
                <a:spLocks noEditPoints="1"/>
              </p:cNvSpPr>
              <p:nvPr/>
            </p:nvSpPr>
            <p:spPr bwMode="auto">
              <a:xfrm>
                <a:off x="4587878" y="1920878"/>
                <a:ext cx="3017838" cy="3016253"/>
              </a:xfrm>
              <a:custGeom>
                <a:avLst/>
                <a:gdLst>
                  <a:gd name="T0" fmla="*/ 800 w 800"/>
                  <a:gd name="T1" fmla="*/ 40 h 800"/>
                  <a:gd name="T2" fmla="*/ 760 w 800"/>
                  <a:gd name="T3" fmla="*/ 0 h 800"/>
                  <a:gd name="T4" fmla="*/ 40 w 800"/>
                  <a:gd name="T5" fmla="*/ 0 h 800"/>
                  <a:gd name="T6" fmla="*/ 0 w 800"/>
                  <a:gd name="T7" fmla="*/ 40 h 800"/>
                  <a:gd name="T8" fmla="*/ 0 w 800"/>
                  <a:gd name="T9" fmla="*/ 760 h 800"/>
                  <a:gd name="T10" fmla="*/ 40 w 800"/>
                  <a:gd name="T11" fmla="*/ 800 h 800"/>
                  <a:gd name="T12" fmla="*/ 760 w 800"/>
                  <a:gd name="T13" fmla="*/ 800 h 800"/>
                  <a:gd name="T14" fmla="*/ 800 w 800"/>
                  <a:gd name="T15" fmla="*/ 760 h 800"/>
                  <a:gd name="T16" fmla="*/ 800 w 800"/>
                  <a:gd name="T17" fmla="*/ 40 h 800"/>
                  <a:gd name="T18" fmla="*/ 550 w 800"/>
                  <a:gd name="T19" fmla="*/ 250 h 800"/>
                  <a:gd name="T20" fmla="*/ 250 w 800"/>
                  <a:gd name="T21" fmla="*/ 250 h 800"/>
                  <a:gd name="T22" fmla="*/ 250 w 800"/>
                  <a:gd name="T23" fmla="*/ 550 h 800"/>
                  <a:gd name="T24" fmla="*/ 550 w 800"/>
                  <a:gd name="T25" fmla="*/ 550 h 800"/>
                  <a:gd name="T26" fmla="*/ 550 w 800"/>
                  <a:gd name="T27" fmla="*/ 25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800">
                    <a:moveTo>
                      <a:pt x="800" y="40"/>
                    </a:moveTo>
                    <a:cubicBezTo>
                      <a:pt x="800" y="18"/>
                      <a:pt x="782" y="0"/>
                      <a:pt x="760" y="0"/>
                    </a:cubicBezTo>
                    <a:cubicBezTo>
                      <a:pt x="40" y="0"/>
                      <a:pt x="40" y="0"/>
                      <a:pt x="40" y="0"/>
                    </a:cubicBezTo>
                    <a:cubicBezTo>
                      <a:pt x="17" y="0"/>
                      <a:pt x="0" y="18"/>
                      <a:pt x="0" y="40"/>
                    </a:cubicBezTo>
                    <a:cubicBezTo>
                      <a:pt x="0" y="760"/>
                      <a:pt x="0" y="760"/>
                      <a:pt x="0" y="760"/>
                    </a:cubicBezTo>
                    <a:cubicBezTo>
                      <a:pt x="0" y="782"/>
                      <a:pt x="17" y="800"/>
                      <a:pt x="40" y="800"/>
                    </a:cubicBezTo>
                    <a:cubicBezTo>
                      <a:pt x="760" y="800"/>
                      <a:pt x="760" y="800"/>
                      <a:pt x="760" y="800"/>
                    </a:cubicBezTo>
                    <a:cubicBezTo>
                      <a:pt x="782" y="800"/>
                      <a:pt x="800" y="782"/>
                      <a:pt x="800" y="760"/>
                    </a:cubicBezTo>
                    <a:cubicBezTo>
                      <a:pt x="800" y="40"/>
                      <a:pt x="800" y="40"/>
                      <a:pt x="800" y="40"/>
                    </a:cubicBezTo>
                    <a:close/>
                    <a:moveTo>
                      <a:pt x="550" y="250"/>
                    </a:moveTo>
                    <a:cubicBezTo>
                      <a:pt x="250" y="250"/>
                      <a:pt x="250" y="250"/>
                      <a:pt x="250" y="250"/>
                    </a:cubicBezTo>
                    <a:cubicBezTo>
                      <a:pt x="250" y="550"/>
                      <a:pt x="250" y="550"/>
                      <a:pt x="250" y="550"/>
                    </a:cubicBezTo>
                    <a:cubicBezTo>
                      <a:pt x="550" y="550"/>
                      <a:pt x="550" y="550"/>
                      <a:pt x="550" y="550"/>
                    </a:cubicBezTo>
                    <a:cubicBezTo>
                      <a:pt x="550" y="250"/>
                      <a:pt x="550" y="250"/>
                      <a:pt x="550" y="250"/>
                    </a:cubicBez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3" name="Group 112">
            <a:extLst>
              <a:ext uri="{FF2B5EF4-FFF2-40B4-BE49-F238E27FC236}">
                <a16:creationId xmlns:a16="http://schemas.microsoft.com/office/drawing/2014/main" id="{14AB02F0-6174-09AF-6277-8E34ABE65EA3}"/>
              </a:ext>
              <a:ext uri="{C183D7F6-B498-43B3-948B-1728B52AA6E4}">
                <adec:decorative xmlns:adec="http://schemas.microsoft.com/office/drawing/2017/decorative" val="1"/>
              </a:ext>
            </a:extLst>
          </p:cNvPr>
          <p:cNvGrpSpPr/>
          <p:nvPr/>
        </p:nvGrpSpPr>
        <p:grpSpPr>
          <a:xfrm>
            <a:off x="2443356" y="4704060"/>
            <a:ext cx="358450" cy="358450"/>
            <a:chOff x="1160991" y="5440360"/>
            <a:chExt cx="358450" cy="358450"/>
          </a:xfrm>
        </p:grpSpPr>
        <p:sp>
          <p:nvSpPr>
            <p:cNvPr id="114" name="Oval 113">
              <a:extLst>
                <a:ext uri="{FF2B5EF4-FFF2-40B4-BE49-F238E27FC236}">
                  <a16:creationId xmlns:a16="http://schemas.microsoft.com/office/drawing/2014/main" id="{F64FF131-BB32-FDCE-0DDE-4CA5CE2A6E10}"/>
                </a:ext>
              </a:extLst>
            </p:cNvPr>
            <p:cNvSpPr/>
            <p:nvPr/>
          </p:nvSpPr>
          <p:spPr>
            <a:xfrm>
              <a:off x="1160991" y="5440360"/>
              <a:ext cx="358450" cy="3584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grpSp>
          <p:nvGrpSpPr>
            <p:cNvPr id="115" name="Group 114">
              <a:extLst>
                <a:ext uri="{FF2B5EF4-FFF2-40B4-BE49-F238E27FC236}">
                  <a16:creationId xmlns:a16="http://schemas.microsoft.com/office/drawing/2014/main" id="{6C37753B-A692-7A1C-27A7-A51E7ECDE768}"/>
                </a:ext>
              </a:extLst>
            </p:cNvPr>
            <p:cNvGrpSpPr/>
            <p:nvPr/>
          </p:nvGrpSpPr>
          <p:grpSpPr>
            <a:xfrm>
              <a:off x="1235167" y="5510573"/>
              <a:ext cx="210098" cy="210098"/>
              <a:chOff x="4059238" y="1392238"/>
              <a:chExt cx="4073525" cy="4073525"/>
            </a:xfrm>
          </p:grpSpPr>
          <p:sp>
            <p:nvSpPr>
              <p:cNvPr id="116" name="Freeform 5">
                <a:extLst>
                  <a:ext uri="{FF2B5EF4-FFF2-40B4-BE49-F238E27FC236}">
                    <a16:creationId xmlns:a16="http://schemas.microsoft.com/office/drawing/2014/main" id="{B850050C-DDE3-EBCA-62B7-17A648B4C4E4}"/>
                  </a:ext>
                </a:extLst>
              </p:cNvPr>
              <p:cNvSpPr>
                <a:spLocks noEditPoints="1"/>
              </p:cNvSpPr>
              <p:nvPr/>
            </p:nvSpPr>
            <p:spPr bwMode="auto">
              <a:xfrm>
                <a:off x="4059238" y="1392238"/>
                <a:ext cx="4073525" cy="4073525"/>
              </a:xfrm>
              <a:custGeom>
                <a:avLst/>
                <a:gdLst>
                  <a:gd name="T0" fmla="*/ 1283 w 2566"/>
                  <a:gd name="T1" fmla="*/ 333 h 2566"/>
                  <a:gd name="T2" fmla="*/ 1283 w 2566"/>
                  <a:gd name="T3" fmla="*/ 0 h 2566"/>
                  <a:gd name="T4" fmla="*/ 1616 w 2566"/>
                  <a:gd name="T5" fmla="*/ 333 h 2566"/>
                  <a:gd name="T6" fmla="*/ 1616 w 2566"/>
                  <a:gd name="T7" fmla="*/ 0 h 2566"/>
                  <a:gd name="T8" fmla="*/ 1948 w 2566"/>
                  <a:gd name="T9" fmla="*/ 333 h 2566"/>
                  <a:gd name="T10" fmla="*/ 1948 w 2566"/>
                  <a:gd name="T11" fmla="*/ 0 h 2566"/>
                  <a:gd name="T12" fmla="*/ 950 w 2566"/>
                  <a:gd name="T13" fmla="*/ 333 h 2566"/>
                  <a:gd name="T14" fmla="*/ 950 w 2566"/>
                  <a:gd name="T15" fmla="*/ 0 h 2566"/>
                  <a:gd name="T16" fmla="*/ 618 w 2566"/>
                  <a:gd name="T17" fmla="*/ 333 h 2566"/>
                  <a:gd name="T18" fmla="*/ 618 w 2566"/>
                  <a:gd name="T19" fmla="*/ 0 h 2566"/>
                  <a:gd name="T20" fmla="*/ 1283 w 2566"/>
                  <a:gd name="T21" fmla="*/ 2566 h 2566"/>
                  <a:gd name="T22" fmla="*/ 1283 w 2566"/>
                  <a:gd name="T23" fmla="*/ 2233 h 2566"/>
                  <a:gd name="T24" fmla="*/ 1616 w 2566"/>
                  <a:gd name="T25" fmla="*/ 2566 h 2566"/>
                  <a:gd name="T26" fmla="*/ 1616 w 2566"/>
                  <a:gd name="T27" fmla="*/ 2233 h 2566"/>
                  <a:gd name="T28" fmla="*/ 1948 w 2566"/>
                  <a:gd name="T29" fmla="*/ 2566 h 2566"/>
                  <a:gd name="T30" fmla="*/ 1948 w 2566"/>
                  <a:gd name="T31" fmla="*/ 2233 h 2566"/>
                  <a:gd name="T32" fmla="*/ 950 w 2566"/>
                  <a:gd name="T33" fmla="*/ 2566 h 2566"/>
                  <a:gd name="T34" fmla="*/ 950 w 2566"/>
                  <a:gd name="T35" fmla="*/ 2233 h 2566"/>
                  <a:gd name="T36" fmla="*/ 618 w 2566"/>
                  <a:gd name="T37" fmla="*/ 2566 h 2566"/>
                  <a:gd name="T38" fmla="*/ 618 w 2566"/>
                  <a:gd name="T39" fmla="*/ 2233 h 2566"/>
                  <a:gd name="T40" fmla="*/ 333 w 2566"/>
                  <a:gd name="T41" fmla="*/ 1283 h 2566"/>
                  <a:gd name="T42" fmla="*/ 0 w 2566"/>
                  <a:gd name="T43" fmla="*/ 1283 h 2566"/>
                  <a:gd name="T44" fmla="*/ 333 w 2566"/>
                  <a:gd name="T45" fmla="*/ 950 h 2566"/>
                  <a:gd name="T46" fmla="*/ 0 w 2566"/>
                  <a:gd name="T47" fmla="*/ 950 h 2566"/>
                  <a:gd name="T48" fmla="*/ 333 w 2566"/>
                  <a:gd name="T49" fmla="*/ 618 h 2566"/>
                  <a:gd name="T50" fmla="*/ 0 w 2566"/>
                  <a:gd name="T51" fmla="*/ 618 h 2566"/>
                  <a:gd name="T52" fmla="*/ 333 w 2566"/>
                  <a:gd name="T53" fmla="*/ 1616 h 2566"/>
                  <a:gd name="T54" fmla="*/ 0 w 2566"/>
                  <a:gd name="T55" fmla="*/ 1616 h 2566"/>
                  <a:gd name="T56" fmla="*/ 333 w 2566"/>
                  <a:gd name="T57" fmla="*/ 1948 h 2566"/>
                  <a:gd name="T58" fmla="*/ 0 w 2566"/>
                  <a:gd name="T59" fmla="*/ 1948 h 2566"/>
                  <a:gd name="T60" fmla="*/ 2234 w 2566"/>
                  <a:gd name="T61" fmla="*/ 1283 h 2566"/>
                  <a:gd name="T62" fmla="*/ 2566 w 2566"/>
                  <a:gd name="T63" fmla="*/ 1283 h 2566"/>
                  <a:gd name="T64" fmla="*/ 2234 w 2566"/>
                  <a:gd name="T65" fmla="*/ 1616 h 2566"/>
                  <a:gd name="T66" fmla="*/ 2566 w 2566"/>
                  <a:gd name="T67" fmla="*/ 1616 h 2566"/>
                  <a:gd name="T68" fmla="*/ 2234 w 2566"/>
                  <a:gd name="T69" fmla="*/ 1948 h 2566"/>
                  <a:gd name="T70" fmla="*/ 2566 w 2566"/>
                  <a:gd name="T71" fmla="*/ 1948 h 2566"/>
                  <a:gd name="T72" fmla="*/ 2234 w 2566"/>
                  <a:gd name="T73" fmla="*/ 950 h 2566"/>
                  <a:gd name="T74" fmla="*/ 2566 w 2566"/>
                  <a:gd name="T75" fmla="*/ 950 h 2566"/>
                  <a:gd name="T76" fmla="*/ 2234 w 2566"/>
                  <a:gd name="T77" fmla="*/ 618 h 2566"/>
                  <a:gd name="T78" fmla="*/ 2566 w 2566"/>
                  <a:gd name="T79" fmla="*/ 618 h 2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66" h="2566">
                    <a:moveTo>
                      <a:pt x="1283" y="333"/>
                    </a:moveTo>
                    <a:lnTo>
                      <a:pt x="1283" y="0"/>
                    </a:lnTo>
                    <a:moveTo>
                      <a:pt x="1616" y="333"/>
                    </a:moveTo>
                    <a:lnTo>
                      <a:pt x="1616" y="0"/>
                    </a:lnTo>
                    <a:moveTo>
                      <a:pt x="1948" y="333"/>
                    </a:moveTo>
                    <a:lnTo>
                      <a:pt x="1948" y="0"/>
                    </a:lnTo>
                    <a:moveTo>
                      <a:pt x="950" y="333"/>
                    </a:moveTo>
                    <a:lnTo>
                      <a:pt x="950" y="0"/>
                    </a:lnTo>
                    <a:moveTo>
                      <a:pt x="618" y="333"/>
                    </a:moveTo>
                    <a:lnTo>
                      <a:pt x="618" y="0"/>
                    </a:lnTo>
                    <a:moveTo>
                      <a:pt x="1283" y="2566"/>
                    </a:moveTo>
                    <a:lnTo>
                      <a:pt x="1283" y="2233"/>
                    </a:lnTo>
                    <a:moveTo>
                      <a:pt x="1616" y="2566"/>
                    </a:moveTo>
                    <a:lnTo>
                      <a:pt x="1616" y="2233"/>
                    </a:lnTo>
                    <a:moveTo>
                      <a:pt x="1948" y="2566"/>
                    </a:moveTo>
                    <a:lnTo>
                      <a:pt x="1948" y="2233"/>
                    </a:lnTo>
                    <a:moveTo>
                      <a:pt x="950" y="2566"/>
                    </a:moveTo>
                    <a:lnTo>
                      <a:pt x="950" y="2233"/>
                    </a:lnTo>
                    <a:moveTo>
                      <a:pt x="618" y="2566"/>
                    </a:moveTo>
                    <a:lnTo>
                      <a:pt x="618" y="2233"/>
                    </a:lnTo>
                    <a:moveTo>
                      <a:pt x="333" y="1283"/>
                    </a:moveTo>
                    <a:lnTo>
                      <a:pt x="0" y="1283"/>
                    </a:lnTo>
                    <a:moveTo>
                      <a:pt x="333" y="950"/>
                    </a:moveTo>
                    <a:lnTo>
                      <a:pt x="0" y="950"/>
                    </a:lnTo>
                    <a:moveTo>
                      <a:pt x="333" y="618"/>
                    </a:moveTo>
                    <a:lnTo>
                      <a:pt x="0" y="618"/>
                    </a:lnTo>
                    <a:moveTo>
                      <a:pt x="333" y="1616"/>
                    </a:moveTo>
                    <a:lnTo>
                      <a:pt x="0" y="1616"/>
                    </a:lnTo>
                    <a:moveTo>
                      <a:pt x="333" y="1948"/>
                    </a:moveTo>
                    <a:lnTo>
                      <a:pt x="0" y="1948"/>
                    </a:lnTo>
                    <a:moveTo>
                      <a:pt x="2234" y="1283"/>
                    </a:moveTo>
                    <a:lnTo>
                      <a:pt x="2566" y="1283"/>
                    </a:lnTo>
                    <a:moveTo>
                      <a:pt x="2234" y="1616"/>
                    </a:moveTo>
                    <a:lnTo>
                      <a:pt x="2566" y="1616"/>
                    </a:lnTo>
                    <a:moveTo>
                      <a:pt x="2234" y="1948"/>
                    </a:moveTo>
                    <a:lnTo>
                      <a:pt x="2566" y="1948"/>
                    </a:lnTo>
                    <a:moveTo>
                      <a:pt x="2234" y="950"/>
                    </a:moveTo>
                    <a:lnTo>
                      <a:pt x="2566" y="950"/>
                    </a:lnTo>
                    <a:moveTo>
                      <a:pt x="2234" y="618"/>
                    </a:moveTo>
                    <a:lnTo>
                      <a:pt x="2566" y="618"/>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6">
                <a:extLst>
                  <a:ext uri="{FF2B5EF4-FFF2-40B4-BE49-F238E27FC236}">
                    <a16:creationId xmlns:a16="http://schemas.microsoft.com/office/drawing/2014/main" id="{17B0D166-C171-BAA2-2D00-1B1217164F0A}"/>
                  </a:ext>
                </a:extLst>
              </p:cNvPr>
              <p:cNvSpPr>
                <a:spLocks noEditPoints="1"/>
              </p:cNvSpPr>
              <p:nvPr/>
            </p:nvSpPr>
            <p:spPr bwMode="auto">
              <a:xfrm>
                <a:off x="4587878" y="1920878"/>
                <a:ext cx="3017838" cy="3016253"/>
              </a:xfrm>
              <a:custGeom>
                <a:avLst/>
                <a:gdLst>
                  <a:gd name="T0" fmla="*/ 800 w 800"/>
                  <a:gd name="T1" fmla="*/ 40 h 800"/>
                  <a:gd name="T2" fmla="*/ 760 w 800"/>
                  <a:gd name="T3" fmla="*/ 0 h 800"/>
                  <a:gd name="T4" fmla="*/ 40 w 800"/>
                  <a:gd name="T5" fmla="*/ 0 h 800"/>
                  <a:gd name="T6" fmla="*/ 0 w 800"/>
                  <a:gd name="T7" fmla="*/ 40 h 800"/>
                  <a:gd name="T8" fmla="*/ 0 w 800"/>
                  <a:gd name="T9" fmla="*/ 760 h 800"/>
                  <a:gd name="T10" fmla="*/ 40 w 800"/>
                  <a:gd name="T11" fmla="*/ 800 h 800"/>
                  <a:gd name="T12" fmla="*/ 760 w 800"/>
                  <a:gd name="T13" fmla="*/ 800 h 800"/>
                  <a:gd name="T14" fmla="*/ 800 w 800"/>
                  <a:gd name="T15" fmla="*/ 760 h 800"/>
                  <a:gd name="T16" fmla="*/ 800 w 800"/>
                  <a:gd name="T17" fmla="*/ 40 h 800"/>
                  <a:gd name="T18" fmla="*/ 550 w 800"/>
                  <a:gd name="T19" fmla="*/ 250 h 800"/>
                  <a:gd name="T20" fmla="*/ 250 w 800"/>
                  <a:gd name="T21" fmla="*/ 250 h 800"/>
                  <a:gd name="T22" fmla="*/ 250 w 800"/>
                  <a:gd name="T23" fmla="*/ 550 h 800"/>
                  <a:gd name="T24" fmla="*/ 550 w 800"/>
                  <a:gd name="T25" fmla="*/ 550 h 800"/>
                  <a:gd name="T26" fmla="*/ 550 w 800"/>
                  <a:gd name="T27" fmla="*/ 25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800">
                    <a:moveTo>
                      <a:pt x="800" y="40"/>
                    </a:moveTo>
                    <a:cubicBezTo>
                      <a:pt x="800" y="18"/>
                      <a:pt x="782" y="0"/>
                      <a:pt x="760" y="0"/>
                    </a:cubicBezTo>
                    <a:cubicBezTo>
                      <a:pt x="40" y="0"/>
                      <a:pt x="40" y="0"/>
                      <a:pt x="40" y="0"/>
                    </a:cubicBezTo>
                    <a:cubicBezTo>
                      <a:pt x="17" y="0"/>
                      <a:pt x="0" y="18"/>
                      <a:pt x="0" y="40"/>
                    </a:cubicBezTo>
                    <a:cubicBezTo>
                      <a:pt x="0" y="760"/>
                      <a:pt x="0" y="760"/>
                      <a:pt x="0" y="760"/>
                    </a:cubicBezTo>
                    <a:cubicBezTo>
                      <a:pt x="0" y="782"/>
                      <a:pt x="17" y="800"/>
                      <a:pt x="40" y="800"/>
                    </a:cubicBezTo>
                    <a:cubicBezTo>
                      <a:pt x="760" y="800"/>
                      <a:pt x="760" y="800"/>
                      <a:pt x="760" y="800"/>
                    </a:cubicBezTo>
                    <a:cubicBezTo>
                      <a:pt x="782" y="800"/>
                      <a:pt x="800" y="782"/>
                      <a:pt x="800" y="760"/>
                    </a:cubicBezTo>
                    <a:cubicBezTo>
                      <a:pt x="800" y="40"/>
                      <a:pt x="800" y="40"/>
                      <a:pt x="800" y="40"/>
                    </a:cubicBezTo>
                    <a:close/>
                    <a:moveTo>
                      <a:pt x="550" y="250"/>
                    </a:moveTo>
                    <a:cubicBezTo>
                      <a:pt x="250" y="250"/>
                      <a:pt x="250" y="250"/>
                      <a:pt x="250" y="250"/>
                    </a:cubicBezTo>
                    <a:cubicBezTo>
                      <a:pt x="250" y="550"/>
                      <a:pt x="250" y="550"/>
                      <a:pt x="250" y="550"/>
                    </a:cubicBezTo>
                    <a:cubicBezTo>
                      <a:pt x="550" y="550"/>
                      <a:pt x="550" y="550"/>
                      <a:pt x="550" y="550"/>
                    </a:cubicBezTo>
                    <a:cubicBezTo>
                      <a:pt x="550" y="250"/>
                      <a:pt x="550" y="250"/>
                      <a:pt x="550" y="250"/>
                    </a:cubicBez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custDataLst>
      <p:tags r:id="rId1"/>
    </p:custDataLst>
    <p:extLst>
      <p:ext uri="{BB962C8B-B14F-4D97-AF65-F5344CB8AC3E}">
        <p14:creationId xmlns:p14="http://schemas.microsoft.com/office/powerpoint/2010/main" val="257635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9F7DA-EF5F-4412-BC7D-2DB150323AFB}"/>
              </a:ext>
            </a:extLst>
          </p:cNvPr>
          <p:cNvSpPr>
            <a:spLocks noGrp="1"/>
          </p:cNvSpPr>
          <p:nvPr>
            <p:ph type="title"/>
          </p:nvPr>
        </p:nvSpPr>
        <p:spPr>
          <a:xfrm>
            <a:off x="496888" y="489252"/>
            <a:ext cx="11601084" cy="314000"/>
          </a:xfrm>
        </p:spPr>
        <p:txBody>
          <a:bodyPr/>
          <a:lstStyle/>
          <a:p>
            <a:r>
              <a:rPr lang="en-US"/>
              <a:t>Sustained innovation to serve client and member needs</a:t>
            </a:r>
          </a:p>
        </p:txBody>
      </p:sp>
      <p:sp>
        <p:nvSpPr>
          <p:cNvPr id="317" name="TextBox 316">
            <a:extLst>
              <a:ext uri="{FF2B5EF4-FFF2-40B4-BE49-F238E27FC236}">
                <a16:creationId xmlns:a16="http://schemas.microsoft.com/office/drawing/2014/main" id="{86E2D7E9-1B4E-44A0-A65A-455BA320CFFD}"/>
              </a:ext>
              <a:ext uri="{C183D7F6-B498-43B3-948B-1728B52AA6E4}">
                <adec:decorative xmlns:adec="http://schemas.microsoft.com/office/drawing/2017/decorative" val="1"/>
              </a:ext>
            </a:extLst>
          </p:cNvPr>
          <p:cNvSpPr txBox="1"/>
          <p:nvPr/>
        </p:nvSpPr>
        <p:spPr>
          <a:xfrm flipH="1">
            <a:off x="3933789" y="4090475"/>
            <a:ext cx="601127" cy="153888"/>
          </a:xfrm>
          <a:prstGeom prst="rect">
            <a:avLst/>
          </a:prstGeom>
        </p:spPr>
        <p:txBody>
          <a:bodyPr vert="horz" wrap="non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3"/>
                </a:solidFill>
                <a:effectLst/>
                <a:uLnTx/>
                <a:uFillTx/>
                <a:latin typeface="Century Gothic"/>
                <a:ea typeface="+mn-ea"/>
                <a:cs typeface="+mn-cs"/>
              </a:rPr>
              <a:t>Medicaid</a:t>
            </a:r>
          </a:p>
        </p:txBody>
      </p:sp>
      <p:sp>
        <p:nvSpPr>
          <p:cNvPr id="78" name="TextBox 77">
            <a:extLst>
              <a:ext uri="{FF2B5EF4-FFF2-40B4-BE49-F238E27FC236}">
                <a16:creationId xmlns:a16="http://schemas.microsoft.com/office/drawing/2014/main" id="{B9C31752-7E9C-4515-A469-EAC0C0D62257}"/>
              </a:ext>
              <a:ext uri="{C183D7F6-B498-43B3-948B-1728B52AA6E4}">
                <adec:decorative xmlns:adec="http://schemas.microsoft.com/office/drawing/2017/decorative" val="1"/>
              </a:ext>
            </a:extLst>
          </p:cNvPr>
          <p:cNvSpPr txBox="1"/>
          <p:nvPr/>
        </p:nvSpPr>
        <p:spPr>
          <a:xfrm flipH="1">
            <a:off x="5270567" y="4101677"/>
            <a:ext cx="609141" cy="153888"/>
          </a:xfrm>
          <a:prstGeom prst="rect">
            <a:avLst/>
          </a:prstGeom>
        </p:spPr>
        <p:txBody>
          <a:bodyPr vert="horz" wrap="non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3"/>
                </a:solidFill>
                <a:effectLst/>
                <a:uLnTx/>
                <a:uFillTx/>
                <a:latin typeface="Century Gothic"/>
                <a:ea typeface="+mn-ea"/>
                <a:cs typeface="+mn-cs"/>
              </a:rPr>
              <a:t>Medicare</a:t>
            </a:r>
          </a:p>
        </p:txBody>
      </p:sp>
      <p:sp>
        <p:nvSpPr>
          <p:cNvPr id="38" name="Rectangle: Diagonal Corners Rounded 37">
            <a:extLst>
              <a:ext uri="{FF2B5EF4-FFF2-40B4-BE49-F238E27FC236}">
                <a16:creationId xmlns:a16="http://schemas.microsoft.com/office/drawing/2014/main" id="{F0680933-3025-5CEF-2625-AD774B62D7E8}"/>
              </a:ext>
              <a:ext uri="{C183D7F6-B498-43B3-948B-1728B52AA6E4}">
                <adec:decorative xmlns:adec="http://schemas.microsoft.com/office/drawing/2017/decorative" val="1"/>
              </a:ext>
            </a:extLst>
          </p:cNvPr>
          <p:cNvSpPr/>
          <p:nvPr/>
        </p:nvSpPr>
        <p:spPr>
          <a:xfrm rot="10800000">
            <a:off x="9329486" y="4420251"/>
            <a:ext cx="3194293" cy="1468240"/>
          </a:xfrm>
          <a:prstGeom prst="round2DiagRect">
            <a:avLst>
              <a:gd name="adj1" fmla="val 0"/>
              <a:gd name="adj2" fmla="val 218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10" name="Freeform 5">
            <a:extLst>
              <a:ext uri="{FF2B5EF4-FFF2-40B4-BE49-F238E27FC236}">
                <a16:creationId xmlns:a16="http://schemas.microsoft.com/office/drawing/2014/main" id="{BD11C71C-65DD-44BB-A9BA-4F939D33911A}"/>
              </a:ext>
              <a:ext uri="{C183D7F6-B498-43B3-948B-1728B52AA6E4}">
                <adec:decorative xmlns:adec="http://schemas.microsoft.com/office/drawing/2017/decorative" val="1"/>
              </a:ext>
            </a:extLst>
          </p:cNvPr>
          <p:cNvSpPr>
            <a:spLocks/>
          </p:cNvSpPr>
          <p:nvPr/>
        </p:nvSpPr>
        <p:spPr bwMode="auto">
          <a:xfrm rot="10800000" flipH="1">
            <a:off x="499514" y="2074609"/>
            <a:ext cx="3675496" cy="4021559"/>
          </a:xfrm>
          <a:custGeom>
            <a:avLst/>
            <a:gdLst>
              <a:gd name="T0" fmla="*/ 0 w 224"/>
              <a:gd name="T1" fmla="*/ 0 h 201"/>
              <a:gd name="T2" fmla="*/ 224 w 224"/>
              <a:gd name="T3" fmla="*/ 201 h 201"/>
            </a:gdLst>
            <a:ahLst/>
            <a:cxnLst>
              <a:cxn ang="0">
                <a:pos x="T0" y="T1"/>
              </a:cxn>
              <a:cxn ang="0">
                <a:pos x="T2" y="T3"/>
              </a:cxn>
            </a:cxnLst>
            <a:rect l="0" t="0" r="r" b="b"/>
            <a:pathLst>
              <a:path w="224" h="201">
                <a:moveTo>
                  <a:pt x="0" y="0"/>
                </a:moveTo>
                <a:cubicBezTo>
                  <a:pt x="123" y="0"/>
                  <a:pt x="224" y="91"/>
                  <a:pt x="224" y="201"/>
                </a:cubicBezTo>
              </a:path>
            </a:pathLst>
          </a:cu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178" name="TextBox 177">
            <a:extLst>
              <a:ext uri="{FF2B5EF4-FFF2-40B4-BE49-F238E27FC236}">
                <a16:creationId xmlns:a16="http://schemas.microsoft.com/office/drawing/2014/main" id="{D4F1C41B-2088-4A1F-ABC6-8CD03B32169F}"/>
              </a:ext>
              <a:ext uri="{C183D7F6-B498-43B3-948B-1728B52AA6E4}">
                <adec:decorative xmlns:adec="http://schemas.microsoft.com/office/drawing/2017/decorative" val="1"/>
              </a:ext>
            </a:extLst>
          </p:cNvPr>
          <p:cNvSpPr txBox="1"/>
          <p:nvPr/>
        </p:nvSpPr>
        <p:spPr>
          <a:xfrm flipH="1">
            <a:off x="523063" y="3751188"/>
            <a:ext cx="817533" cy="153888"/>
          </a:xfrm>
          <a:prstGeom prst="rect">
            <a:avLst/>
          </a:prstGeom>
        </p:spPr>
        <p:txBody>
          <a:bodyPr vert="horz" wrap="non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Dermatology</a:t>
            </a:r>
          </a:p>
        </p:txBody>
      </p:sp>
      <p:sp>
        <p:nvSpPr>
          <p:cNvPr id="189" name="TextBox 188">
            <a:extLst>
              <a:ext uri="{FF2B5EF4-FFF2-40B4-BE49-F238E27FC236}">
                <a16:creationId xmlns:a16="http://schemas.microsoft.com/office/drawing/2014/main" id="{373709E3-E18A-4AA1-894D-D25EA5340F1D}"/>
              </a:ext>
              <a:ext uri="{C183D7F6-B498-43B3-948B-1728B52AA6E4}">
                <adec:decorative xmlns:adec="http://schemas.microsoft.com/office/drawing/2017/decorative" val="1"/>
              </a:ext>
            </a:extLst>
          </p:cNvPr>
          <p:cNvSpPr txBox="1"/>
          <p:nvPr/>
        </p:nvSpPr>
        <p:spPr>
          <a:xfrm flipH="1">
            <a:off x="495890" y="2285332"/>
            <a:ext cx="1844842" cy="307777"/>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2"/>
                </a:solidFill>
                <a:effectLst/>
                <a:uLnTx/>
                <a:uFillTx/>
                <a:latin typeface="Century Gothic"/>
                <a:ea typeface="+mn-ea"/>
                <a:cs typeface="+mn-cs"/>
              </a:rPr>
              <a:t>Licensed platform for hospitals and health systems</a:t>
            </a:r>
          </a:p>
        </p:txBody>
      </p:sp>
      <p:sp>
        <p:nvSpPr>
          <p:cNvPr id="216" name="TextBox 215">
            <a:extLst>
              <a:ext uri="{FF2B5EF4-FFF2-40B4-BE49-F238E27FC236}">
                <a16:creationId xmlns:a16="http://schemas.microsoft.com/office/drawing/2014/main" id="{F02D8EF1-D6FE-49A1-A728-08D9BD663307}"/>
              </a:ext>
              <a:ext uri="{C183D7F6-B498-43B3-948B-1728B52AA6E4}">
                <adec:decorative xmlns:adec="http://schemas.microsoft.com/office/drawing/2017/decorative" val="1"/>
              </a:ext>
            </a:extLst>
          </p:cNvPr>
          <p:cNvSpPr txBox="1"/>
          <p:nvPr/>
        </p:nvSpPr>
        <p:spPr>
          <a:xfrm flipH="1">
            <a:off x="2906232" y="3340646"/>
            <a:ext cx="676467" cy="307777"/>
          </a:xfrm>
          <a:prstGeom prst="rect">
            <a:avLst/>
          </a:prstGeom>
        </p:spPr>
        <p:txBody>
          <a:bodyPr vert="horz" wrap="non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Access for </a:t>
            </a:r>
            <a:br>
              <a:rPr kumimoji="0" lang="en-US" sz="1000" b="0" i="0" u="none" strike="noStrike" kern="1200" cap="none" spc="0" normalizeH="0" baseline="0" noProof="0">
                <a:ln>
                  <a:noFill/>
                </a:ln>
                <a:solidFill>
                  <a:srgbClr val="7030A0"/>
                </a:solidFill>
                <a:effectLst/>
                <a:uLnTx/>
                <a:uFillTx/>
                <a:latin typeface="Century Gothic"/>
                <a:ea typeface="+mn-ea"/>
                <a:cs typeface="+mn-cs"/>
              </a:rPr>
            </a:br>
            <a:r>
              <a:rPr kumimoji="0" lang="en-US" sz="1000" b="0" i="0" u="none" strike="noStrike" kern="1200" cap="none" spc="0" normalizeH="0" baseline="0" noProof="0">
                <a:ln>
                  <a:noFill/>
                </a:ln>
                <a:solidFill>
                  <a:srgbClr val="7030A0"/>
                </a:solidFill>
                <a:effectLst/>
                <a:uLnTx/>
                <a:uFillTx/>
                <a:latin typeface="Century Gothic"/>
                <a:ea typeface="+mn-ea"/>
                <a:cs typeface="+mn-cs"/>
              </a:rPr>
              <a:t>caregivers</a:t>
            </a:r>
          </a:p>
        </p:txBody>
      </p:sp>
      <p:sp>
        <p:nvSpPr>
          <p:cNvPr id="222" name="TextBox 221">
            <a:extLst>
              <a:ext uri="{FF2B5EF4-FFF2-40B4-BE49-F238E27FC236}">
                <a16:creationId xmlns:a16="http://schemas.microsoft.com/office/drawing/2014/main" id="{3743EDF2-30FC-4734-8655-AAFB742228A3}"/>
              </a:ext>
              <a:ext uri="{C183D7F6-B498-43B3-948B-1728B52AA6E4}">
                <adec:decorative xmlns:adec="http://schemas.microsoft.com/office/drawing/2017/decorative" val="1"/>
              </a:ext>
            </a:extLst>
          </p:cNvPr>
          <p:cNvSpPr txBox="1"/>
          <p:nvPr/>
        </p:nvSpPr>
        <p:spPr>
          <a:xfrm flipH="1">
            <a:off x="461597" y="3058884"/>
            <a:ext cx="931345" cy="307777"/>
          </a:xfrm>
          <a:prstGeom prst="rect">
            <a:avLst/>
          </a:prstGeom>
        </p:spPr>
        <p:txBody>
          <a:bodyPr vert="horz" wrap="non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Expert medical</a:t>
            </a:r>
            <a:br>
              <a:rPr kumimoji="0" lang="en-US" sz="1000" b="0" i="0" u="none" strike="noStrike" kern="1200" cap="none" spc="0" normalizeH="0" baseline="0" noProof="0">
                <a:ln>
                  <a:noFill/>
                </a:ln>
                <a:solidFill>
                  <a:srgbClr val="7030A0"/>
                </a:solidFill>
                <a:effectLst/>
                <a:uLnTx/>
                <a:uFillTx/>
                <a:latin typeface="Century Gothic"/>
                <a:ea typeface="+mn-ea"/>
                <a:cs typeface="+mn-cs"/>
              </a:rPr>
            </a:br>
            <a:r>
              <a:rPr kumimoji="0" lang="en-US" sz="1000" b="0" i="0" u="none" strike="noStrike" kern="1200" cap="none" spc="0" normalizeH="0" baseline="0" noProof="0">
                <a:ln>
                  <a:noFill/>
                </a:ln>
                <a:solidFill>
                  <a:srgbClr val="7030A0"/>
                </a:solidFill>
                <a:effectLst/>
                <a:uLnTx/>
                <a:uFillTx/>
                <a:latin typeface="Century Gothic"/>
                <a:ea typeface="+mn-ea"/>
                <a:cs typeface="+mn-cs"/>
              </a:rPr>
              <a:t>services</a:t>
            </a:r>
          </a:p>
        </p:txBody>
      </p:sp>
      <p:sp>
        <p:nvSpPr>
          <p:cNvPr id="82" name="TextBox 81">
            <a:extLst>
              <a:ext uri="{FF2B5EF4-FFF2-40B4-BE49-F238E27FC236}">
                <a16:creationId xmlns:a16="http://schemas.microsoft.com/office/drawing/2014/main" id="{07E211BA-44D7-4B81-A45A-5E4DD1DC9893}"/>
              </a:ext>
              <a:ext uri="{C183D7F6-B498-43B3-948B-1728B52AA6E4}">
                <adec:decorative xmlns:adec="http://schemas.microsoft.com/office/drawing/2017/decorative" val="1"/>
              </a:ext>
            </a:extLst>
          </p:cNvPr>
          <p:cNvSpPr txBox="1"/>
          <p:nvPr/>
        </p:nvSpPr>
        <p:spPr>
          <a:xfrm flipH="1">
            <a:off x="7853552" y="3256791"/>
            <a:ext cx="1757081" cy="43088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a:ln>
                  <a:noFill/>
                </a:ln>
                <a:solidFill>
                  <a:schemeClr val="accent5"/>
                </a:solidFill>
                <a:effectLst/>
                <a:uLnTx/>
                <a:uFillTx/>
                <a:latin typeface="Century Gothic"/>
                <a:ea typeface="+mn-ea"/>
                <a:cs typeface="+mn-cs"/>
              </a:rPr>
              <a:t>Expanded device flexibility</a:t>
            </a:r>
          </a:p>
        </p:txBody>
      </p:sp>
      <p:sp>
        <p:nvSpPr>
          <p:cNvPr id="232" name="TextBox 231">
            <a:extLst>
              <a:ext uri="{FF2B5EF4-FFF2-40B4-BE49-F238E27FC236}">
                <a16:creationId xmlns:a16="http://schemas.microsoft.com/office/drawing/2014/main" id="{73FAA6A1-0D78-42DA-A919-75A7265911FA}"/>
              </a:ext>
              <a:ext uri="{C183D7F6-B498-43B3-948B-1728B52AA6E4}">
                <adec:decorative xmlns:adec="http://schemas.microsoft.com/office/drawing/2017/decorative" val="1"/>
              </a:ext>
            </a:extLst>
          </p:cNvPr>
          <p:cNvSpPr txBox="1"/>
          <p:nvPr/>
        </p:nvSpPr>
        <p:spPr>
          <a:xfrm flipH="1">
            <a:off x="1639308" y="2971043"/>
            <a:ext cx="783869" cy="307777"/>
          </a:xfrm>
          <a:prstGeom prst="rect">
            <a:avLst/>
          </a:prstGeom>
        </p:spPr>
        <p:txBody>
          <a:bodyPr vert="horz" wrap="non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3"/>
                </a:solidFill>
                <a:effectLst/>
                <a:uLnTx/>
                <a:uFillTx/>
                <a:latin typeface="Century Gothic"/>
                <a:ea typeface="+mn-ea"/>
                <a:cs typeface="+mn-cs"/>
              </a:rPr>
              <a:t>International</a:t>
            </a:r>
            <a:br>
              <a:rPr kumimoji="0" lang="en-US" sz="1000" b="0" i="0" u="none" strike="noStrike" kern="1200" cap="none" spc="0" normalizeH="0" baseline="0" noProof="0">
                <a:ln>
                  <a:noFill/>
                </a:ln>
                <a:solidFill>
                  <a:schemeClr val="accent3"/>
                </a:solidFill>
                <a:effectLst/>
                <a:uLnTx/>
                <a:uFillTx/>
                <a:latin typeface="Century Gothic"/>
                <a:ea typeface="+mn-ea"/>
                <a:cs typeface="+mn-cs"/>
              </a:rPr>
            </a:br>
            <a:r>
              <a:rPr kumimoji="0" lang="en-US" sz="1000" b="0" i="0" u="none" strike="noStrike" kern="1200" cap="none" spc="0" normalizeH="0" baseline="0" noProof="0">
                <a:ln>
                  <a:noFill/>
                </a:ln>
                <a:solidFill>
                  <a:schemeClr val="accent3"/>
                </a:solidFill>
                <a:effectLst/>
                <a:uLnTx/>
                <a:uFillTx/>
                <a:latin typeface="Century Gothic"/>
                <a:ea typeface="+mn-ea"/>
                <a:cs typeface="+mn-cs"/>
              </a:rPr>
              <a:t>expansion</a:t>
            </a:r>
          </a:p>
        </p:txBody>
      </p:sp>
      <p:sp>
        <p:nvSpPr>
          <p:cNvPr id="77" name="TextBox 76">
            <a:extLst>
              <a:ext uri="{FF2B5EF4-FFF2-40B4-BE49-F238E27FC236}">
                <a16:creationId xmlns:a16="http://schemas.microsoft.com/office/drawing/2014/main" id="{CE815C21-89D6-40C7-9960-12EC0CCE10B3}"/>
              </a:ext>
              <a:ext uri="{C183D7F6-B498-43B3-948B-1728B52AA6E4}">
                <adec:decorative xmlns:adec="http://schemas.microsoft.com/office/drawing/2017/decorative" val="1"/>
              </a:ext>
            </a:extLst>
          </p:cNvPr>
          <p:cNvSpPr txBox="1"/>
          <p:nvPr/>
        </p:nvSpPr>
        <p:spPr>
          <a:xfrm flipH="1">
            <a:off x="586014" y="4207043"/>
            <a:ext cx="880048" cy="307777"/>
          </a:xfrm>
          <a:prstGeom prst="rect">
            <a:avLst/>
          </a:prstGeom>
        </p:spPr>
        <p:txBody>
          <a:bodyPr vert="horz" wrap="non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Mental health</a:t>
            </a:r>
            <a:br>
              <a:rPr kumimoji="0" lang="en-US" sz="1000" b="0" i="0" u="none" strike="noStrike" kern="1200" cap="none" spc="0" normalizeH="0" baseline="0" noProof="0">
                <a:ln>
                  <a:noFill/>
                </a:ln>
                <a:solidFill>
                  <a:srgbClr val="7030A0"/>
                </a:solidFill>
                <a:effectLst/>
                <a:uLnTx/>
                <a:uFillTx/>
                <a:latin typeface="Century Gothic"/>
                <a:ea typeface="+mn-ea"/>
                <a:cs typeface="+mn-cs"/>
              </a:rPr>
            </a:br>
            <a:r>
              <a:rPr kumimoji="0" lang="en-US" sz="1000" b="0" i="0" u="none" strike="noStrike" kern="1200" cap="none" spc="0" normalizeH="0" baseline="0" noProof="0">
                <a:ln>
                  <a:noFill/>
                </a:ln>
                <a:solidFill>
                  <a:srgbClr val="7030A0"/>
                </a:solidFill>
                <a:effectLst/>
                <a:uLnTx/>
                <a:uFillTx/>
                <a:latin typeface="Century Gothic"/>
                <a:ea typeface="+mn-ea"/>
                <a:cs typeface="+mn-cs"/>
              </a:rPr>
              <a:t>therapy</a:t>
            </a:r>
          </a:p>
        </p:txBody>
      </p:sp>
      <p:sp>
        <p:nvSpPr>
          <p:cNvPr id="79" name="TextBox 78">
            <a:extLst>
              <a:ext uri="{FF2B5EF4-FFF2-40B4-BE49-F238E27FC236}">
                <a16:creationId xmlns:a16="http://schemas.microsoft.com/office/drawing/2014/main" id="{7EB3CE3A-5B1E-4995-A435-C91F72FDE799}"/>
              </a:ext>
              <a:ext uri="{C183D7F6-B498-43B3-948B-1728B52AA6E4}">
                <adec:decorative xmlns:adec="http://schemas.microsoft.com/office/drawing/2017/decorative" val="1"/>
              </a:ext>
            </a:extLst>
          </p:cNvPr>
          <p:cNvSpPr txBox="1"/>
          <p:nvPr/>
        </p:nvSpPr>
        <p:spPr>
          <a:xfrm flipH="1">
            <a:off x="1660718" y="3495360"/>
            <a:ext cx="836214" cy="30777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Neck and back care</a:t>
            </a:r>
          </a:p>
        </p:txBody>
      </p:sp>
      <p:sp>
        <p:nvSpPr>
          <p:cNvPr id="81" name="TextBox 80">
            <a:extLst>
              <a:ext uri="{FF2B5EF4-FFF2-40B4-BE49-F238E27FC236}">
                <a16:creationId xmlns:a16="http://schemas.microsoft.com/office/drawing/2014/main" id="{7F27D980-06F0-42DD-AB9A-39B24FBAC606}"/>
              </a:ext>
              <a:ext uri="{C183D7F6-B498-43B3-948B-1728B52AA6E4}">
                <adec:decorative xmlns:adec="http://schemas.microsoft.com/office/drawing/2017/decorative" val="1"/>
              </a:ext>
            </a:extLst>
          </p:cNvPr>
          <p:cNvSpPr txBox="1"/>
          <p:nvPr/>
        </p:nvSpPr>
        <p:spPr>
          <a:xfrm flipH="1">
            <a:off x="6329134" y="3253187"/>
            <a:ext cx="774847" cy="30777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5"/>
                </a:solidFill>
                <a:effectLst/>
                <a:uLnTx/>
                <a:uFillTx/>
                <a:latin typeface="Century Gothic"/>
                <a:ea typeface="+mn-ea"/>
                <a:cs typeface="+mn-cs"/>
              </a:rPr>
              <a:t>Home phlebotomy</a:t>
            </a:r>
          </a:p>
        </p:txBody>
      </p:sp>
      <p:sp>
        <p:nvSpPr>
          <p:cNvPr id="253" name="TextBox 252">
            <a:extLst>
              <a:ext uri="{FF2B5EF4-FFF2-40B4-BE49-F238E27FC236}">
                <a16:creationId xmlns:a16="http://schemas.microsoft.com/office/drawing/2014/main" id="{57B5FEB5-3029-4F16-9F8E-B3BE63977494}"/>
              </a:ext>
              <a:ext uri="{C183D7F6-B498-43B3-948B-1728B52AA6E4}">
                <adec:decorative xmlns:adec="http://schemas.microsoft.com/office/drawing/2017/decorative" val="1"/>
              </a:ext>
            </a:extLst>
          </p:cNvPr>
          <p:cNvSpPr txBox="1"/>
          <p:nvPr/>
        </p:nvSpPr>
        <p:spPr>
          <a:xfrm flipH="1">
            <a:off x="1935885" y="4253086"/>
            <a:ext cx="871041" cy="30777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Weight management</a:t>
            </a:r>
          </a:p>
        </p:txBody>
      </p:sp>
      <p:sp>
        <p:nvSpPr>
          <p:cNvPr id="260" name="TextBox 259">
            <a:extLst>
              <a:ext uri="{FF2B5EF4-FFF2-40B4-BE49-F238E27FC236}">
                <a16:creationId xmlns:a16="http://schemas.microsoft.com/office/drawing/2014/main" id="{35126CE0-AEFE-471F-87A3-E93734CFB1AC}"/>
              </a:ext>
              <a:ext uri="{C183D7F6-B498-43B3-948B-1728B52AA6E4}">
                <adec:decorative xmlns:adec="http://schemas.microsoft.com/office/drawing/2017/decorative" val="1"/>
              </a:ext>
            </a:extLst>
          </p:cNvPr>
          <p:cNvSpPr txBox="1"/>
          <p:nvPr/>
        </p:nvSpPr>
        <p:spPr>
          <a:xfrm flipH="1">
            <a:off x="2819852" y="2774015"/>
            <a:ext cx="713190" cy="30777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Health assistant</a:t>
            </a:r>
          </a:p>
        </p:txBody>
      </p:sp>
      <p:sp>
        <p:nvSpPr>
          <p:cNvPr id="284" name="TextBox 283">
            <a:extLst>
              <a:ext uri="{FF2B5EF4-FFF2-40B4-BE49-F238E27FC236}">
                <a16:creationId xmlns:a16="http://schemas.microsoft.com/office/drawing/2014/main" id="{30257FE0-031F-4B88-8917-8E2D91A9A135}"/>
              </a:ext>
              <a:ext uri="{C183D7F6-B498-43B3-948B-1728B52AA6E4}">
                <adec:decorative xmlns:adec="http://schemas.microsoft.com/office/drawing/2017/decorative" val="1"/>
              </a:ext>
            </a:extLst>
          </p:cNvPr>
          <p:cNvSpPr txBox="1"/>
          <p:nvPr/>
        </p:nvSpPr>
        <p:spPr>
          <a:xfrm flipH="1">
            <a:off x="596287" y="4816814"/>
            <a:ext cx="601127" cy="153888"/>
          </a:xfrm>
          <a:prstGeom prst="rect">
            <a:avLst/>
          </a:prstGeom>
        </p:spPr>
        <p:txBody>
          <a:bodyPr vert="horz" wrap="non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Pediatrics</a:t>
            </a:r>
          </a:p>
        </p:txBody>
      </p:sp>
      <p:sp>
        <p:nvSpPr>
          <p:cNvPr id="314" name="TextBox 313">
            <a:extLst>
              <a:ext uri="{FF2B5EF4-FFF2-40B4-BE49-F238E27FC236}">
                <a16:creationId xmlns:a16="http://schemas.microsoft.com/office/drawing/2014/main" id="{C47F108C-EA6E-4C5C-BA03-48DA12757E38}"/>
              </a:ext>
              <a:ext uri="{C183D7F6-B498-43B3-948B-1728B52AA6E4}">
                <adec:decorative xmlns:adec="http://schemas.microsoft.com/office/drawing/2017/decorative" val="1"/>
              </a:ext>
            </a:extLst>
          </p:cNvPr>
          <p:cNvSpPr txBox="1"/>
          <p:nvPr/>
        </p:nvSpPr>
        <p:spPr>
          <a:xfrm flipH="1">
            <a:off x="2870409" y="2237077"/>
            <a:ext cx="823944" cy="307777"/>
          </a:xfrm>
          <a:prstGeom prst="rect">
            <a:avLst/>
          </a:prstGeom>
        </p:spPr>
        <p:txBody>
          <a:bodyPr vert="horz" wrap="non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chemeClr val="accent2"/>
                </a:solidFill>
                <a:effectLst/>
                <a:uLnTx/>
                <a:uFillTx/>
                <a:latin typeface="Century Gothic"/>
                <a:ea typeface="+mn-ea"/>
                <a:cs typeface="+mn-cs"/>
              </a:rPr>
              <a:t>High acuity</a:t>
            </a:r>
            <a:br>
              <a:rPr kumimoji="0" lang="en-US" sz="1000" b="0" i="0" u="none" strike="noStrike" kern="1200" cap="none" spc="0" normalizeH="0" baseline="0" noProof="0" dirty="0">
                <a:ln>
                  <a:noFill/>
                </a:ln>
                <a:solidFill>
                  <a:schemeClr val="accent2"/>
                </a:solidFill>
                <a:effectLst/>
                <a:uLnTx/>
                <a:uFillTx/>
                <a:latin typeface="Century Gothic"/>
                <a:ea typeface="+mn-ea"/>
                <a:cs typeface="+mn-cs"/>
              </a:rPr>
            </a:br>
            <a:r>
              <a:rPr kumimoji="0" lang="en-US" sz="1000" b="0" i="0" u="none" strike="noStrike" kern="1200" cap="none" spc="0" normalizeH="0" baseline="0" noProof="0" dirty="0">
                <a:ln>
                  <a:noFill/>
                </a:ln>
                <a:solidFill>
                  <a:schemeClr val="accent2"/>
                </a:solidFill>
                <a:effectLst/>
                <a:uLnTx/>
                <a:uFillTx/>
                <a:latin typeface="Century Gothic"/>
                <a:ea typeface="+mn-ea"/>
                <a:cs typeface="+mn-cs"/>
              </a:rPr>
              <a:t>telemedicine</a:t>
            </a:r>
          </a:p>
        </p:txBody>
      </p:sp>
      <p:sp>
        <p:nvSpPr>
          <p:cNvPr id="320" name="TextBox 319">
            <a:extLst>
              <a:ext uri="{FF2B5EF4-FFF2-40B4-BE49-F238E27FC236}">
                <a16:creationId xmlns:a16="http://schemas.microsoft.com/office/drawing/2014/main" id="{208757E0-4E03-4864-982B-8B15AB09772E}"/>
              </a:ext>
              <a:ext uri="{C183D7F6-B498-43B3-948B-1728B52AA6E4}">
                <adec:decorative xmlns:adec="http://schemas.microsoft.com/office/drawing/2017/decorative" val="1"/>
              </a:ext>
            </a:extLst>
          </p:cNvPr>
          <p:cNvSpPr txBox="1"/>
          <p:nvPr/>
        </p:nvSpPr>
        <p:spPr>
          <a:xfrm flipH="1">
            <a:off x="2847262" y="3858294"/>
            <a:ext cx="511358" cy="153888"/>
          </a:xfrm>
          <a:prstGeom prst="rect">
            <a:avLst/>
          </a:prstGeom>
        </p:spPr>
        <p:txBody>
          <a:bodyPr vert="horz" wrap="non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Nutrition</a:t>
            </a:r>
          </a:p>
        </p:txBody>
      </p:sp>
      <p:sp>
        <p:nvSpPr>
          <p:cNvPr id="323" name="TextBox 322">
            <a:extLst>
              <a:ext uri="{FF2B5EF4-FFF2-40B4-BE49-F238E27FC236}">
                <a16:creationId xmlns:a16="http://schemas.microsoft.com/office/drawing/2014/main" id="{968C5152-584C-4C8E-8B3D-C252A2D63BC9}"/>
              </a:ext>
              <a:ext uri="{C183D7F6-B498-43B3-948B-1728B52AA6E4}">
                <adec:decorative xmlns:adec="http://schemas.microsoft.com/office/drawing/2017/decorative" val="1"/>
              </a:ext>
            </a:extLst>
          </p:cNvPr>
          <p:cNvSpPr txBox="1"/>
          <p:nvPr/>
        </p:nvSpPr>
        <p:spPr>
          <a:xfrm flipH="1">
            <a:off x="5751511" y="2943972"/>
            <a:ext cx="1202252" cy="153888"/>
          </a:xfrm>
          <a:prstGeom prst="rect">
            <a:avLst/>
          </a:prstGeom>
        </p:spPr>
        <p:txBody>
          <a:bodyPr vert="horz" wrap="non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5"/>
                </a:solidFill>
                <a:effectLst/>
                <a:uLnTx/>
                <a:uFillTx/>
                <a:latin typeface="Century Gothic"/>
                <a:ea typeface="+mn-ea"/>
                <a:cs typeface="+mn-cs"/>
              </a:rPr>
              <a:t>Lab testing referrals</a:t>
            </a:r>
          </a:p>
        </p:txBody>
      </p:sp>
      <p:sp>
        <p:nvSpPr>
          <p:cNvPr id="334" name="TextBox 333">
            <a:extLst>
              <a:ext uri="{FF2B5EF4-FFF2-40B4-BE49-F238E27FC236}">
                <a16:creationId xmlns:a16="http://schemas.microsoft.com/office/drawing/2014/main" id="{CE829B00-FA8D-4E75-B158-972AC68F489B}"/>
              </a:ext>
              <a:ext uri="{C183D7F6-B498-43B3-948B-1728B52AA6E4}">
                <adec:decorative xmlns:adec="http://schemas.microsoft.com/office/drawing/2017/decorative" val="1"/>
              </a:ext>
            </a:extLst>
          </p:cNvPr>
          <p:cNvSpPr txBox="1"/>
          <p:nvPr/>
        </p:nvSpPr>
        <p:spPr>
          <a:xfrm flipH="1">
            <a:off x="4423167" y="2271673"/>
            <a:ext cx="1466748" cy="153888"/>
          </a:xfrm>
          <a:prstGeom prst="rect">
            <a:avLst/>
          </a:prstGeom>
        </p:spPr>
        <p:txBody>
          <a:bodyPr vert="horz" wrap="non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2"/>
                </a:solidFill>
                <a:effectLst/>
                <a:uLnTx/>
                <a:uFillTx/>
                <a:latin typeface="Century Gothic"/>
                <a:ea typeface="+mn-ea"/>
                <a:cs typeface="+mn-cs"/>
              </a:rPr>
              <a:t>Solo enterprise platform</a:t>
            </a:r>
          </a:p>
        </p:txBody>
      </p:sp>
      <p:sp>
        <p:nvSpPr>
          <p:cNvPr id="158" name="Freeform 5">
            <a:extLst>
              <a:ext uri="{FF2B5EF4-FFF2-40B4-BE49-F238E27FC236}">
                <a16:creationId xmlns:a16="http://schemas.microsoft.com/office/drawing/2014/main" id="{D97C3424-4179-4079-BECC-2AF4B1D88010}"/>
              </a:ext>
              <a:ext uri="{C183D7F6-B498-43B3-948B-1728B52AA6E4}">
                <adec:decorative xmlns:adec="http://schemas.microsoft.com/office/drawing/2017/decorative" val="1"/>
              </a:ext>
            </a:extLst>
          </p:cNvPr>
          <p:cNvSpPr>
            <a:spLocks/>
          </p:cNvSpPr>
          <p:nvPr/>
        </p:nvSpPr>
        <p:spPr bwMode="auto">
          <a:xfrm rot="10800000" flipH="1">
            <a:off x="475778" y="2061780"/>
            <a:ext cx="7277705" cy="4034388"/>
          </a:xfrm>
          <a:custGeom>
            <a:avLst/>
            <a:gdLst>
              <a:gd name="T0" fmla="*/ 0 w 224"/>
              <a:gd name="T1" fmla="*/ 0 h 201"/>
              <a:gd name="T2" fmla="*/ 224 w 224"/>
              <a:gd name="T3" fmla="*/ 201 h 201"/>
            </a:gdLst>
            <a:ahLst/>
            <a:cxnLst>
              <a:cxn ang="0">
                <a:pos x="T0" y="T1"/>
              </a:cxn>
              <a:cxn ang="0">
                <a:pos x="T2" y="T3"/>
              </a:cxn>
            </a:cxnLst>
            <a:rect l="0" t="0" r="r" b="b"/>
            <a:pathLst>
              <a:path w="224" h="201">
                <a:moveTo>
                  <a:pt x="0" y="0"/>
                </a:moveTo>
                <a:cubicBezTo>
                  <a:pt x="123" y="0"/>
                  <a:pt x="224" y="91"/>
                  <a:pt x="224" y="201"/>
                </a:cubicBezTo>
              </a:path>
            </a:pathLst>
          </a:cu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97" name="TextBox 96">
            <a:extLst>
              <a:ext uri="{FF2B5EF4-FFF2-40B4-BE49-F238E27FC236}">
                <a16:creationId xmlns:a16="http://schemas.microsoft.com/office/drawing/2014/main" id="{F4342C8D-3CF3-4F38-B1BA-452EE4889AA0}"/>
              </a:ext>
              <a:ext uri="{C183D7F6-B498-43B3-948B-1728B52AA6E4}">
                <adec:decorative xmlns:adec="http://schemas.microsoft.com/office/drawing/2017/decorative" val="1"/>
              </a:ext>
            </a:extLst>
          </p:cNvPr>
          <p:cNvSpPr txBox="1"/>
          <p:nvPr/>
        </p:nvSpPr>
        <p:spPr>
          <a:xfrm flipH="1">
            <a:off x="5139293" y="3643103"/>
            <a:ext cx="1532316" cy="30777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5"/>
                </a:solidFill>
                <a:effectLst/>
                <a:uLnTx/>
                <a:uFillTx/>
                <a:latin typeface="Century Gothic"/>
                <a:ea typeface="+mn-ea"/>
                <a:cs typeface="+mn-cs"/>
              </a:rPr>
              <a:t>In-person care </a:t>
            </a:r>
            <a:br>
              <a:rPr kumimoji="0" lang="en-US" sz="1000" b="0" i="0" u="none" strike="noStrike" kern="1200" cap="none" spc="0" normalizeH="0" baseline="0" noProof="0">
                <a:ln>
                  <a:noFill/>
                </a:ln>
                <a:solidFill>
                  <a:schemeClr val="accent5"/>
                </a:solidFill>
                <a:effectLst/>
                <a:uLnTx/>
                <a:uFillTx/>
                <a:latin typeface="Century Gothic"/>
                <a:ea typeface="+mn-ea"/>
                <a:cs typeface="+mn-cs"/>
              </a:rPr>
            </a:br>
            <a:r>
              <a:rPr kumimoji="0" lang="en-US" sz="1000" b="0" i="0" u="none" strike="noStrike" kern="1200" cap="none" spc="0" normalizeH="0" baseline="0" noProof="0">
                <a:ln>
                  <a:noFill/>
                </a:ln>
                <a:solidFill>
                  <a:schemeClr val="accent5"/>
                </a:solidFill>
                <a:effectLst/>
                <a:uLnTx/>
                <a:uFillTx/>
                <a:latin typeface="Century Gothic"/>
                <a:ea typeface="+mn-ea"/>
                <a:cs typeface="+mn-cs"/>
              </a:rPr>
              <a:t>referrals and navigation</a:t>
            </a:r>
          </a:p>
        </p:txBody>
      </p:sp>
      <p:sp>
        <p:nvSpPr>
          <p:cNvPr id="13" name="Rectangle: Single Corner Rounded 12">
            <a:extLst>
              <a:ext uri="{FF2B5EF4-FFF2-40B4-BE49-F238E27FC236}">
                <a16:creationId xmlns:a16="http://schemas.microsoft.com/office/drawing/2014/main" id="{31C73E34-FE0D-3648-960A-ADAF716632AE}"/>
              </a:ext>
              <a:ext uri="{C183D7F6-B498-43B3-948B-1728B52AA6E4}">
                <adec:decorative xmlns:adec="http://schemas.microsoft.com/office/drawing/2017/decorative" val="1"/>
              </a:ext>
            </a:extLst>
          </p:cNvPr>
          <p:cNvSpPr/>
          <p:nvPr/>
        </p:nvSpPr>
        <p:spPr>
          <a:xfrm flipH="1">
            <a:off x="488396" y="1348495"/>
            <a:ext cx="3668685" cy="684930"/>
          </a:xfrm>
          <a:prstGeom prst="round1Rect">
            <a:avLst>
              <a:gd name="adj" fmla="val 24455"/>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defTabSz="609585">
              <a:spcBef>
                <a:spcPts val="600"/>
              </a:spcBef>
            </a:pPr>
            <a:endParaRPr lang="en-US" sz="2400">
              <a:gradFill>
                <a:gsLst>
                  <a:gs pos="33654">
                    <a:srgbClr val="FFFFFF"/>
                  </a:gs>
                  <a:gs pos="15000">
                    <a:srgbClr val="FFFFFF"/>
                  </a:gs>
                </a:gsLst>
                <a:lin ang="0" scaled="1"/>
              </a:gradFill>
              <a:latin typeface="Century Gothic"/>
            </a:endParaRPr>
          </a:p>
        </p:txBody>
      </p:sp>
      <p:sp>
        <p:nvSpPr>
          <p:cNvPr id="88" name="Rectangle 87">
            <a:extLst>
              <a:ext uri="{FF2B5EF4-FFF2-40B4-BE49-F238E27FC236}">
                <a16:creationId xmlns:a16="http://schemas.microsoft.com/office/drawing/2014/main" id="{951DCCFE-F324-B442-9BBC-5528525CE3BB}"/>
              </a:ext>
              <a:ext uri="{C183D7F6-B498-43B3-948B-1728B52AA6E4}">
                <adec:decorative xmlns:adec="http://schemas.microsoft.com/office/drawing/2017/decorative" val="0"/>
              </a:ext>
            </a:extLst>
          </p:cNvPr>
          <p:cNvSpPr/>
          <p:nvPr/>
        </p:nvSpPr>
        <p:spPr>
          <a:xfrm flipH="1">
            <a:off x="716012" y="1349455"/>
            <a:ext cx="3213453" cy="6405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ctr" defTabSz="609585">
              <a:defRPr/>
            </a:pPr>
            <a:r>
              <a:rPr lang="en-US" b="1" dirty="0">
                <a:solidFill>
                  <a:schemeClr val="accent1"/>
                </a:solidFill>
                <a:latin typeface="Century Gothic"/>
              </a:rPr>
              <a:t>Pre-pandemic</a:t>
            </a:r>
            <a:endParaRPr kumimoji="0" lang="en-US" sz="1800" b="1" i="0" u="none" strike="noStrike" kern="1200" cap="none" spc="0" normalizeH="0" baseline="0" noProof="0" dirty="0">
              <a:ln>
                <a:noFill/>
              </a:ln>
              <a:solidFill>
                <a:schemeClr val="accent1"/>
              </a:solidFill>
              <a:effectLst/>
              <a:uLnTx/>
              <a:uFillTx/>
              <a:latin typeface="Century Gothic"/>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Century Gothic"/>
                <a:ea typeface="+mn-ea"/>
                <a:cs typeface="+mn-cs"/>
              </a:rPr>
              <a:t>Building core capabilities</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1"/>
              </a:solidFill>
              <a:effectLst/>
              <a:uLnTx/>
              <a:uFillTx/>
              <a:latin typeface="Century Gothic"/>
              <a:ea typeface="+mn-ea"/>
              <a:cs typeface="+mn-cs"/>
            </a:endParaRPr>
          </a:p>
        </p:txBody>
      </p:sp>
      <p:sp>
        <p:nvSpPr>
          <p:cNvPr id="91" name="Rectangle 90" descr="2020 to 2022&#10;Strengthen and expand services&#10;">
            <a:extLst>
              <a:ext uri="{FF2B5EF4-FFF2-40B4-BE49-F238E27FC236}">
                <a16:creationId xmlns:a16="http://schemas.microsoft.com/office/drawing/2014/main" id="{662B5AD0-ACDE-C443-87F3-9279AF61AC08}"/>
              </a:ext>
            </a:extLst>
          </p:cNvPr>
          <p:cNvSpPr/>
          <p:nvPr/>
        </p:nvSpPr>
        <p:spPr>
          <a:xfrm rot="10800000" flipH="1">
            <a:off x="4198393" y="1349344"/>
            <a:ext cx="3537161" cy="68493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33654">
                    <a:srgbClr val="FFFFFF"/>
                  </a:gs>
                  <a:gs pos="15000">
                    <a:srgbClr val="FFFFFF"/>
                  </a:gs>
                </a:gsLst>
                <a:lin ang="0" scaled="1"/>
              </a:gradFill>
              <a:effectLst/>
              <a:uLnTx/>
              <a:uFillTx/>
              <a:latin typeface="Century Gothic"/>
              <a:ea typeface="+mn-ea"/>
              <a:cs typeface="+mn-cs"/>
            </a:endParaRPr>
          </a:p>
        </p:txBody>
      </p:sp>
      <p:sp>
        <p:nvSpPr>
          <p:cNvPr id="95" name="Rectangle: Single Corner Rounded 94">
            <a:extLst>
              <a:ext uri="{FF2B5EF4-FFF2-40B4-BE49-F238E27FC236}">
                <a16:creationId xmlns:a16="http://schemas.microsoft.com/office/drawing/2014/main" id="{453FC580-5561-314B-AA4E-501446E7939D}"/>
              </a:ext>
              <a:ext uri="{C183D7F6-B498-43B3-948B-1728B52AA6E4}">
                <adec:decorative xmlns:adec="http://schemas.microsoft.com/office/drawing/2017/decorative" val="1"/>
              </a:ext>
            </a:extLst>
          </p:cNvPr>
          <p:cNvSpPr/>
          <p:nvPr/>
        </p:nvSpPr>
        <p:spPr>
          <a:xfrm rot="10800000" flipH="1">
            <a:off x="7776866" y="1349344"/>
            <a:ext cx="3926737" cy="684930"/>
          </a:xfrm>
          <a:prstGeom prst="round1Rect">
            <a:avLst>
              <a:gd name="adj" fmla="val 2668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0">
              <a:ln>
                <a:noFill/>
              </a:ln>
              <a:gradFill>
                <a:gsLst>
                  <a:gs pos="33654">
                    <a:srgbClr val="FFFFFF"/>
                  </a:gs>
                  <a:gs pos="15000">
                    <a:srgbClr val="FFFFFF"/>
                  </a:gs>
                </a:gsLst>
                <a:lin ang="0" scaled="1"/>
              </a:gradFill>
              <a:effectLst/>
              <a:uLnTx/>
              <a:uFillTx/>
              <a:latin typeface="Century Gothic"/>
              <a:ea typeface="+mn-ea"/>
              <a:cs typeface="+mn-cs"/>
            </a:endParaRPr>
          </a:p>
        </p:txBody>
      </p:sp>
      <p:sp>
        <p:nvSpPr>
          <p:cNvPr id="96" name="Rectangle 95">
            <a:extLst>
              <a:ext uri="{FF2B5EF4-FFF2-40B4-BE49-F238E27FC236}">
                <a16:creationId xmlns:a16="http://schemas.microsoft.com/office/drawing/2014/main" id="{90C34DF3-C4F3-C049-8833-415937804A28}"/>
              </a:ext>
            </a:extLst>
          </p:cNvPr>
          <p:cNvSpPr/>
          <p:nvPr/>
        </p:nvSpPr>
        <p:spPr>
          <a:xfrm flipH="1">
            <a:off x="7706780" y="1349455"/>
            <a:ext cx="4391192" cy="6405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Century Gothic"/>
                <a:ea typeface="+mn-ea"/>
                <a:cs typeface="+mn-cs"/>
              </a:rPr>
              <a:t>2023 and beyond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Century Gothic"/>
                <a:ea typeface="+mn-ea"/>
                <a:cs typeface="+mn-cs"/>
              </a:rPr>
              <a:t>Expand whole-person care value</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1"/>
              </a:solidFill>
              <a:effectLst/>
              <a:uLnTx/>
              <a:uFillTx/>
              <a:latin typeface="Century Gothic"/>
              <a:ea typeface="+mn-ea"/>
              <a:cs typeface="+mn-cs"/>
            </a:endParaRPr>
          </a:p>
        </p:txBody>
      </p:sp>
      <p:sp>
        <p:nvSpPr>
          <p:cNvPr id="87" name="TextBox 86">
            <a:extLst>
              <a:ext uri="{FF2B5EF4-FFF2-40B4-BE49-F238E27FC236}">
                <a16:creationId xmlns:a16="http://schemas.microsoft.com/office/drawing/2014/main" id="{2D145F41-62F4-4099-A1CC-45CC7E342FF2}"/>
              </a:ext>
              <a:ext uri="{C183D7F6-B498-43B3-948B-1728B52AA6E4}">
                <adec:decorative xmlns:adec="http://schemas.microsoft.com/office/drawing/2017/decorative" val="1"/>
              </a:ext>
            </a:extLst>
          </p:cNvPr>
          <p:cNvSpPr txBox="1"/>
          <p:nvPr/>
        </p:nvSpPr>
        <p:spPr>
          <a:xfrm flipH="1">
            <a:off x="3401943" y="5075784"/>
            <a:ext cx="974329" cy="30777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Mental Health Complete</a:t>
            </a:r>
          </a:p>
        </p:txBody>
      </p:sp>
      <p:sp>
        <p:nvSpPr>
          <p:cNvPr id="89" name="TextBox 88">
            <a:extLst>
              <a:ext uri="{FF2B5EF4-FFF2-40B4-BE49-F238E27FC236}">
                <a16:creationId xmlns:a16="http://schemas.microsoft.com/office/drawing/2014/main" id="{0464A683-1708-4D91-BF24-90B05BDFCB87}"/>
              </a:ext>
              <a:ext uri="{C183D7F6-B498-43B3-948B-1728B52AA6E4}">
                <adec:decorative xmlns:adec="http://schemas.microsoft.com/office/drawing/2017/decorative" val="1"/>
              </a:ext>
            </a:extLst>
          </p:cNvPr>
          <p:cNvSpPr txBox="1"/>
          <p:nvPr/>
        </p:nvSpPr>
        <p:spPr>
          <a:xfrm flipH="1">
            <a:off x="1265367" y="5190338"/>
            <a:ext cx="1397860" cy="153888"/>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Diabetes</a:t>
            </a:r>
          </a:p>
        </p:txBody>
      </p:sp>
      <p:sp>
        <p:nvSpPr>
          <p:cNvPr id="98" name="TextBox 97">
            <a:extLst>
              <a:ext uri="{FF2B5EF4-FFF2-40B4-BE49-F238E27FC236}">
                <a16:creationId xmlns:a16="http://schemas.microsoft.com/office/drawing/2014/main" id="{62B2FECC-C738-4162-B183-9E4EF03DB3B8}"/>
              </a:ext>
              <a:ext uri="{C183D7F6-B498-43B3-948B-1728B52AA6E4}">
                <adec:decorative xmlns:adec="http://schemas.microsoft.com/office/drawing/2017/decorative" val="1"/>
              </a:ext>
            </a:extLst>
          </p:cNvPr>
          <p:cNvSpPr txBox="1"/>
          <p:nvPr/>
        </p:nvSpPr>
        <p:spPr>
          <a:xfrm flipH="1">
            <a:off x="3879803" y="3738493"/>
            <a:ext cx="1233026" cy="153888"/>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5"/>
                </a:solidFill>
                <a:effectLst/>
                <a:uLnTx/>
                <a:uFillTx/>
                <a:latin typeface="Century Gothic"/>
                <a:ea typeface="+mn-ea"/>
                <a:cs typeface="+mn-cs"/>
              </a:rPr>
              <a:t>Clinical nudges</a:t>
            </a:r>
          </a:p>
        </p:txBody>
      </p:sp>
      <p:sp>
        <p:nvSpPr>
          <p:cNvPr id="99" name="TextBox 98">
            <a:extLst>
              <a:ext uri="{FF2B5EF4-FFF2-40B4-BE49-F238E27FC236}">
                <a16:creationId xmlns:a16="http://schemas.microsoft.com/office/drawing/2014/main" id="{93DBE6D7-9CC2-441A-A4E2-59E8C9F72DD5}"/>
              </a:ext>
              <a:ext uri="{C183D7F6-B498-43B3-948B-1728B52AA6E4}">
                <adec:decorative xmlns:adec="http://schemas.microsoft.com/office/drawing/2017/decorative" val="1"/>
              </a:ext>
            </a:extLst>
          </p:cNvPr>
          <p:cNvSpPr txBox="1"/>
          <p:nvPr/>
        </p:nvSpPr>
        <p:spPr>
          <a:xfrm flipH="1">
            <a:off x="7275224" y="3872711"/>
            <a:ext cx="2096312" cy="43088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chemeClr val="accent5"/>
                </a:solidFill>
                <a:effectLst/>
                <a:uLnTx/>
                <a:uFillTx/>
                <a:latin typeface="Century Gothic"/>
                <a:ea typeface="+mn-ea"/>
                <a:cs typeface="+mn-cs"/>
              </a:rPr>
              <a:t>Single, seamless consumer experience</a:t>
            </a:r>
          </a:p>
        </p:txBody>
      </p:sp>
      <p:sp>
        <p:nvSpPr>
          <p:cNvPr id="329" name="TextBox 328">
            <a:extLst>
              <a:ext uri="{FF2B5EF4-FFF2-40B4-BE49-F238E27FC236}">
                <a16:creationId xmlns:a16="http://schemas.microsoft.com/office/drawing/2014/main" id="{99F33FF0-9420-42ED-ADA7-549318E1F1EA}"/>
              </a:ext>
              <a:ext uri="{C183D7F6-B498-43B3-948B-1728B52AA6E4}">
                <adec:decorative xmlns:adec="http://schemas.microsoft.com/office/drawing/2017/decorative" val="1"/>
              </a:ext>
            </a:extLst>
          </p:cNvPr>
          <p:cNvSpPr txBox="1"/>
          <p:nvPr/>
        </p:nvSpPr>
        <p:spPr>
          <a:xfrm flipH="1">
            <a:off x="398626" y="5234435"/>
            <a:ext cx="1030559" cy="30777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General medical</a:t>
            </a:r>
          </a:p>
        </p:txBody>
      </p:sp>
      <p:sp>
        <p:nvSpPr>
          <p:cNvPr id="108" name="TextBox 107">
            <a:extLst>
              <a:ext uri="{FF2B5EF4-FFF2-40B4-BE49-F238E27FC236}">
                <a16:creationId xmlns:a16="http://schemas.microsoft.com/office/drawing/2014/main" id="{86984F45-F4C2-7446-BBCF-5523CE41EF4B}"/>
              </a:ext>
              <a:ext uri="{C183D7F6-B498-43B3-948B-1728B52AA6E4}">
                <adec:decorative xmlns:adec="http://schemas.microsoft.com/office/drawing/2017/decorative" val="1"/>
              </a:ext>
            </a:extLst>
          </p:cNvPr>
          <p:cNvSpPr txBox="1"/>
          <p:nvPr/>
        </p:nvSpPr>
        <p:spPr>
          <a:xfrm flipH="1">
            <a:off x="2425263" y="5266763"/>
            <a:ext cx="1289622" cy="461665"/>
          </a:xfrm>
          <a:prstGeom prst="rect">
            <a:avLst/>
          </a:prstGeom>
          <a:noFill/>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br>
              <a:rPr kumimoji="0" lang="en-US" sz="1000" b="0" i="0" u="none" strike="noStrike" kern="1200" cap="none" spc="0" normalizeH="0" baseline="0" noProof="0">
                <a:ln>
                  <a:noFill/>
                </a:ln>
                <a:solidFill>
                  <a:srgbClr val="7030A0"/>
                </a:solidFill>
                <a:effectLst/>
                <a:uLnTx/>
                <a:uFillTx/>
                <a:latin typeface="Century Gothic"/>
                <a:ea typeface="+mn-ea"/>
                <a:cs typeface="+mn-cs"/>
              </a:rPr>
            </a:br>
            <a:r>
              <a:rPr kumimoji="0" lang="en-US" sz="1000" b="0" i="0" u="none" strike="noStrike" kern="1200" cap="none" spc="0" normalizeH="0" baseline="0" noProof="0">
                <a:ln>
                  <a:noFill/>
                </a:ln>
                <a:solidFill>
                  <a:srgbClr val="7030A0"/>
                </a:solidFill>
                <a:effectLst/>
                <a:uLnTx/>
                <a:uFillTx/>
                <a:latin typeface="Century Gothic"/>
                <a:ea typeface="+mn-ea"/>
                <a:cs typeface="+mn-cs"/>
              </a:rPr>
              <a:t>Primary360</a:t>
            </a:r>
            <a:br>
              <a:rPr kumimoji="0" lang="en-US" sz="1000" b="0" i="0" u="none" strike="noStrike" kern="1200" cap="none" spc="0" normalizeH="0" baseline="0" noProof="0">
                <a:ln>
                  <a:noFill/>
                </a:ln>
                <a:solidFill>
                  <a:srgbClr val="7030A0"/>
                </a:solidFill>
                <a:effectLst/>
                <a:uLnTx/>
                <a:uFillTx/>
                <a:latin typeface="Century Gothic"/>
                <a:ea typeface="+mn-ea"/>
                <a:cs typeface="+mn-cs"/>
              </a:rPr>
            </a:br>
            <a:endParaRPr kumimoji="0" lang="en-US" sz="1000" b="0" i="0" u="none" strike="noStrike" kern="1200" cap="none" spc="0" normalizeH="0" baseline="0" noProof="0">
              <a:ln>
                <a:noFill/>
              </a:ln>
              <a:solidFill>
                <a:srgbClr val="7030A0"/>
              </a:solidFill>
              <a:effectLst/>
              <a:uLnTx/>
              <a:uFillTx/>
              <a:latin typeface="Century Gothic"/>
              <a:ea typeface="+mn-ea"/>
              <a:cs typeface="+mn-cs"/>
            </a:endParaRPr>
          </a:p>
        </p:txBody>
      </p:sp>
      <p:sp>
        <p:nvSpPr>
          <p:cNvPr id="92" name="Rectangle 91">
            <a:extLst>
              <a:ext uri="{FF2B5EF4-FFF2-40B4-BE49-F238E27FC236}">
                <a16:creationId xmlns:a16="http://schemas.microsoft.com/office/drawing/2014/main" id="{9539B020-6DF4-374B-BA42-38DA6383F428}"/>
              </a:ext>
              <a:ext uri="{C183D7F6-B498-43B3-948B-1728B52AA6E4}">
                <adec:decorative xmlns:adec="http://schemas.microsoft.com/office/drawing/2017/decorative" val="1"/>
              </a:ext>
            </a:extLst>
          </p:cNvPr>
          <p:cNvSpPr/>
          <p:nvPr/>
        </p:nvSpPr>
        <p:spPr>
          <a:xfrm flipH="1">
            <a:off x="4127327" y="1337432"/>
            <a:ext cx="3551237" cy="6405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ctr" defTabSz="609585">
              <a:defRPr/>
            </a:pPr>
            <a:r>
              <a:rPr lang="en-US" b="1" dirty="0">
                <a:solidFill>
                  <a:schemeClr val="accent1"/>
                </a:solidFill>
                <a:latin typeface="Century Gothic"/>
              </a:rPr>
              <a:t>2020 to</a:t>
            </a:r>
            <a:r>
              <a:rPr kumimoji="0" lang="en-US" sz="1800" b="1" i="0" u="none" strike="noStrike" kern="1200" cap="none" spc="0" normalizeH="0" baseline="0" noProof="0" dirty="0">
                <a:ln>
                  <a:noFill/>
                </a:ln>
                <a:solidFill>
                  <a:schemeClr val="accent1"/>
                </a:solidFill>
                <a:effectLst/>
                <a:uLnTx/>
                <a:uFillTx/>
                <a:latin typeface="Century Gothic"/>
                <a:ea typeface="+mn-ea"/>
                <a:cs typeface="+mn-cs"/>
              </a:rPr>
              <a:t> 2022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Century Gothic"/>
                <a:ea typeface="+mn-ea"/>
                <a:cs typeface="+mn-cs"/>
              </a:rPr>
              <a:t>Strengthen and expand services</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1"/>
              </a:solidFill>
              <a:effectLst/>
              <a:uLnTx/>
              <a:uFillTx/>
              <a:latin typeface="Century Gothic"/>
              <a:ea typeface="+mn-ea"/>
              <a:cs typeface="+mn-cs"/>
            </a:endParaRPr>
          </a:p>
        </p:txBody>
      </p:sp>
      <p:sp>
        <p:nvSpPr>
          <p:cNvPr id="193" name="TextBox 192">
            <a:extLst>
              <a:ext uri="{FF2B5EF4-FFF2-40B4-BE49-F238E27FC236}">
                <a16:creationId xmlns:a16="http://schemas.microsoft.com/office/drawing/2014/main" id="{E97B5513-1556-4E45-A50B-122B8E3F1EFA}"/>
              </a:ext>
              <a:ext uri="{C183D7F6-B498-43B3-948B-1728B52AA6E4}">
                <adec:decorative xmlns:adec="http://schemas.microsoft.com/office/drawing/2017/decorative" val="1"/>
              </a:ext>
            </a:extLst>
          </p:cNvPr>
          <p:cNvSpPr txBox="1"/>
          <p:nvPr/>
        </p:nvSpPr>
        <p:spPr>
          <a:xfrm flipH="1">
            <a:off x="4489577" y="4385095"/>
            <a:ext cx="1048759" cy="461665"/>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Provider-based care for chronic conditions</a:t>
            </a:r>
          </a:p>
        </p:txBody>
      </p:sp>
      <p:sp>
        <p:nvSpPr>
          <p:cNvPr id="5" name="TextBox 4">
            <a:extLst>
              <a:ext uri="{FF2B5EF4-FFF2-40B4-BE49-F238E27FC236}">
                <a16:creationId xmlns:a16="http://schemas.microsoft.com/office/drawing/2014/main" id="{1203FEEF-95E8-82DF-5C84-D81EE513BB49}"/>
              </a:ext>
              <a:ext uri="{C183D7F6-B498-43B3-948B-1728B52AA6E4}">
                <adec:decorative xmlns:adec="http://schemas.microsoft.com/office/drawing/2017/decorative" val="1"/>
              </a:ext>
            </a:extLst>
          </p:cNvPr>
          <p:cNvSpPr txBox="1"/>
          <p:nvPr/>
        </p:nvSpPr>
        <p:spPr>
          <a:xfrm flipH="1">
            <a:off x="1536722" y="4801250"/>
            <a:ext cx="1397860" cy="153888"/>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Hypertension</a:t>
            </a:r>
          </a:p>
        </p:txBody>
      </p:sp>
      <p:sp>
        <p:nvSpPr>
          <p:cNvPr id="14" name="TextBox 13">
            <a:extLst>
              <a:ext uri="{FF2B5EF4-FFF2-40B4-BE49-F238E27FC236}">
                <a16:creationId xmlns:a16="http://schemas.microsoft.com/office/drawing/2014/main" id="{832E5895-4AE5-32CA-1AC3-04400295DA55}"/>
              </a:ext>
              <a:ext uri="{C183D7F6-B498-43B3-948B-1728B52AA6E4}">
                <adec:decorative xmlns:adec="http://schemas.microsoft.com/office/drawing/2017/decorative" val="1"/>
              </a:ext>
            </a:extLst>
          </p:cNvPr>
          <p:cNvSpPr txBox="1"/>
          <p:nvPr/>
        </p:nvSpPr>
        <p:spPr>
          <a:xfrm flipH="1">
            <a:off x="3177960" y="4701929"/>
            <a:ext cx="1397860" cy="153888"/>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rgbClr val="7030A0"/>
                </a:solidFill>
                <a:effectLst/>
                <a:uLnTx/>
                <a:uFillTx/>
                <a:latin typeface="Century Gothic"/>
                <a:ea typeface="+mn-ea"/>
                <a:cs typeface="+mn-cs"/>
              </a:rPr>
              <a:t>Pre-diabetes</a:t>
            </a:r>
          </a:p>
        </p:txBody>
      </p:sp>
      <p:sp>
        <p:nvSpPr>
          <p:cNvPr id="3" name="TextBox 2">
            <a:extLst>
              <a:ext uri="{FF2B5EF4-FFF2-40B4-BE49-F238E27FC236}">
                <a16:creationId xmlns:a16="http://schemas.microsoft.com/office/drawing/2014/main" id="{711EEDE0-C689-15D8-A8A8-472214C52172}"/>
              </a:ext>
              <a:ext uri="{C183D7F6-B498-43B3-948B-1728B52AA6E4}">
                <adec:decorative xmlns:adec="http://schemas.microsoft.com/office/drawing/2017/decorative" val="1"/>
              </a:ext>
            </a:extLst>
          </p:cNvPr>
          <p:cNvSpPr txBox="1"/>
          <p:nvPr/>
        </p:nvSpPr>
        <p:spPr>
          <a:xfrm flipH="1">
            <a:off x="8052739" y="2674606"/>
            <a:ext cx="1171340" cy="43088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a:ln>
                  <a:noFill/>
                </a:ln>
                <a:solidFill>
                  <a:schemeClr val="accent5"/>
                </a:solidFill>
                <a:effectLst/>
                <a:uLnTx/>
                <a:uFillTx/>
                <a:latin typeface="Century Gothic"/>
                <a:ea typeface="+mn-ea"/>
                <a:cs typeface="+mn-cs"/>
              </a:rPr>
              <a:t>Expanded integrations </a:t>
            </a:r>
          </a:p>
        </p:txBody>
      </p:sp>
      <p:sp>
        <p:nvSpPr>
          <p:cNvPr id="17" name="TextBox 16">
            <a:extLst>
              <a:ext uri="{FF2B5EF4-FFF2-40B4-BE49-F238E27FC236}">
                <a16:creationId xmlns:a16="http://schemas.microsoft.com/office/drawing/2014/main" id="{3ACDC171-D08D-794B-7B0D-02C7C5DC9EE9}"/>
              </a:ext>
              <a:ext uri="{C183D7F6-B498-43B3-948B-1728B52AA6E4}">
                <adec:decorative xmlns:adec="http://schemas.microsoft.com/office/drawing/2017/decorative" val="1"/>
              </a:ext>
            </a:extLst>
          </p:cNvPr>
          <p:cNvSpPr txBox="1"/>
          <p:nvPr/>
        </p:nvSpPr>
        <p:spPr>
          <a:xfrm flipH="1">
            <a:off x="6817559" y="4471010"/>
            <a:ext cx="2511927" cy="215444"/>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chemeClr val="accent5"/>
                </a:solidFill>
                <a:effectLst/>
                <a:uLnTx/>
                <a:uFillTx/>
                <a:latin typeface="Century Gothic"/>
                <a:ea typeface="+mn-ea"/>
                <a:cs typeface="+mn-cs"/>
              </a:rPr>
              <a:t>HEDIS and Stars support</a:t>
            </a:r>
          </a:p>
        </p:txBody>
      </p:sp>
      <p:sp>
        <p:nvSpPr>
          <p:cNvPr id="18" name="TextBox 17">
            <a:extLst>
              <a:ext uri="{FF2B5EF4-FFF2-40B4-BE49-F238E27FC236}">
                <a16:creationId xmlns:a16="http://schemas.microsoft.com/office/drawing/2014/main" id="{7F2E1902-8142-94FE-F6C0-582A44110237}"/>
              </a:ext>
              <a:ext uri="{C183D7F6-B498-43B3-948B-1728B52AA6E4}">
                <adec:decorative xmlns:adec="http://schemas.microsoft.com/office/drawing/2017/decorative" val="1"/>
              </a:ext>
            </a:extLst>
          </p:cNvPr>
          <p:cNvSpPr txBox="1"/>
          <p:nvPr/>
        </p:nvSpPr>
        <p:spPr>
          <a:xfrm flipH="1">
            <a:off x="4418619" y="6031522"/>
            <a:ext cx="2354467" cy="43088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rgbClr val="7030A0"/>
                </a:solidFill>
                <a:effectLst/>
                <a:uLnTx/>
                <a:uFillTx/>
                <a:latin typeface="Century Gothic"/>
                <a:ea typeface="+mn-ea"/>
                <a:cs typeface="+mn-cs"/>
              </a:rPr>
              <a:t>Collaborative </a:t>
            </a:r>
            <a:br>
              <a:rPr kumimoji="0" lang="en-US" sz="1400" b="1" i="0" u="none" strike="noStrike" kern="1200" cap="none" spc="0" normalizeH="0" baseline="0" noProof="0" dirty="0">
                <a:ln>
                  <a:noFill/>
                </a:ln>
                <a:solidFill>
                  <a:srgbClr val="7030A0"/>
                </a:solidFill>
                <a:effectLst/>
                <a:uLnTx/>
                <a:uFillTx/>
                <a:latin typeface="Century Gothic"/>
                <a:ea typeface="+mn-ea"/>
                <a:cs typeface="+mn-cs"/>
              </a:rPr>
            </a:br>
            <a:r>
              <a:rPr kumimoji="0" lang="en-US" sz="1400" b="1" i="0" u="none" strike="noStrike" kern="1200" cap="none" spc="0" normalizeH="0" baseline="0" noProof="0" dirty="0">
                <a:ln>
                  <a:noFill/>
                </a:ln>
                <a:solidFill>
                  <a:srgbClr val="7030A0"/>
                </a:solidFill>
                <a:effectLst/>
                <a:uLnTx/>
                <a:uFillTx/>
                <a:latin typeface="Century Gothic"/>
                <a:ea typeface="+mn-ea"/>
                <a:cs typeface="+mn-cs"/>
              </a:rPr>
              <a:t>whole-person care</a:t>
            </a:r>
          </a:p>
        </p:txBody>
      </p:sp>
      <p:sp>
        <p:nvSpPr>
          <p:cNvPr id="74" name="TextBox 73">
            <a:extLst>
              <a:ext uri="{FF2B5EF4-FFF2-40B4-BE49-F238E27FC236}">
                <a16:creationId xmlns:a16="http://schemas.microsoft.com/office/drawing/2014/main" id="{C7E2CC43-ABC8-48C1-8531-7AD135D9EEBF}"/>
              </a:ext>
              <a:ext uri="{C183D7F6-B498-43B3-948B-1728B52AA6E4}">
                <adec:decorative xmlns:adec="http://schemas.microsoft.com/office/drawing/2017/decorative" val="1"/>
              </a:ext>
            </a:extLst>
          </p:cNvPr>
          <p:cNvSpPr txBox="1"/>
          <p:nvPr/>
        </p:nvSpPr>
        <p:spPr>
          <a:xfrm flipH="1">
            <a:off x="4023528" y="3288282"/>
            <a:ext cx="1123663" cy="30777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5"/>
                </a:solidFill>
                <a:effectLst/>
                <a:uLnTx/>
                <a:uFillTx/>
                <a:latin typeface="Century Gothic"/>
                <a:ea typeface="+mn-ea"/>
                <a:cs typeface="+mn-cs"/>
              </a:rPr>
              <a:t>Continuous glucose monitors</a:t>
            </a:r>
          </a:p>
        </p:txBody>
      </p:sp>
      <p:sp>
        <p:nvSpPr>
          <p:cNvPr id="75" name="TextBox 74">
            <a:extLst>
              <a:ext uri="{FF2B5EF4-FFF2-40B4-BE49-F238E27FC236}">
                <a16:creationId xmlns:a16="http://schemas.microsoft.com/office/drawing/2014/main" id="{E4DFC05A-BE6D-42A2-A901-D808E485115C}"/>
              </a:ext>
              <a:ext uri="{C183D7F6-B498-43B3-948B-1728B52AA6E4}">
                <adec:decorative xmlns:adec="http://schemas.microsoft.com/office/drawing/2017/decorative" val="1"/>
              </a:ext>
            </a:extLst>
          </p:cNvPr>
          <p:cNvSpPr txBox="1"/>
          <p:nvPr/>
        </p:nvSpPr>
        <p:spPr>
          <a:xfrm flipH="1">
            <a:off x="4524093" y="2851965"/>
            <a:ext cx="774847" cy="30777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5"/>
                </a:solidFill>
                <a:effectLst/>
                <a:uLnTx/>
                <a:uFillTx/>
                <a:latin typeface="Century Gothic"/>
                <a:ea typeface="+mn-ea"/>
                <a:cs typeface="+mn-cs"/>
              </a:rPr>
              <a:t>Home Rx delivery</a:t>
            </a:r>
          </a:p>
        </p:txBody>
      </p:sp>
      <p:sp>
        <p:nvSpPr>
          <p:cNvPr id="83" name="TextBox 82">
            <a:extLst>
              <a:ext uri="{FF2B5EF4-FFF2-40B4-BE49-F238E27FC236}">
                <a16:creationId xmlns:a16="http://schemas.microsoft.com/office/drawing/2014/main" id="{420E6622-E99A-40A3-8FAF-CF094B612E01}"/>
              </a:ext>
              <a:ext uri="{C183D7F6-B498-43B3-948B-1728B52AA6E4}">
                <adec:decorative xmlns:adec="http://schemas.microsoft.com/office/drawing/2017/decorative" val="1"/>
              </a:ext>
            </a:extLst>
          </p:cNvPr>
          <p:cNvSpPr txBox="1"/>
          <p:nvPr/>
        </p:nvSpPr>
        <p:spPr>
          <a:xfrm flipH="1">
            <a:off x="5314804" y="3178520"/>
            <a:ext cx="774847" cy="30777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5"/>
                </a:solidFill>
                <a:effectLst/>
                <a:uLnTx/>
                <a:uFillTx/>
                <a:latin typeface="Century Gothic"/>
                <a:ea typeface="+mn-ea"/>
                <a:cs typeface="+mn-cs"/>
              </a:rPr>
              <a:t>Home A1C test kits</a:t>
            </a:r>
          </a:p>
        </p:txBody>
      </p:sp>
      <p:sp>
        <p:nvSpPr>
          <p:cNvPr id="93" name="TextBox 92">
            <a:extLst>
              <a:ext uri="{FF2B5EF4-FFF2-40B4-BE49-F238E27FC236}">
                <a16:creationId xmlns:a16="http://schemas.microsoft.com/office/drawing/2014/main" id="{A787468D-5477-4E36-A648-9C48A028C75B}"/>
              </a:ext>
              <a:ext uri="{C183D7F6-B498-43B3-948B-1728B52AA6E4}">
                <adec:decorative xmlns:adec="http://schemas.microsoft.com/office/drawing/2017/decorative" val="1"/>
              </a:ext>
            </a:extLst>
          </p:cNvPr>
          <p:cNvSpPr txBox="1"/>
          <p:nvPr/>
        </p:nvSpPr>
        <p:spPr>
          <a:xfrm flipH="1">
            <a:off x="6359261" y="2592478"/>
            <a:ext cx="1207481" cy="153888"/>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2"/>
                </a:solidFill>
                <a:effectLst/>
                <a:uLnTx/>
                <a:uFillTx/>
                <a:latin typeface="Century Gothic"/>
                <a:ea typeface="+mn-ea"/>
                <a:cs typeface="+mn-cs"/>
              </a:rPr>
              <a:t>Virtual nursing</a:t>
            </a:r>
          </a:p>
        </p:txBody>
      </p:sp>
      <p:sp>
        <p:nvSpPr>
          <p:cNvPr id="100" name="TextBox 99">
            <a:extLst>
              <a:ext uri="{FF2B5EF4-FFF2-40B4-BE49-F238E27FC236}">
                <a16:creationId xmlns:a16="http://schemas.microsoft.com/office/drawing/2014/main" id="{AC9715F7-299F-4FE4-8846-CBB3896F5518}"/>
              </a:ext>
              <a:ext uri="{C183D7F6-B498-43B3-948B-1728B52AA6E4}">
                <adec:decorative xmlns:adec="http://schemas.microsoft.com/office/drawing/2017/decorative" val="1"/>
              </a:ext>
            </a:extLst>
          </p:cNvPr>
          <p:cNvSpPr txBox="1"/>
          <p:nvPr/>
        </p:nvSpPr>
        <p:spPr>
          <a:xfrm flipH="1">
            <a:off x="6089652" y="2260089"/>
            <a:ext cx="1455814" cy="153888"/>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2"/>
                </a:solidFill>
                <a:effectLst/>
                <a:uLnTx/>
                <a:uFillTx/>
                <a:latin typeface="Century Gothic"/>
                <a:ea typeface="+mn-ea"/>
                <a:cs typeface="+mn-cs"/>
              </a:rPr>
              <a:t>Solo + Microsoft Teams</a:t>
            </a:r>
          </a:p>
        </p:txBody>
      </p:sp>
      <p:sp>
        <p:nvSpPr>
          <p:cNvPr id="101" name="TextBox 100">
            <a:extLst>
              <a:ext uri="{FF2B5EF4-FFF2-40B4-BE49-F238E27FC236}">
                <a16:creationId xmlns:a16="http://schemas.microsoft.com/office/drawing/2014/main" id="{446AAC10-F63D-427E-A7D3-5BD45CA45B19}"/>
              </a:ext>
              <a:ext uri="{C183D7F6-B498-43B3-948B-1728B52AA6E4}">
                <adec:decorative xmlns:adec="http://schemas.microsoft.com/office/drawing/2017/decorative" val="1"/>
              </a:ext>
            </a:extLst>
          </p:cNvPr>
          <p:cNvSpPr txBox="1"/>
          <p:nvPr/>
        </p:nvSpPr>
        <p:spPr>
          <a:xfrm flipH="1">
            <a:off x="5298940" y="5465753"/>
            <a:ext cx="2893551" cy="43088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rgbClr val="7030A0"/>
                </a:solidFill>
                <a:effectLst/>
                <a:uLnTx/>
                <a:uFillTx/>
                <a:latin typeface="Century Gothic"/>
                <a:ea typeface="+mn-ea"/>
                <a:cs typeface="+mn-cs"/>
              </a:rPr>
              <a:t>Support health plans with gaps in care closure</a:t>
            </a:r>
          </a:p>
        </p:txBody>
      </p:sp>
      <p:sp>
        <p:nvSpPr>
          <p:cNvPr id="103" name="TextBox 102">
            <a:extLst>
              <a:ext uri="{FF2B5EF4-FFF2-40B4-BE49-F238E27FC236}">
                <a16:creationId xmlns:a16="http://schemas.microsoft.com/office/drawing/2014/main" id="{ADB11941-DBD7-43DC-81E1-5BB0C4157950}"/>
              </a:ext>
              <a:ext uri="{C183D7F6-B498-43B3-948B-1728B52AA6E4}">
                <adec:decorative xmlns:adec="http://schemas.microsoft.com/office/drawing/2017/decorative" val="1"/>
              </a:ext>
            </a:extLst>
          </p:cNvPr>
          <p:cNvSpPr txBox="1"/>
          <p:nvPr/>
        </p:nvSpPr>
        <p:spPr>
          <a:xfrm flipH="1">
            <a:off x="6293435" y="4995950"/>
            <a:ext cx="2893551" cy="215444"/>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a:ln>
                  <a:noFill/>
                </a:ln>
                <a:solidFill>
                  <a:schemeClr val="accent3"/>
                </a:solidFill>
                <a:effectLst/>
                <a:uLnTx/>
                <a:uFillTx/>
                <a:latin typeface="Century Gothic"/>
                <a:ea typeface="+mn-ea"/>
                <a:cs typeface="+mn-cs"/>
              </a:rPr>
              <a:t>Federal/state government </a:t>
            </a:r>
          </a:p>
        </p:txBody>
      </p:sp>
      <p:sp>
        <p:nvSpPr>
          <p:cNvPr id="104" name="TextBox 103">
            <a:extLst>
              <a:ext uri="{FF2B5EF4-FFF2-40B4-BE49-F238E27FC236}">
                <a16:creationId xmlns:a16="http://schemas.microsoft.com/office/drawing/2014/main" id="{EA9BE909-76A1-4E51-8B69-00050E2837A3}"/>
              </a:ext>
              <a:ext uri="{C183D7F6-B498-43B3-948B-1728B52AA6E4}">
                <adec:decorative xmlns:adec="http://schemas.microsoft.com/office/drawing/2017/decorative" val="1"/>
              </a:ext>
            </a:extLst>
          </p:cNvPr>
          <p:cNvSpPr txBox="1"/>
          <p:nvPr/>
        </p:nvSpPr>
        <p:spPr>
          <a:xfrm flipH="1">
            <a:off x="5112829" y="2634757"/>
            <a:ext cx="1045337" cy="153888"/>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chemeClr val="accent5"/>
                </a:solidFill>
                <a:effectLst/>
                <a:uLnTx/>
                <a:uFillTx/>
                <a:latin typeface="Century Gothic"/>
                <a:ea typeface="+mn-ea"/>
                <a:cs typeface="+mn-cs"/>
              </a:rPr>
              <a:t>EMR integrations</a:t>
            </a:r>
          </a:p>
        </p:txBody>
      </p:sp>
      <p:grpSp>
        <p:nvGrpSpPr>
          <p:cNvPr id="4" name="Group 3">
            <a:extLst>
              <a:ext uri="{FF2B5EF4-FFF2-40B4-BE49-F238E27FC236}">
                <a16:creationId xmlns:a16="http://schemas.microsoft.com/office/drawing/2014/main" id="{402FDC3F-726F-C497-A91D-8163C967DE72}"/>
              </a:ext>
              <a:ext uri="{C183D7F6-B498-43B3-948B-1728B52AA6E4}">
                <adec:decorative xmlns:adec="http://schemas.microsoft.com/office/drawing/2017/decorative" val="1"/>
              </a:ext>
            </a:extLst>
          </p:cNvPr>
          <p:cNvGrpSpPr/>
          <p:nvPr/>
        </p:nvGrpSpPr>
        <p:grpSpPr>
          <a:xfrm>
            <a:off x="9604403" y="4617418"/>
            <a:ext cx="1807113" cy="1043912"/>
            <a:chOff x="9604403" y="4617418"/>
            <a:chExt cx="1807113" cy="1043912"/>
          </a:xfrm>
        </p:grpSpPr>
        <p:grpSp>
          <p:nvGrpSpPr>
            <p:cNvPr id="9" name="Group 8">
              <a:extLst>
                <a:ext uri="{FF2B5EF4-FFF2-40B4-BE49-F238E27FC236}">
                  <a16:creationId xmlns:a16="http://schemas.microsoft.com/office/drawing/2014/main" id="{1B6615A5-B0E7-9428-D998-FE3982A3FE53}"/>
                </a:ext>
              </a:extLst>
            </p:cNvPr>
            <p:cNvGrpSpPr/>
            <p:nvPr/>
          </p:nvGrpSpPr>
          <p:grpSpPr>
            <a:xfrm>
              <a:off x="9604403" y="4617418"/>
              <a:ext cx="1082938" cy="138499"/>
              <a:chOff x="9172454" y="1455611"/>
              <a:chExt cx="1082938" cy="138499"/>
            </a:xfrm>
          </p:grpSpPr>
          <p:sp>
            <p:nvSpPr>
              <p:cNvPr id="24" name="Rectangle 23">
                <a:extLst>
                  <a:ext uri="{FF2B5EF4-FFF2-40B4-BE49-F238E27FC236}">
                    <a16:creationId xmlns:a16="http://schemas.microsoft.com/office/drawing/2014/main" id="{83493344-7CC4-00FF-BF19-7F67C6EFE86D}"/>
                  </a:ext>
                </a:extLst>
              </p:cNvPr>
              <p:cNvSpPr>
                <a:spLocks noChangeAspect="1"/>
              </p:cNvSpPr>
              <p:nvPr/>
            </p:nvSpPr>
            <p:spPr>
              <a:xfrm>
                <a:off x="9172454" y="1481320"/>
                <a:ext cx="91540" cy="91440"/>
              </a:xfrm>
              <a:prstGeom prst="rect">
                <a:avLst/>
              </a:prstGeom>
              <a:solidFill>
                <a:srgbClr val="5949A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a:gradFill>
                    <a:gsLst>
                      <a:gs pos="33654">
                        <a:schemeClr val="bg1"/>
                      </a:gs>
                      <a:gs pos="15000">
                        <a:schemeClr val="bg1"/>
                      </a:gs>
                    </a:gsLst>
                    <a:lin ang="0" scaled="1"/>
                  </a:gradFill>
                  <a:latin typeface="Century Gothic" panose="020B0502020202020204" pitchFamily="34" charset="0"/>
                </a:endParaRPr>
              </a:p>
            </p:txBody>
          </p:sp>
          <p:sp>
            <p:nvSpPr>
              <p:cNvPr id="25" name="TextBox 24">
                <a:extLst>
                  <a:ext uri="{FF2B5EF4-FFF2-40B4-BE49-F238E27FC236}">
                    <a16:creationId xmlns:a16="http://schemas.microsoft.com/office/drawing/2014/main" id="{EDBE82F6-2F64-3B19-5CE8-5771C515DEE8}"/>
                  </a:ext>
                </a:extLst>
              </p:cNvPr>
              <p:cNvSpPr txBox="1"/>
              <p:nvPr/>
            </p:nvSpPr>
            <p:spPr>
              <a:xfrm>
                <a:off x="9330459" y="1455611"/>
                <a:ext cx="924933" cy="138499"/>
              </a:xfrm>
              <a:prstGeom prst="rect">
                <a:avLst/>
              </a:prstGeom>
            </p:spPr>
            <p:txBody>
              <a:bodyPr vert="horz" wrap="none" lIns="0" tIns="0" rIns="0" bIns="0" rtlCol="0" anchor="ctr">
                <a:spAutoFit/>
              </a:bodyPr>
              <a:lstStyle/>
              <a:p>
                <a:pPr marL="0" indent="0" algn="l">
                  <a:buFont typeface="Arial"/>
                  <a:buNone/>
                </a:pPr>
                <a:r>
                  <a:rPr lang="en-US" sz="900">
                    <a:gradFill>
                      <a:gsLst>
                        <a:gs pos="3365">
                          <a:schemeClr val="tx1"/>
                        </a:gs>
                        <a:gs pos="10577">
                          <a:schemeClr val="tx1"/>
                        </a:gs>
                      </a:gsLst>
                      <a:lin ang="0" scaled="1"/>
                    </a:gradFill>
                    <a:latin typeface="Century Gothic" panose="020B0502020202020204" pitchFamily="34" charset="0"/>
                  </a:rPr>
                  <a:t>Clinical Services</a:t>
                </a:r>
              </a:p>
            </p:txBody>
          </p:sp>
        </p:grpSp>
        <p:grpSp>
          <p:nvGrpSpPr>
            <p:cNvPr id="11" name="Group 10">
              <a:extLst>
                <a:ext uri="{FF2B5EF4-FFF2-40B4-BE49-F238E27FC236}">
                  <a16:creationId xmlns:a16="http://schemas.microsoft.com/office/drawing/2014/main" id="{80D6B751-8CA9-968C-785E-9AADF862CA39}"/>
                </a:ext>
              </a:extLst>
            </p:cNvPr>
            <p:cNvGrpSpPr/>
            <p:nvPr/>
          </p:nvGrpSpPr>
          <p:grpSpPr>
            <a:xfrm>
              <a:off x="9604403" y="5522831"/>
              <a:ext cx="1520557" cy="138499"/>
              <a:chOff x="9172454" y="2369716"/>
              <a:chExt cx="1520557" cy="138499"/>
            </a:xfrm>
          </p:grpSpPr>
          <p:sp>
            <p:nvSpPr>
              <p:cNvPr id="22" name="Rectangle 21">
                <a:extLst>
                  <a:ext uri="{FF2B5EF4-FFF2-40B4-BE49-F238E27FC236}">
                    <a16:creationId xmlns:a16="http://schemas.microsoft.com/office/drawing/2014/main" id="{EAFFDFCF-DB78-3C04-8DEA-1545639F66D1}"/>
                  </a:ext>
                </a:extLst>
              </p:cNvPr>
              <p:cNvSpPr>
                <a:spLocks noChangeAspect="1"/>
              </p:cNvSpPr>
              <p:nvPr/>
            </p:nvSpPr>
            <p:spPr>
              <a:xfrm>
                <a:off x="9172454" y="2399683"/>
                <a:ext cx="91540" cy="91440"/>
              </a:xfrm>
              <a:prstGeom prst="rect">
                <a:avLst/>
              </a:prstGeom>
              <a:solidFill>
                <a:srgbClr val="00B5E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a:gradFill>
                    <a:gsLst>
                      <a:gs pos="33654">
                        <a:schemeClr val="bg1"/>
                      </a:gs>
                      <a:gs pos="15000">
                        <a:schemeClr val="bg1"/>
                      </a:gs>
                    </a:gsLst>
                    <a:lin ang="0" scaled="1"/>
                  </a:gradFill>
                  <a:latin typeface="Century Gothic" panose="020B0502020202020204" pitchFamily="34" charset="0"/>
                </a:endParaRPr>
              </a:p>
            </p:txBody>
          </p:sp>
          <p:sp>
            <p:nvSpPr>
              <p:cNvPr id="23" name="TextBox 22">
                <a:extLst>
                  <a:ext uri="{FF2B5EF4-FFF2-40B4-BE49-F238E27FC236}">
                    <a16:creationId xmlns:a16="http://schemas.microsoft.com/office/drawing/2014/main" id="{C224B5A9-2A34-A37C-86AF-56773AF1EE25}"/>
                  </a:ext>
                </a:extLst>
              </p:cNvPr>
              <p:cNvSpPr txBox="1"/>
              <p:nvPr/>
            </p:nvSpPr>
            <p:spPr>
              <a:xfrm>
                <a:off x="9330459" y="2369716"/>
                <a:ext cx="1362552" cy="138499"/>
              </a:xfrm>
              <a:prstGeom prst="rect">
                <a:avLst/>
              </a:prstGeom>
            </p:spPr>
            <p:txBody>
              <a:bodyPr vert="horz" wrap="none" lIns="0" tIns="0" rIns="0" bIns="0" rtlCol="0" anchor="ctr">
                <a:spAutoFit/>
              </a:bodyPr>
              <a:lstStyle/>
              <a:p>
                <a:pPr marL="0" indent="0" algn="l">
                  <a:buFont typeface="Arial"/>
                  <a:buNone/>
                </a:pPr>
                <a:r>
                  <a:rPr lang="en-US" sz="900">
                    <a:gradFill>
                      <a:gsLst>
                        <a:gs pos="3365">
                          <a:schemeClr val="tx1"/>
                        </a:gs>
                        <a:gs pos="10577">
                          <a:schemeClr val="tx1"/>
                        </a:gs>
                      </a:gsLst>
                      <a:lin ang="0" scaled="1"/>
                    </a:gradFill>
                    <a:latin typeface="Century Gothic" panose="020B0502020202020204" pitchFamily="34" charset="0"/>
                  </a:rPr>
                  <a:t>Enabling Care Providers </a:t>
                </a:r>
              </a:p>
            </p:txBody>
          </p:sp>
        </p:grpSp>
        <p:grpSp>
          <p:nvGrpSpPr>
            <p:cNvPr id="12" name="Group 11">
              <a:extLst>
                <a:ext uri="{FF2B5EF4-FFF2-40B4-BE49-F238E27FC236}">
                  <a16:creationId xmlns:a16="http://schemas.microsoft.com/office/drawing/2014/main" id="{E74523E9-7C7E-057B-0169-9990ED581FEA}"/>
                </a:ext>
              </a:extLst>
            </p:cNvPr>
            <p:cNvGrpSpPr/>
            <p:nvPr/>
          </p:nvGrpSpPr>
          <p:grpSpPr>
            <a:xfrm>
              <a:off x="9604403" y="5221026"/>
              <a:ext cx="1807113" cy="138499"/>
              <a:chOff x="9172454" y="2074345"/>
              <a:chExt cx="1807113" cy="138499"/>
            </a:xfrm>
          </p:grpSpPr>
          <p:sp>
            <p:nvSpPr>
              <p:cNvPr id="20" name="Rectangle 19">
                <a:extLst>
                  <a:ext uri="{FF2B5EF4-FFF2-40B4-BE49-F238E27FC236}">
                    <a16:creationId xmlns:a16="http://schemas.microsoft.com/office/drawing/2014/main" id="{57C2E8F4-E6B2-1063-4A4B-DE1E9EEBBF2A}"/>
                  </a:ext>
                </a:extLst>
              </p:cNvPr>
              <p:cNvSpPr>
                <a:spLocks noChangeAspect="1"/>
              </p:cNvSpPr>
              <p:nvPr/>
            </p:nvSpPr>
            <p:spPr>
              <a:xfrm>
                <a:off x="9172454" y="2109449"/>
                <a:ext cx="91540" cy="9144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a:solidFill>
                    <a:schemeClr val="accent5"/>
                  </a:solidFill>
                  <a:latin typeface="Century Gothic" panose="020B0502020202020204" pitchFamily="34" charset="0"/>
                </a:endParaRPr>
              </a:p>
            </p:txBody>
          </p:sp>
          <p:sp>
            <p:nvSpPr>
              <p:cNvPr id="21" name="TextBox 20">
                <a:extLst>
                  <a:ext uri="{FF2B5EF4-FFF2-40B4-BE49-F238E27FC236}">
                    <a16:creationId xmlns:a16="http://schemas.microsoft.com/office/drawing/2014/main" id="{2FFE2B42-F4E7-6E01-74A2-E7D0D07B5D19}"/>
                  </a:ext>
                </a:extLst>
              </p:cNvPr>
              <p:cNvSpPr txBox="1"/>
              <p:nvPr/>
            </p:nvSpPr>
            <p:spPr>
              <a:xfrm>
                <a:off x="9330459" y="2074345"/>
                <a:ext cx="1649108" cy="138499"/>
              </a:xfrm>
              <a:prstGeom prst="rect">
                <a:avLst/>
              </a:prstGeom>
            </p:spPr>
            <p:txBody>
              <a:bodyPr vert="horz" wrap="square" lIns="0" tIns="0" rIns="0" bIns="0" rtlCol="0" anchor="ctr">
                <a:spAutoFit/>
              </a:bodyPr>
              <a:lstStyle/>
              <a:p>
                <a:pPr marL="0" indent="0" algn="l">
                  <a:buFont typeface="Arial"/>
                  <a:buNone/>
                </a:pPr>
                <a:r>
                  <a:rPr lang="en-US" sz="900">
                    <a:gradFill>
                      <a:gsLst>
                        <a:gs pos="3365">
                          <a:schemeClr val="tx1"/>
                        </a:gs>
                        <a:gs pos="10577">
                          <a:schemeClr val="tx1"/>
                        </a:gs>
                      </a:gsLst>
                      <a:lin ang="0" scaled="1"/>
                    </a:gradFill>
                    <a:latin typeface="Century Gothic" panose="020B0502020202020204" pitchFamily="34" charset="0"/>
                  </a:rPr>
                  <a:t>Integrations &amp; Enhancements</a:t>
                </a:r>
              </a:p>
            </p:txBody>
          </p:sp>
        </p:grpSp>
        <p:grpSp>
          <p:nvGrpSpPr>
            <p:cNvPr id="15" name="Group 14">
              <a:extLst>
                <a:ext uri="{FF2B5EF4-FFF2-40B4-BE49-F238E27FC236}">
                  <a16:creationId xmlns:a16="http://schemas.microsoft.com/office/drawing/2014/main" id="{2643B623-97CE-B5DE-29CA-2ADE006CAE4B}"/>
                </a:ext>
              </a:extLst>
            </p:cNvPr>
            <p:cNvGrpSpPr/>
            <p:nvPr/>
          </p:nvGrpSpPr>
          <p:grpSpPr>
            <a:xfrm>
              <a:off x="9604403" y="4919222"/>
              <a:ext cx="1536848" cy="138499"/>
              <a:chOff x="9172454" y="1488971"/>
              <a:chExt cx="1536848" cy="138499"/>
            </a:xfrm>
          </p:grpSpPr>
          <p:sp>
            <p:nvSpPr>
              <p:cNvPr id="16" name="Rectangle 15">
                <a:extLst>
                  <a:ext uri="{FF2B5EF4-FFF2-40B4-BE49-F238E27FC236}">
                    <a16:creationId xmlns:a16="http://schemas.microsoft.com/office/drawing/2014/main" id="{EC9FE4AD-6011-FDAF-0E20-2B060A09AB20}"/>
                  </a:ext>
                </a:extLst>
              </p:cNvPr>
              <p:cNvSpPr>
                <a:spLocks noChangeAspect="1"/>
              </p:cNvSpPr>
              <p:nvPr/>
            </p:nvSpPr>
            <p:spPr>
              <a:xfrm>
                <a:off x="9172454" y="1524900"/>
                <a:ext cx="91540" cy="914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a:gradFill>
                    <a:gsLst>
                      <a:gs pos="33654">
                        <a:schemeClr val="bg1"/>
                      </a:gs>
                      <a:gs pos="15000">
                        <a:schemeClr val="bg1"/>
                      </a:gs>
                    </a:gsLst>
                    <a:lin ang="0" scaled="1"/>
                  </a:gradFill>
                  <a:latin typeface="Century Gothic" panose="020B0502020202020204" pitchFamily="34" charset="0"/>
                </a:endParaRPr>
              </a:p>
            </p:txBody>
          </p:sp>
          <p:sp>
            <p:nvSpPr>
              <p:cNvPr id="19" name="TextBox 18">
                <a:extLst>
                  <a:ext uri="{FF2B5EF4-FFF2-40B4-BE49-F238E27FC236}">
                    <a16:creationId xmlns:a16="http://schemas.microsoft.com/office/drawing/2014/main" id="{64B7B6FB-28DF-1D1C-AEE4-ED091C0D9C57}"/>
                  </a:ext>
                </a:extLst>
              </p:cNvPr>
              <p:cNvSpPr txBox="1"/>
              <p:nvPr/>
            </p:nvSpPr>
            <p:spPr>
              <a:xfrm>
                <a:off x="9330460" y="1488971"/>
                <a:ext cx="1378842" cy="138499"/>
              </a:xfrm>
              <a:prstGeom prst="rect">
                <a:avLst/>
              </a:prstGeom>
            </p:spPr>
            <p:txBody>
              <a:bodyPr vert="horz" wrap="square" lIns="0" tIns="0" rIns="0" bIns="0" rtlCol="0" anchor="ctr">
                <a:spAutoFit/>
              </a:bodyPr>
              <a:lstStyle/>
              <a:p>
                <a:pPr marL="0" indent="0" algn="l">
                  <a:buFont typeface="Arial"/>
                  <a:buNone/>
                </a:pPr>
                <a:r>
                  <a:rPr lang="en-US" sz="900">
                    <a:gradFill>
                      <a:gsLst>
                        <a:gs pos="3365">
                          <a:schemeClr val="tx1"/>
                        </a:gs>
                        <a:gs pos="10577">
                          <a:schemeClr val="tx1"/>
                        </a:gs>
                      </a:gsLst>
                      <a:lin ang="0" scaled="1"/>
                    </a:gradFill>
                    <a:latin typeface="Century Gothic" panose="020B0502020202020204" pitchFamily="34" charset="0"/>
                  </a:rPr>
                  <a:t>New Populations</a:t>
                </a:r>
              </a:p>
            </p:txBody>
          </p:sp>
        </p:grpSp>
      </p:grpSp>
      <p:sp>
        <p:nvSpPr>
          <p:cNvPr id="7" name="TextBox 6">
            <a:extLst>
              <a:ext uri="{FF2B5EF4-FFF2-40B4-BE49-F238E27FC236}">
                <a16:creationId xmlns:a16="http://schemas.microsoft.com/office/drawing/2014/main" id="{85DF5B2C-B92C-62CD-C899-FAEB6B04A44F}"/>
              </a:ext>
              <a:ext uri="{C183D7F6-B498-43B3-948B-1728B52AA6E4}">
                <adec:decorative xmlns:adec="http://schemas.microsoft.com/office/drawing/2017/decorative" val="1"/>
              </a:ext>
            </a:extLst>
          </p:cNvPr>
          <p:cNvSpPr txBox="1"/>
          <p:nvPr/>
        </p:nvSpPr>
        <p:spPr>
          <a:xfrm flipH="1">
            <a:off x="8119720" y="2176210"/>
            <a:ext cx="2637420" cy="430887"/>
          </a:xfrm>
          <a:prstGeom prst="rect">
            <a:avLst/>
          </a:prstGeom>
        </p:spPr>
        <p:txBody>
          <a:bodyPr vert="horz" wrap="square" lIns="0" tIns="0" rIns="0" bIns="0" rtlCol="0">
            <a:spAutoFit/>
          </a:bodyPr>
          <a:lstStyle>
            <a:defPPr>
              <a:defRPr lang="en-US"/>
            </a:defPPr>
            <a:lvl1pPr indent="0" algn="ctr">
              <a:buFont typeface="Arial"/>
              <a:buNone/>
              <a:defRPr sz="900">
                <a:gradFill>
                  <a:gsLst>
                    <a:gs pos="3365">
                      <a:schemeClr val="tx1"/>
                    </a:gs>
                    <a:gs pos="10577">
                      <a:schemeClr val="tx1"/>
                    </a:gs>
                  </a:gsLst>
                  <a:lin ang="0" scaled="1"/>
                </a:gradFill>
              </a:defRPr>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a:ln>
                  <a:noFill/>
                </a:ln>
                <a:solidFill>
                  <a:schemeClr val="accent2"/>
                </a:solidFill>
                <a:effectLst/>
                <a:uLnTx/>
                <a:uFillTx/>
                <a:latin typeface="Century Gothic"/>
                <a:ea typeface="+mn-ea"/>
                <a:cs typeface="+mn-cs"/>
              </a:rPr>
              <a:t>Expanded in-patient connected care services</a:t>
            </a:r>
          </a:p>
        </p:txBody>
      </p:sp>
      <p:sp>
        <p:nvSpPr>
          <p:cNvPr id="6" name="Footer Placeholder 5">
            <a:extLst>
              <a:ext uri="{FF2B5EF4-FFF2-40B4-BE49-F238E27FC236}">
                <a16:creationId xmlns:a16="http://schemas.microsoft.com/office/drawing/2014/main" id="{AEEBD2CB-85A4-F4E0-6C6D-45D45FAA13C3}"/>
              </a:ext>
              <a:ext uri="{C183D7F6-B498-43B3-948B-1728B52AA6E4}">
                <adec:decorative xmlns:adec="http://schemas.microsoft.com/office/drawing/2017/decorative" val="0"/>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rPr>
              <a:t>© Teladoc Health, Inc. All rights reserved.</a:t>
            </a:r>
          </a:p>
        </p:txBody>
      </p:sp>
      <p:sp>
        <p:nvSpPr>
          <p:cNvPr id="8" name="Slide Number Placeholder 7">
            <a:extLst>
              <a:ext uri="{FF2B5EF4-FFF2-40B4-BE49-F238E27FC236}">
                <a16:creationId xmlns:a16="http://schemas.microsoft.com/office/drawing/2014/main" id="{405EB063-4DC9-76C7-9726-4E49DB1C5CCB}"/>
              </a:ext>
              <a:ext uri="{C183D7F6-B498-43B3-948B-1728B52AA6E4}">
                <adec:decorative xmlns:adec="http://schemas.microsoft.com/office/drawing/2017/decorative" val="0"/>
              </a:ext>
            </a:extLst>
          </p:cNvPr>
          <p:cNvSpPr>
            <a:spLocks noGrp="1"/>
          </p:cNvSpPr>
          <p:nvPr>
            <p:ph type="sldNum" sz="quarter" idx="16"/>
          </p:nvPr>
        </p:nvSpPr>
        <p:spPr/>
        <p:txBody>
          <a:bodyPr/>
          <a:lstStyle/>
          <a:p>
            <a:fld id="{A82C3BC0-3EBF-3C4C-A3D8-795624EBC6AA}" type="slidenum">
              <a:rPr lang="en-US" smtClean="0"/>
              <a:pPr/>
              <a:t>6</a:t>
            </a:fld>
            <a:endParaRPr lang="en-US"/>
          </a:p>
        </p:txBody>
      </p:sp>
    </p:spTree>
    <p:extLst>
      <p:ext uri="{BB962C8B-B14F-4D97-AF65-F5344CB8AC3E}">
        <p14:creationId xmlns:p14="http://schemas.microsoft.com/office/powerpoint/2010/main" val="76846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25C799B4-935E-EB17-6544-0299C3EEA764}"/>
              </a:ext>
              <a:ext uri="{C183D7F6-B498-43B3-948B-1728B52AA6E4}">
                <adec:decorative xmlns:adec="http://schemas.microsoft.com/office/drawing/2017/decorative" val="1"/>
              </a:ext>
            </a:extLst>
          </p:cNvPr>
          <p:cNvSpPr/>
          <p:nvPr/>
        </p:nvSpPr>
        <p:spPr>
          <a:xfrm flipH="1">
            <a:off x="-2088599" y="-729141"/>
            <a:ext cx="7427341" cy="7824208"/>
          </a:xfrm>
          <a:prstGeom prst="ellipse">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a:latin typeface="Century Gothic" panose="020B0502020202020204" pitchFamily="34" charset="0"/>
            </a:endParaRPr>
          </a:p>
        </p:txBody>
      </p:sp>
      <p:sp>
        <p:nvSpPr>
          <p:cNvPr id="9" name="Title 8">
            <a:extLst>
              <a:ext uri="{FF2B5EF4-FFF2-40B4-BE49-F238E27FC236}">
                <a16:creationId xmlns:a16="http://schemas.microsoft.com/office/drawing/2014/main" id="{54A23DCB-B9F0-C741-1E40-EF9CDCE55701}"/>
              </a:ext>
            </a:extLst>
          </p:cNvPr>
          <p:cNvSpPr>
            <a:spLocks noGrp="1"/>
          </p:cNvSpPr>
          <p:nvPr>
            <p:ph type="title"/>
          </p:nvPr>
        </p:nvSpPr>
        <p:spPr>
          <a:xfrm>
            <a:off x="4465341" y="1902451"/>
            <a:ext cx="9768341" cy="1911345"/>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200" b="0" kern="1200">
                <a:solidFill>
                  <a:srgbClr val="002060"/>
                </a:solidFill>
                <a:effectLst/>
                <a:latin typeface="Century Gothic" panose="020B0502020202020204" pitchFamily="34" charset="0"/>
                <a:ea typeface="+mn-ea"/>
                <a:cs typeface="+mn-cs"/>
              </a:rPr>
              <a:t>We are advancing</a:t>
            </a:r>
            <a:br>
              <a:rPr lang="en-US" sz="2200" b="0" kern="1200">
                <a:solidFill>
                  <a:srgbClr val="002060"/>
                </a:solidFill>
                <a:effectLst/>
                <a:latin typeface="Century Gothic" panose="020B0502020202020204" pitchFamily="34" charset="0"/>
                <a:ea typeface="+mn-ea"/>
                <a:cs typeface="+mn-cs"/>
              </a:rPr>
            </a:br>
            <a:r>
              <a:rPr lang="en-US" sz="800" b="0" kern="1200">
                <a:solidFill>
                  <a:srgbClr val="002060"/>
                </a:solidFill>
                <a:effectLst/>
                <a:latin typeface="Century Gothic" panose="020B0502020202020204" pitchFamily="34" charset="0"/>
                <a:ea typeface="+mn-ea"/>
                <a:cs typeface="+mn-cs"/>
              </a:rPr>
              <a:t> </a:t>
            </a:r>
            <a:br>
              <a:rPr lang="en-US" sz="800" kern="1200">
                <a:solidFill>
                  <a:srgbClr val="002060"/>
                </a:solidFill>
                <a:effectLst/>
                <a:latin typeface="Arial" panose="020B0604020202020204" pitchFamily="34" charset="0"/>
                <a:ea typeface="+mn-ea"/>
                <a:cs typeface="+mn-cs"/>
              </a:rPr>
            </a:br>
            <a:r>
              <a:rPr lang="en-US" sz="3600">
                <a:solidFill>
                  <a:srgbClr val="002060"/>
                </a:solidFill>
              </a:rPr>
              <a:t>a unique </a:t>
            </a:r>
            <a:br>
              <a:rPr lang="en-US" sz="3600">
                <a:solidFill>
                  <a:srgbClr val="002060"/>
                </a:solidFill>
              </a:rPr>
            </a:br>
            <a:r>
              <a:rPr lang="en-US" sz="3600">
                <a:solidFill>
                  <a:srgbClr val="002060"/>
                </a:solidFill>
              </a:rPr>
              <a:t>whole-person </a:t>
            </a:r>
            <a:br>
              <a:rPr lang="en-US" sz="3600">
                <a:solidFill>
                  <a:srgbClr val="002060"/>
                </a:solidFill>
              </a:rPr>
            </a:br>
            <a:r>
              <a:rPr lang="en-US" sz="3600">
                <a:solidFill>
                  <a:srgbClr val="002060"/>
                </a:solidFill>
              </a:rPr>
              <a:t>care model </a:t>
            </a:r>
          </a:p>
        </p:txBody>
      </p:sp>
      <p:grpSp>
        <p:nvGrpSpPr>
          <p:cNvPr id="8" name="Group 7" descr="The whole person care model is comprehensive and integrated, high quality, connected and personalizes">
            <a:extLst>
              <a:ext uri="{FF2B5EF4-FFF2-40B4-BE49-F238E27FC236}">
                <a16:creationId xmlns:a16="http://schemas.microsoft.com/office/drawing/2014/main" id="{4F21402B-54DA-A074-2D90-116B9FE703FC}"/>
              </a:ext>
            </a:extLst>
          </p:cNvPr>
          <p:cNvGrpSpPr/>
          <p:nvPr/>
        </p:nvGrpSpPr>
        <p:grpSpPr>
          <a:xfrm>
            <a:off x="8097576" y="604154"/>
            <a:ext cx="4094424" cy="5329204"/>
            <a:chOff x="8411607" y="367087"/>
            <a:chExt cx="4704932" cy="6123825"/>
          </a:xfrm>
        </p:grpSpPr>
        <p:sp>
          <p:nvSpPr>
            <p:cNvPr id="2" name="Rectangle: Single Corner Rounded 1">
              <a:extLst>
                <a:ext uri="{FF2B5EF4-FFF2-40B4-BE49-F238E27FC236}">
                  <a16:creationId xmlns:a16="http://schemas.microsoft.com/office/drawing/2014/main" id="{9B46A803-F6F9-161E-9F00-16977AA1B080}"/>
                </a:ext>
              </a:extLst>
            </p:cNvPr>
            <p:cNvSpPr/>
            <p:nvPr/>
          </p:nvSpPr>
          <p:spPr>
            <a:xfrm flipH="1">
              <a:off x="8411609" y="367087"/>
              <a:ext cx="4704930" cy="1538150"/>
            </a:xfrm>
            <a:prstGeom prst="round1Rect">
              <a:avLst>
                <a:gd name="adj" fmla="val 24067"/>
              </a:avLst>
            </a:prstGeom>
            <a:solidFill>
              <a:srgbClr val="CA01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3" name="Rectangle 2">
              <a:extLst>
                <a:ext uri="{FF2B5EF4-FFF2-40B4-BE49-F238E27FC236}">
                  <a16:creationId xmlns:a16="http://schemas.microsoft.com/office/drawing/2014/main" id="{6B9F796B-9DEC-5D22-6A3E-2B57A8FA87A4}"/>
                </a:ext>
              </a:extLst>
            </p:cNvPr>
            <p:cNvSpPr/>
            <p:nvPr/>
          </p:nvSpPr>
          <p:spPr>
            <a:xfrm>
              <a:off x="8411608" y="1895646"/>
              <a:ext cx="4704931" cy="1538150"/>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6" name="Rectangle 5">
              <a:extLst>
                <a:ext uri="{FF2B5EF4-FFF2-40B4-BE49-F238E27FC236}">
                  <a16:creationId xmlns:a16="http://schemas.microsoft.com/office/drawing/2014/main" id="{A57C55DD-7867-54E7-A89A-161242930BEE}"/>
                </a:ext>
              </a:extLst>
            </p:cNvPr>
            <p:cNvSpPr/>
            <p:nvPr/>
          </p:nvSpPr>
          <p:spPr>
            <a:xfrm>
              <a:off x="8411609" y="3424204"/>
              <a:ext cx="4704930" cy="1538150"/>
            </a:xfrm>
            <a:prstGeom prst="rect">
              <a:avLst/>
            </a:prstGeom>
            <a:solidFill>
              <a:srgbClr val="6240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7" name="Rectangle: Single Corner Rounded 6">
              <a:extLst>
                <a:ext uri="{FF2B5EF4-FFF2-40B4-BE49-F238E27FC236}">
                  <a16:creationId xmlns:a16="http://schemas.microsoft.com/office/drawing/2014/main" id="{82BF3C70-4FF2-3A86-4E5D-61D09813DBFD}"/>
                </a:ext>
              </a:extLst>
            </p:cNvPr>
            <p:cNvSpPr/>
            <p:nvPr/>
          </p:nvSpPr>
          <p:spPr>
            <a:xfrm rot="10800000">
              <a:off x="8411607" y="4952762"/>
              <a:ext cx="4704929" cy="1538150"/>
            </a:xfrm>
            <a:prstGeom prst="round1Rect">
              <a:avLst>
                <a:gd name="adj" fmla="val 23498"/>
              </a:avLst>
            </a:prstGeom>
            <a:solidFill>
              <a:srgbClr val="0FAC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err="1">
                <a:latin typeface="Century Gothic" panose="020B0502020202020204" pitchFamily="34" charset="0"/>
              </a:endParaRPr>
            </a:p>
          </p:txBody>
        </p:sp>
        <p:sp>
          <p:nvSpPr>
            <p:cNvPr id="26" name="TextBox 25">
              <a:extLst>
                <a:ext uri="{FF2B5EF4-FFF2-40B4-BE49-F238E27FC236}">
                  <a16:creationId xmlns:a16="http://schemas.microsoft.com/office/drawing/2014/main" id="{27F25280-64A5-7128-FD2F-6648C325F73A}"/>
                </a:ext>
              </a:extLst>
            </p:cNvPr>
            <p:cNvSpPr txBox="1"/>
            <p:nvPr/>
          </p:nvSpPr>
          <p:spPr>
            <a:xfrm>
              <a:off x="8869198" y="2425782"/>
              <a:ext cx="2346053" cy="459769"/>
            </a:xfrm>
            <a:prstGeom prst="rect">
              <a:avLst/>
            </a:prstGeom>
          </p:spPr>
          <p:txBody>
            <a:bodyPr vert="horz"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2600" b="1" u="none" strike="noStrike" kern="1200" cap="none" spc="0" normalizeH="0" baseline="0" noProof="0" dirty="0">
                  <a:ln>
                    <a:noFill/>
                  </a:ln>
                  <a:solidFill>
                    <a:schemeClr val="bg1"/>
                  </a:solidFill>
                  <a:effectLst/>
                  <a:uLnTx/>
                  <a:uFillTx/>
                  <a:latin typeface="Century Gothic" panose="020B0502020202020204" pitchFamily="34" charset="0"/>
                </a:rPr>
                <a:t>Connected</a:t>
              </a:r>
            </a:p>
          </p:txBody>
        </p:sp>
        <p:sp>
          <p:nvSpPr>
            <p:cNvPr id="27" name="TextBox 26">
              <a:extLst>
                <a:ext uri="{FF2B5EF4-FFF2-40B4-BE49-F238E27FC236}">
                  <a16:creationId xmlns:a16="http://schemas.microsoft.com/office/drawing/2014/main" id="{30FB00EC-1CF9-53EE-EA51-C9BB44ED52DB}"/>
                </a:ext>
              </a:extLst>
            </p:cNvPr>
            <p:cNvSpPr txBox="1"/>
            <p:nvPr/>
          </p:nvSpPr>
          <p:spPr>
            <a:xfrm>
              <a:off x="8869198" y="3919536"/>
              <a:ext cx="3322803" cy="459769"/>
            </a:xfrm>
            <a:prstGeom prst="rect">
              <a:avLst/>
            </a:prstGeom>
          </p:spPr>
          <p:txBody>
            <a:bodyPr vert="horz"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2600" b="1" u="none" strike="noStrike" kern="1200" cap="none" spc="0" normalizeH="0" baseline="0" noProof="0" dirty="0">
                  <a:ln>
                    <a:noFill/>
                  </a:ln>
                  <a:solidFill>
                    <a:schemeClr val="bg1"/>
                  </a:solidFill>
                  <a:effectLst/>
                  <a:uLnTx/>
                  <a:uFillTx/>
                  <a:latin typeface="Century Gothic" panose="020B0502020202020204" pitchFamily="34" charset="0"/>
                </a:rPr>
                <a:t>Personalized</a:t>
              </a:r>
            </a:p>
          </p:txBody>
        </p:sp>
        <p:sp>
          <p:nvSpPr>
            <p:cNvPr id="28" name="TextBox 27">
              <a:extLst>
                <a:ext uri="{FF2B5EF4-FFF2-40B4-BE49-F238E27FC236}">
                  <a16:creationId xmlns:a16="http://schemas.microsoft.com/office/drawing/2014/main" id="{5781453F-4D76-1B1E-6A1C-995140A9258F}"/>
                </a:ext>
              </a:extLst>
            </p:cNvPr>
            <p:cNvSpPr txBox="1"/>
            <p:nvPr/>
          </p:nvSpPr>
          <p:spPr>
            <a:xfrm>
              <a:off x="8869196" y="5438504"/>
              <a:ext cx="3130715" cy="459769"/>
            </a:xfrm>
            <a:prstGeom prst="rect">
              <a:avLst/>
            </a:prstGeom>
          </p:spPr>
          <p:txBody>
            <a:bodyPr vert="horz"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2600" b="1" u="none" strike="noStrike" kern="1200" cap="none" spc="0" normalizeH="0" baseline="0" noProof="0">
                  <a:ln>
                    <a:noFill/>
                  </a:ln>
                  <a:solidFill>
                    <a:schemeClr val="bg1"/>
                  </a:solidFill>
                  <a:effectLst/>
                  <a:uLnTx/>
                  <a:uFillTx/>
                  <a:latin typeface="Century Gothic" panose="020B0502020202020204" pitchFamily="34" charset="0"/>
                </a:rPr>
                <a:t>High Quality</a:t>
              </a:r>
              <a:endParaRPr kumimoji="0" lang="en-US" sz="2600" b="1"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93F65A3A-1A1A-7139-1A74-54605DE4C9C9}"/>
                </a:ext>
              </a:extLst>
            </p:cNvPr>
            <p:cNvSpPr txBox="1"/>
            <p:nvPr/>
          </p:nvSpPr>
          <p:spPr>
            <a:xfrm>
              <a:off x="8793193" y="729616"/>
              <a:ext cx="3130714" cy="800219"/>
            </a:xfrm>
            <a:prstGeom prst="rect">
              <a:avLst/>
            </a:prstGeom>
          </p:spPr>
          <p:txBody>
            <a:bodyPr vert="horz"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2600" b="1" u="none" strike="noStrike" kern="1200" cap="none" spc="0" normalizeH="0" baseline="0" noProof="0">
                  <a:ln>
                    <a:noFill/>
                  </a:ln>
                  <a:solidFill>
                    <a:schemeClr val="bg1"/>
                  </a:solidFill>
                  <a:effectLst/>
                  <a:uLnTx/>
                  <a:uFillTx/>
                  <a:latin typeface="Century Gothic" panose="020B0502020202020204" pitchFamily="34" charset="0"/>
                </a:rPr>
                <a:t>Comprehensive and Integrated</a:t>
              </a:r>
            </a:p>
          </p:txBody>
        </p:sp>
      </p:grpSp>
      <p:pic>
        <p:nvPicPr>
          <p:cNvPr id="33" name="Graphic 32">
            <a:extLst>
              <a:ext uri="{FF2B5EF4-FFF2-40B4-BE49-F238E27FC236}">
                <a16:creationId xmlns:a16="http://schemas.microsoft.com/office/drawing/2014/main" id="{9E1F6589-A4E5-4061-D1EE-673AE8FBFC2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52375" y="6161241"/>
            <a:ext cx="1140079" cy="602868"/>
          </a:xfrm>
          <a:prstGeom prst="rect">
            <a:avLst/>
          </a:prstGeom>
        </p:spPr>
      </p:pic>
      <p:sp>
        <p:nvSpPr>
          <p:cNvPr id="4" name="Footer Placeholder 3">
            <a:extLst>
              <a:ext uri="{FF2B5EF4-FFF2-40B4-BE49-F238E27FC236}">
                <a16:creationId xmlns:a16="http://schemas.microsoft.com/office/drawing/2014/main" id="{A8122B2F-DE71-16B4-7B78-0CD5270897A2}"/>
              </a:ext>
            </a:extLst>
          </p:cNvPr>
          <p:cNvSpPr>
            <a:spLocks noGrp="1"/>
          </p:cNvSpPr>
          <p:nvPr>
            <p:ph type="ftr" sz="quarter" idx="11"/>
          </p:nvPr>
        </p:nvSpPr>
        <p:spPr/>
        <p:txBody>
          <a:bodyPr/>
          <a:lstStyle/>
          <a:p>
            <a:r>
              <a:rPr lang="en-US"/>
              <a:t>© Teladoc Health, Inc. All rights reserved.</a:t>
            </a:r>
          </a:p>
        </p:txBody>
      </p:sp>
      <p:sp>
        <p:nvSpPr>
          <p:cNvPr id="5" name="Slide Number Placeholder 4">
            <a:extLst>
              <a:ext uri="{FF2B5EF4-FFF2-40B4-BE49-F238E27FC236}">
                <a16:creationId xmlns:a16="http://schemas.microsoft.com/office/drawing/2014/main" id="{E5D62E0A-A5D5-D0C9-6A9B-0C4527509543}"/>
              </a:ext>
            </a:extLst>
          </p:cNvPr>
          <p:cNvSpPr>
            <a:spLocks noGrp="1"/>
          </p:cNvSpPr>
          <p:nvPr>
            <p:ph type="sldNum" sz="quarter" idx="12"/>
          </p:nvPr>
        </p:nvSpPr>
        <p:spPr/>
        <p:txBody>
          <a:bodyPr/>
          <a:lstStyle/>
          <a:p>
            <a:fld id="{A82C3BC0-3EBF-3C4C-A3D8-795624EBC6AA}" type="slidenum">
              <a:rPr lang="en-US" smtClean="0"/>
              <a:pPr/>
              <a:t>7</a:t>
            </a:fld>
            <a:endParaRPr lang="en-US"/>
          </a:p>
        </p:txBody>
      </p:sp>
    </p:spTree>
    <p:extLst>
      <p:ext uri="{BB962C8B-B14F-4D97-AF65-F5344CB8AC3E}">
        <p14:creationId xmlns:p14="http://schemas.microsoft.com/office/powerpoint/2010/main" val="59966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F763A66-E389-3232-163B-C17D4F22A822}"/>
              </a:ext>
            </a:extLst>
          </p:cNvPr>
          <p:cNvSpPr>
            <a:spLocks noGrp="1"/>
          </p:cNvSpPr>
          <p:nvPr>
            <p:ph type="title"/>
          </p:nvPr>
        </p:nvSpPr>
        <p:spPr>
          <a:xfrm>
            <a:off x="496888" y="438452"/>
            <a:ext cx="11198224" cy="328304"/>
          </a:xfrm>
        </p:spPr>
        <p:txBody>
          <a:bodyPr/>
          <a:lstStyle/>
          <a:p>
            <a:pPr>
              <a:lnSpc>
                <a:spcPct val="90000"/>
              </a:lnSpc>
            </a:pPr>
            <a:r>
              <a:rPr lang="en-US"/>
              <a:t>Our whole-person virtual care model addresses the broadest spectrum of healthcare needs for more people</a:t>
            </a:r>
          </a:p>
        </p:txBody>
      </p:sp>
      <p:cxnSp>
        <p:nvCxnSpPr>
          <p:cNvPr id="52" name="Straight Connector 51">
            <a:extLst>
              <a:ext uri="{FF2B5EF4-FFF2-40B4-BE49-F238E27FC236}">
                <a16:creationId xmlns:a16="http://schemas.microsoft.com/office/drawing/2014/main" id="{4939CB2C-1777-6BBE-51E4-A72CF45FA19B}"/>
              </a:ext>
              <a:ext uri="{C183D7F6-B498-43B3-948B-1728B52AA6E4}">
                <adec:decorative xmlns:adec="http://schemas.microsoft.com/office/drawing/2017/decorative" val="1"/>
              </a:ext>
            </a:extLst>
          </p:cNvPr>
          <p:cNvCxnSpPr>
            <a:cxnSpLocks/>
          </p:cNvCxnSpPr>
          <p:nvPr/>
        </p:nvCxnSpPr>
        <p:spPr>
          <a:xfrm flipV="1">
            <a:off x="7109927" y="3788229"/>
            <a:ext cx="2036286" cy="559836"/>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39D38F5-67FE-C073-A0A1-F606CD5AC812}"/>
              </a:ext>
              <a:ext uri="{C183D7F6-B498-43B3-948B-1728B52AA6E4}">
                <adec:decorative xmlns:adec="http://schemas.microsoft.com/office/drawing/2017/decorative" val="1"/>
              </a:ext>
            </a:extLst>
          </p:cNvPr>
          <p:cNvCxnSpPr>
            <a:cxnSpLocks/>
          </p:cNvCxnSpPr>
          <p:nvPr/>
        </p:nvCxnSpPr>
        <p:spPr>
          <a:xfrm flipV="1">
            <a:off x="6903133" y="2186633"/>
            <a:ext cx="1488692" cy="1800038"/>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6C2BB6F-23DB-9202-74FC-EF1CB1A2780A}"/>
              </a:ext>
              <a:ext uri="{C183D7F6-B498-43B3-948B-1728B52AA6E4}">
                <adec:decorative xmlns:adec="http://schemas.microsoft.com/office/drawing/2017/decorative" val="1"/>
              </a:ext>
            </a:extLst>
          </p:cNvPr>
          <p:cNvCxnSpPr>
            <a:cxnSpLocks/>
          </p:cNvCxnSpPr>
          <p:nvPr/>
        </p:nvCxnSpPr>
        <p:spPr>
          <a:xfrm flipV="1">
            <a:off x="6903133" y="2140557"/>
            <a:ext cx="3379139" cy="1908929"/>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3BD5336-2063-BF2D-90B9-6F1E8FFF316E}"/>
              </a:ext>
              <a:ext uri="{C183D7F6-B498-43B3-948B-1728B52AA6E4}">
                <adec:decorative xmlns:adec="http://schemas.microsoft.com/office/drawing/2017/decorative" val="1"/>
              </a:ext>
            </a:extLst>
          </p:cNvPr>
          <p:cNvCxnSpPr>
            <a:cxnSpLocks/>
          </p:cNvCxnSpPr>
          <p:nvPr/>
        </p:nvCxnSpPr>
        <p:spPr>
          <a:xfrm>
            <a:off x="6979298" y="4870580"/>
            <a:ext cx="2897860" cy="534037"/>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8545458-3694-6EDA-6358-C6ABE8B29B1A}"/>
              </a:ext>
              <a:ext uri="{C183D7F6-B498-43B3-948B-1728B52AA6E4}">
                <adec:decorative xmlns:adec="http://schemas.microsoft.com/office/drawing/2017/decorative" val="1"/>
              </a:ext>
            </a:extLst>
          </p:cNvPr>
          <p:cNvCxnSpPr>
            <a:cxnSpLocks/>
          </p:cNvCxnSpPr>
          <p:nvPr/>
        </p:nvCxnSpPr>
        <p:spPr>
          <a:xfrm flipV="1">
            <a:off x="7265437" y="3836353"/>
            <a:ext cx="3833775" cy="826302"/>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A woman in her 30's with her arm resting on a railing looking at the viewer.">
            <a:extLst>
              <a:ext uri="{FF2B5EF4-FFF2-40B4-BE49-F238E27FC236}">
                <a16:creationId xmlns:a16="http://schemas.microsoft.com/office/drawing/2014/main" id="{E415B3A2-F8AC-A761-971C-26DF040255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8448" y="3843396"/>
            <a:ext cx="2201036" cy="220103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4E8B26E5-488E-3972-C61D-743DA77C938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8259" y="2429985"/>
            <a:ext cx="2177832" cy="21898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onfident woman in her 40's with her hands on her hips looking at the viewer">
            <a:extLst>
              <a:ext uri="{FF2B5EF4-FFF2-40B4-BE49-F238E27FC236}">
                <a16:creationId xmlns:a16="http://schemas.microsoft.com/office/drawing/2014/main" id="{DEB141FA-E70D-F136-F1C0-CC8A8E99A22F}"/>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56015" y="2181718"/>
            <a:ext cx="4279548" cy="4279543"/>
          </a:xfrm>
          <a:prstGeom prst="ellipse">
            <a:avLst/>
          </a:prstGeom>
          <a:ln w="57150">
            <a:solidFill>
              <a:schemeClr val="bg1"/>
            </a:solidFill>
          </a:ln>
        </p:spPr>
      </p:pic>
      <p:sp>
        <p:nvSpPr>
          <p:cNvPr id="66" name="!!Text Placeholder 30!!">
            <a:extLst>
              <a:ext uri="{FF2B5EF4-FFF2-40B4-BE49-F238E27FC236}">
                <a16:creationId xmlns:a16="http://schemas.microsoft.com/office/drawing/2014/main" id="{37664DFF-934A-D1DB-A55A-00E94831C1E3}"/>
              </a:ext>
              <a:ext uri="{C183D7F6-B498-43B3-948B-1728B52AA6E4}">
                <adec:decorative xmlns:adec="http://schemas.microsoft.com/office/drawing/2017/decorative" val="0"/>
              </a:ext>
            </a:extLst>
          </p:cNvPr>
          <p:cNvSpPr txBox="1">
            <a:spLocks/>
          </p:cNvSpPr>
          <p:nvPr/>
        </p:nvSpPr>
        <p:spPr>
          <a:xfrm>
            <a:off x="7628493" y="1349024"/>
            <a:ext cx="1517720" cy="151772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3"/>
          </a:solidFill>
        </p:spPr>
        <p:txBody>
          <a:bodyPr anchor="ctr" anchorCtr="0"/>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lang="en-US" sz="1200" dirty="0">
                <a:solidFill>
                  <a:schemeClr val="accent1"/>
                </a:solidFill>
              </a:rPr>
              <a:t>I need help managing </a:t>
            </a:r>
            <a:br>
              <a:rPr lang="en-US" sz="1200" dirty="0">
                <a:solidFill>
                  <a:schemeClr val="accent1"/>
                </a:solidFill>
              </a:rPr>
            </a:br>
            <a:r>
              <a:rPr lang="en-US" sz="1200" dirty="0">
                <a:solidFill>
                  <a:schemeClr val="accent1"/>
                </a:solidFill>
              </a:rPr>
              <a:t>my anxiety</a:t>
            </a:r>
          </a:p>
        </p:txBody>
      </p:sp>
      <p:sp>
        <p:nvSpPr>
          <p:cNvPr id="67" name="!!Text Placeholder 31!!">
            <a:extLst>
              <a:ext uri="{FF2B5EF4-FFF2-40B4-BE49-F238E27FC236}">
                <a16:creationId xmlns:a16="http://schemas.microsoft.com/office/drawing/2014/main" id="{79603547-AB66-F999-1EAA-FD5D35DF3B8A}"/>
              </a:ext>
            </a:extLst>
          </p:cNvPr>
          <p:cNvSpPr txBox="1">
            <a:spLocks/>
          </p:cNvSpPr>
          <p:nvPr/>
        </p:nvSpPr>
        <p:spPr>
          <a:xfrm>
            <a:off x="9421128" y="1430168"/>
            <a:ext cx="1517720" cy="151772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5"/>
          </a:solidFill>
        </p:spPr>
        <p:txBody>
          <a:bodyPr anchor="ctr" anchorCtr="0"/>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2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I am struggling </a:t>
            </a:r>
            <a:br>
              <a:rPr kumimoji="0" lang="en-US" sz="12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br>
            <a:r>
              <a:rPr kumimoji="0" lang="en-US" sz="12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to maintain my blood pressure</a:t>
            </a:r>
          </a:p>
        </p:txBody>
      </p:sp>
      <p:sp>
        <p:nvSpPr>
          <p:cNvPr id="58" name="!!Text Placeholder 29!!">
            <a:extLst>
              <a:ext uri="{FF2B5EF4-FFF2-40B4-BE49-F238E27FC236}">
                <a16:creationId xmlns:a16="http://schemas.microsoft.com/office/drawing/2014/main" id="{09FFC2CA-644E-E4DA-B8E5-123D8E5B43D9}"/>
              </a:ext>
            </a:extLst>
          </p:cNvPr>
          <p:cNvSpPr txBox="1">
            <a:spLocks/>
          </p:cNvSpPr>
          <p:nvPr/>
        </p:nvSpPr>
        <p:spPr>
          <a:xfrm>
            <a:off x="8462643" y="3050067"/>
            <a:ext cx="1517720" cy="151772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1"/>
          </a:solidFill>
        </p:spPr>
        <p:txBody>
          <a:bodyPr tIns="137160" anchor="ctr" anchorCtr="0"/>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 want to </a:t>
            </a:r>
            <a:b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b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easily connect with my primary </a:t>
            </a:r>
            <a:b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b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care physician online</a:t>
            </a:r>
          </a:p>
        </p:txBody>
      </p:sp>
      <p:sp>
        <p:nvSpPr>
          <p:cNvPr id="57" name="!!Text Placeholder 28!!">
            <a:extLst>
              <a:ext uri="{FF2B5EF4-FFF2-40B4-BE49-F238E27FC236}">
                <a16:creationId xmlns:a16="http://schemas.microsoft.com/office/drawing/2014/main" id="{7BF39877-D929-D42C-F2F9-D7A8CE097486}"/>
              </a:ext>
            </a:extLst>
          </p:cNvPr>
          <p:cNvSpPr txBox="1">
            <a:spLocks/>
          </p:cNvSpPr>
          <p:nvPr/>
        </p:nvSpPr>
        <p:spPr>
          <a:xfrm>
            <a:off x="10282272" y="3042768"/>
            <a:ext cx="1517720" cy="151772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2"/>
          </a:solidFill>
        </p:spPr>
        <p:txBody>
          <a:bodyPr anchor="ctr" anchorCtr="0"/>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t>I need to </a:t>
            </a:r>
            <a:br>
              <a:rPr kumimoji="0" lang="en-US"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br>
            <a:r>
              <a:rPr kumimoji="0" lang="en-US"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t>complete my preventative </a:t>
            </a:r>
            <a:br>
              <a:rPr kumimoji="0" lang="en-US"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br>
            <a:r>
              <a:rPr kumimoji="0" lang="en-US" sz="1200" b="0"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rPr>
              <a:t>care screenings</a:t>
            </a:r>
          </a:p>
        </p:txBody>
      </p:sp>
      <p:sp>
        <p:nvSpPr>
          <p:cNvPr id="65" name="!!Text Placeholder 27!!">
            <a:extLst>
              <a:ext uri="{FF2B5EF4-FFF2-40B4-BE49-F238E27FC236}">
                <a16:creationId xmlns:a16="http://schemas.microsoft.com/office/drawing/2014/main" id="{F023A854-8E89-FCD8-6AB8-740C36C2CA3D}"/>
              </a:ext>
            </a:extLst>
          </p:cNvPr>
          <p:cNvSpPr txBox="1">
            <a:spLocks/>
          </p:cNvSpPr>
          <p:nvPr/>
        </p:nvSpPr>
        <p:spPr>
          <a:xfrm>
            <a:off x="9005768" y="4662655"/>
            <a:ext cx="1517720" cy="151772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4"/>
          </a:solidFill>
        </p:spPr>
        <p:txBody>
          <a:bodyPr anchor="ctr" anchorCtr="0"/>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2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I need to </a:t>
            </a:r>
            <a:br>
              <a:rPr kumimoji="0" lang="en-US" sz="12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br>
            <a:r>
              <a:rPr kumimoji="0" lang="en-US" sz="1200" b="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have a surgical procedure</a:t>
            </a:r>
          </a:p>
        </p:txBody>
      </p:sp>
      <p:sp>
        <p:nvSpPr>
          <p:cNvPr id="50" name="Footer Placeholder 2">
            <a:extLst>
              <a:ext uri="{FF2B5EF4-FFF2-40B4-BE49-F238E27FC236}">
                <a16:creationId xmlns:a16="http://schemas.microsoft.com/office/drawing/2014/main" id="{49F4F816-8AA5-1F0E-05DD-A33C71C4D522}"/>
              </a:ext>
            </a:extLst>
          </p:cNvPr>
          <p:cNvSpPr>
            <a:spLocks noGrp="1"/>
          </p:cNvSpPr>
          <p:nvPr>
            <p:ph type="ftr" sz="quarter" idx="11"/>
          </p:nvPr>
        </p:nvSpPr>
        <p:spPr>
          <a:xfrm>
            <a:off x="2332202" y="6330097"/>
            <a:ext cx="8686800" cy="13116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rPr>
              <a:t>© Teladoc Health, Inc. All rights reserved.</a:t>
            </a:r>
          </a:p>
        </p:txBody>
      </p:sp>
      <p:sp>
        <p:nvSpPr>
          <p:cNvPr id="51" name="Slide Number Placeholder 4">
            <a:extLst>
              <a:ext uri="{FF2B5EF4-FFF2-40B4-BE49-F238E27FC236}">
                <a16:creationId xmlns:a16="http://schemas.microsoft.com/office/drawing/2014/main" id="{89E5A209-C579-C669-CECE-FA30A47B5512}"/>
              </a:ext>
            </a:extLst>
          </p:cNvPr>
          <p:cNvSpPr txBox="1">
            <a:spLocks/>
          </p:cNvSpPr>
          <p:nvPr/>
        </p:nvSpPr>
        <p:spPr>
          <a:xfrm>
            <a:off x="11074627" y="6331010"/>
            <a:ext cx="620485" cy="131164"/>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lumMod val="75000"/>
                    <a:lumOff val="2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2C3BC0-3EBF-3C4C-A3D8-795624EBC6AA}" type="slidenum">
              <a:rPr lang="en-US" smtClean="0"/>
              <a:pPr/>
              <a:t>8</a:t>
            </a:fld>
            <a:endParaRPr lang="en-US"/>
          </a:p>
        </p:txBody>
      </p:sp>
    </p:spTree>
    <p:extLst>
      <p:ext uri="{BB962C8B-B14F-4D97-AF65-F5344CB8AC3E}">
        <p14:creationId xmlns:p14="http://schemas.microsoft.com/office/powerpoint/2010/main" val="231810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141E28F9-5B3B-B471-B5E4-278F9826AA11}"/>
              </a:ext>
              <a:ext uri="{C183D7F6-B498-43B3-948B-1728B52AA6E4}">
                <adec:decorative xmlns:adec="http://schemas.microsoft.com/office/drawing/2017/decorative" val="1"/>
              </a:ext>
            </a:extLst>
          </p:cNvPr>
          <p:cNvSpPr/>
          <p:nvPr/>
        </p:nvSpPr>
        <p:spPr>
          <a:xfrm>
            <a:off x="4507931" y="674791"/>
            <a:ext cx="6592720" cy="6592720"/>
          </a:xfrm>
          <a:prstGeom prst="ellipse">
            <a:avLst/>
          </a:prstGeom>
          <a:gradFill flip="none" rotWithShape="1">
            <a:gsLst>
              <a:gs pos="49000">
                <a:schemeClr val="tx2">
                  <a:lumMod val="40000"/>
                  <a:lumOff val="60000"/>
                </a:schemeClr>
              </a:gs>
              <a:gs pos="66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609585"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EB37814F-2BE5-0914-D203-4DC498AF72D0}"/>
              </a:ext>
            </a:extLst>
          </p:cNvPr>
          <p:cNvSpPr>
            <a:spLocks noGrp="1"/>
          </p:cNvSpPr>
          <p:nvPr>
            <p:ph type="title"/>
          </p:nvPr>
        </p:nvSpPr>
        <p:spPr>
          <a:xfrm>
            <a:off x="496889" y="438452"/>
            <a:ext cx="3640966" cy="2062720"/>
          </a:xfrm>
        </p:spPr>
        <p:txBody>
          <a:bodyPr/>
          <a:lstStyle/>
          <a:p>
            <a:pPr>
              <a:lnSpc>
                <a:spcPct val="90000"/>
              </a:lnSpc>
            </a:pPr>
            <a:r>
              <a:rPr lang="en-US" dirty="0"/>
              <a:t>We deliver comprehensive, </a:t>
            </a:r>
            <a:r>
              <a:rPr lang="en-US" dirty="0">
                <a:solidFill>
                  <a:schemeClr val="accent2"/>
                </a:solidFill>
              </a:rPr>
              <a:t>integrated virtual care </a:t>
            </a:r>
            <a:r>
              <a:rPr lang="en-US" dirty="0"/>
              <a:t>that spans each stage in a person’s health journey</a:t>
            </a:r>
          </a:p>
        </p:txBody>
      </p:sp>
      <p:sp>
        <p:nvSpPr>
          <p:cNvPr id="6" name="Oval 5">
            <a:extLst>
              <a:ext uri="{FF2B5EF4-FFF2-40B4-BE49-F238E27FC236}">
                <a16:creationId xmlns:a16="http://schemas.microsoft.com/office/drawing/2014/main" id="{8F143C0F-5DD0-D57D-001D-1D813F601E7C}"/>
              </a:ext>
              <a:ext uri="{C183D7F6-B498-43B3-948B-1728B52AA6E4}">
                <adec:decorative xmlns:adec="http://schemas.microsoft.com/office/drawing/2017/decorative" val="1"/>
              </a:ext>
            </a:extLst>
          </p:cNvPr>
          <p:cNvSpPr/>
          <p:nvPr/>
        </p:nvSpPr>
        <p:spPr>
          <a:xfrm>
            <a:off x="4425022" y="674791"/>
            <a:ext cx="6628100" cy="6628100"/>
          </a:xfrm>
          <a:prstGeom prst="ellipse">
            <a:avLst/>
          </a:prstGeom>
          <a:noFill/>
          <a:ln w="381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609585"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endParaRPr>
          </a:p>
        </p:txBody>
      </p:sp>
      <p:sp>
        <p:nvSpPr>
          <p:cNvPr id="7" name="Oval 6">
            <a:extLst>
              <a:ext uri="{FF2B5EF4-FFF2-40B4-BE49-F238E27FC236}">
                <a16:creationId xmlns:a16="http://schemas.microsoft.com/office/drawing/2014/main" id="{2FFDD3DE-5680-C1E7-2B54-9192FEF9223E}"/>
              </a:ext>
              <a:ext uri="{C183D7F6-B498-43B3-948B-1728B52AA6E4}">
                <adec:decorative xmlns:adec="http://schemas.microsoft.com/office/drawing/2017/decorative" val="1"/>
              </a:ext>
            </a:extLst>
          </p:cNvPr>
          <p:cNvSpPr/>
          <p:nvPr/>
        </p:nvSpPr>
        <p:spPr>
          <a:xfrm>
            <a:off x="5601453" y="1995356"/>
            <a:ext cx="4287873" cy="4287873"/>
          </a:xfrm>
          <a:prstGeom prst="ellipse">
            <a:avLst/>
          </a:prstGeom>
          <a:solidFill>
            <a:schemeClr val="bg1"/>
          </a:solidFill>
          <a:ln w="12700">
            <a:solidFill>
              <a:schemeClr val="bg2"/>
            </a:solidFill>
          </a:ln>
          <a:effectLst>
            <a:glow rad="264098">
              <a:schemeClr val="tx2">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609585" rtl="0" eaLnBrk="1" fontAlgn="auto" latinLnBrk="0" hangingPunct="1">
              <a:lnSpc>
                <a:spcPct val="100000"/>
              </a:lnSpc>
              <a:spcBef>
                <a:spcPts val="90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endParaRPr>
          </a:p>
        </p:txBody>
      </p:sp>
      <p:sp>
        <p:nvSpPr>
          <p:cNvPr id="9" name="Text Placeholder 39">
            <a:extLst>
              <a:ext uri="{FF2B5EF4-FFF2-40B4-BE49-F238E27FC236}">
                <a16:creationId xmlns:a16="http://schemas.microsoft.com/office/drawing/2014/main" id="{C11F4ACC-44B5-A3F3-9666-C4F4410981A5}"/>
              </a:ext>
              <a:ext uri="{C183D7F6-B498-43B3-948B-1728B52AA6E4}">
                <adec:decorative xmlns:adec="http://schemas.microsoft.com/office/drawing/2017/decorative" val="1"/>
              </a:ext>
            </a:extLst>
          </p:cNvPr>
          <p:cNvSpPr txBox="1">
            <a:spLocks/>
          </p:cNvSpPr>
          <p:nvPr/>
        </p:nvSpPr>
        <p:spPr>
          <a:xfrm rot="18515445" flipH="1">
            <a:off x="12182475" y="1693863"/>
            <a:ext cx="9525" cy="2651125"/>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buFont typeface="Arial"/>
              <a:buNone/>
              <a:defRPr sz="2000" kern="1200">
                <a:solidFill>
                  <a:schemeClr val="tx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350838" indent="-176213"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517525" indent="-16668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 </a:t>
            </a:r>
          </a:p>
        </p:txBody>
      </p:sp>
      <p:sp>
        <p:nvSpPr>
          <p:cNvPr id="49" name="Oval 48" descr="Whole-person care services">
            <a:extLst>
              <a:ext uri="{FF2B5EF4-FFF2-40B4-BE49-F238E27FC236}">
                <a16:creationId xmlns:a16="http://schemas.microsoft.com/office/drawing/2014/main" id="{17E36190-0974-0DF8-BBDB-2723C165F13A}"/>
              </a:ext>
            </a:extLst>
          </p:cNvPr>
          <p:cNvSpPr>
            <a:spLocks noChangeAspect="1"/>
          </p:cNvSpPr>
          <p:nvPr/>
        </p:nvSpPr>
        <p:spPr>
          <a:xfrm>
            <a:off x="1487055" y="5463320"/>
            <a:ext cx="321132" cy="3211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endParaRPr kumimoji="0" lang="en-US"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34" name="Oval 33" descr="Primary care">
            <a:extLst>
              <a:ext uri="{FF2B5EF4-FFF2-40B4-BE49-F238E27FC236}">
                <a16:creationId xmlns:a16="http://schemas.microsoft.com/office/drawing/2014/main" id="{1ACBDD28-DFB2-5D63-3DF9-C53467577898}"/>
              </a:ext>
            </a:extLst>
          </p:cNvPr>
          <p:cNvSpPr>
            <a:spLocks noChangeAspect="1"/>
          </p:cNvSpPr>
          <p:nvPr/>
        </p:nvSpPr>
        <p:spPr>
          <a:xfrm>
            <a:off x="3760215" y="4091806"/>
            <a:ext cx="1463040" cy="1463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Primary </a:t>
            </a:r>
            <a:b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Care</a:t>
            </a:r>
          </a:p>
        </p:txBody>
      </p:sp>
      <p:sp>
        <p:nvSpPr>
          <p:cNvPr id="36" name="Oval 35" descr="Acute care">
            <a:extLst>
              <a:ext uri="{FF2B5EF4-FFF2-40B4-BE49-F238E27FC236}">
                <a16:creationId xmlns:a16="http://schemas.microsoft.com/office/drawing/2014/main" id="{D3FA487E-1BD1-053C-55D3-F7E2AA90ECE4}"/>
              </a:ext>
            </a:extLst>
          </p:cNvPr>
          <p:cNvSpPr>
            <a:spLocks noChangeAspect="1"/>
          </p:cNvSpPr>
          <p:nvPr/>
        </p:nvSpPr>
        <p:spPr>
          <a:xfrm>
            <a:off x="4272104" y="1354998"/>
            <a:ext cx="1463040" cy="1463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400" b="0" i="0" u="none" strike="noStrike" kern="1200" cap="none" spc="0" normalizeH="0" baseline="0" noProof="0" dirty="0">
                <a:ln>
                  <a:noFill/>
                </a:ln>
                <a:solidFill>
                  <a:schemeClr val="tx1"/>
                </a:solidFill>
                <a:effectLst/>
                <a:uLnTx/>
                <a:uFillTx/>
                <a:latin typeface="Century Gothic"/>
                <a:ea typeface="+mn-ea"/>
                <a:cs typeface="+mn-cs"/>
              </a:rPr>
              <a:t>Acute </a:t>
            </a:r>
            <a:b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US" sz="1400" b="0" i="0" u="none" strike="noStrike" kern="1200" cap="none" spc="0" normalizeH="0" baseline="0" noProof="0" dirty="0">
                <a:ln>
                  <a:noFill/>
                </a:ln>
                <a:solidFill>
                  <a:schemeClr val="tx1"/>
                </a:solidFill>
                <a:effectLst/>
                <a:uLnTx/>
                <a:uFillTx/>
                <a:latin typeface="Century Gothic"/>
                <a:ea typeface="+mn-ea"/>
                <a:cs typeface="+mn-cs"/>
              </a:rPr>
              <a:t>Care</a:t>
            </a:r>
          </a:p>
        </p:txBody>
      </p:sp>
      <p:sp>
        <p:nvSpPr>
          <p:cNvPr id="31" name="Oval 30" descr="Chronic condition management">
            <a:extLst>
              <a:ext uri="{FF2B5EF4-FFF2-40B4-BE49-F238E27FC236}">
                <a16:creationId xmlns:a16="http://schemas.microsoft.com/office/drawing/2014/main" id="{3F6D41CF-EC5F-7758-D8A9-791B129E3322}"/>
              </a:ext>
            </a:extLst>
          </p:cNvPr>
          <p:cNvSpPr>
            <a:spLocks noChangeAspect="1"/>
          </p:cNvSpPr>
          <p:nvPr/>
        </p:nvSpPr>
        <p:spPr>
          <a:xfrm>
            <a:off x="6971265" y="756"/>
            <a:ext cx="1517468" cy="148481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Century Gothic"/>
                <a:ea typeface="+mn-ea"/>
                <a:cs typeface="+mn-cs"/>
              </a:rPr>
              <a:t>Chronic Condition</a:t>
            </a:r>
            <a:r>
              <a:rPr kumimoji="0" lang="en-US" sz="1200" b="0" i="0" u="none" strike="noStrike" kern="1200" cap="none" spc="0" normalizeH="0" baseline="0" noProof="0" dirty="0">
                <a:ln>
                  <a:noFill/>
                </a:ln>
                <a:solidFill>
                  <a:schemeClr val="tx1"/>
                </a:solidFill>
                <a:effectLst/>
                <a:uLnTx/>
                <a:uFillTx/>
                <a:latin typeface="Century Gothic"/>
                <a:ea typeface="+mn-ea"/>
                <a:cs typeface="+mn-cs"/>
              </a:rPr>
              <a:t> Management</a:t>
            </a:r>
            <a:endParaRPr kumimoji="0" lang="en-US" sz="1300" b="0"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32" name="Oval 31" descr="Mental health">
            <a:extLst>
              <a:ext uri="{FF2B5EF4-FFF2-40B4-BE49-F238E27FC236}">
                <a16:creationId xmlns:a16="http://schemas.microsoft.com/office/drawing/2014/main" id="{CC40BEBB-6112-3206-E9AD-877CF298D058}"/>
              </a:ext>
            </a:extLst>
          </p:cNvPr>
          <p:cNvSpPr>
            <a:spLocks noChangeAspect="1"/>
          </p:cNvSpPr>
          <p:nvPr/>
        </p:nvSpPr>
        <p:spPr>
          <a:xfrm>
            <a:off x="9665936" y="951936"/>
            <a:ext cx="1463040" cy="1463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Mental </a:t>
            </a:r>
            <a:b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Health</a:t>
            </a:r>
          </a:p>
        </p:txBody>
      </p:sp>
      <p:sp>
        <p:nvSpPr>
          <p:cNvPr id="33" name="Oval 32">
            <a:extLst>
              <a:ext uri="{FF2B5EF4-FFF2-40B4-BE49-F238E27FC236}">
                <a16:creationId xmlns:a16="http://schemas.microsoft.com/office/drawing/2014/main" id="{F324299C-DED8-716E-BFF7-5870B785D8F3}"/>
              </a:ext>
              <a:ext uri="{C183D7F6-B498-43B3-948B-1728B52AA6E4}">
                <adec:decorative xmlns:adec="http://schemas.microsoft.com/office/drawing/2017/decorative" val="1"/>
              </a:ext>
            </a:extLst>
          </p:cNvPr>
          <p:cNvSpPr>
            <a:spLocks noChangeAspect="1"/>
          </p:cNvSpPr>
          <p:nvPr/>
        </p:nvSpPr>
        <p:spPr>
          <a:xfrm>
            <a:off x="10470343" y="3451556"/>
            <a:ext cx="1463040" cy="1463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Specialty </a:t>
            </a:r>
            <a:b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US" sz="1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Care</a:t>
            </a:r>
          </a:p>
        </p:txBody>
      </p:sp>
      <p:sp>
        <p:nvSpPr>
          <p:cNvPr id="39" name="TextBox 38">
            <a:extLst>
              <a:ext uri="{FF2B5EF4-FFF2-40B4-BE49-F238E27FC236}">
                <a16:creationId xmlns:a16="http://schemas.microsoft.com/office/drawing/2014/main" id="{1FA6AD16-83C0-9022-F2BF-6C06B94D2BB1}"/>
              </a:ext>
              <a:ext uri="{C183D7F6-B498-43B3-948B-1728B52AA6E4}">
                <adec:decorative xmlns:adec="http://schemas.microsoft.com/office/drawing/2017/decorative" val="1"/>
              </a:ext>
            </a:extLst>
          </p:cNvPr>
          <p:cNvSpPr txBox="1"/>
          <p:nvPr/>
        </p:nvSpPr>
        <p:spPr>
          <a:xfrm>
            <a:off x="1830446" y="5504770"/>
            <a:ext cx="3657600" cy="27699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solidFill>
                <a:latin typeface="+mn-lt"/>
                <a:ea typeface="+mn-ea"/>
                <a:cs typeface="+mn-cs"/>
              </a:defRPr>
            </a:pPr>
            <a:r>
              <a:rPr kumimoji="0" lang="en-US" sz="1200" b="1" i="0" u="none" strike="noStrike" kern="1200" cap="none" spc="0" normalizeH="0" baseline="0" noProof="0">
                <a:ln>
                  <a:noFill/>
                </a:ln>
                <a:solidFill>
                  <a:srgbClr val="000000">
                    <a:lumMod val="65000"/>
                    <a:lumOff val="35000"/>
                  </a:srgbClr>
                </a:solidFill>
                <a:effectLst/>
                <a:uLnTx/>
                <a:uFillTx/>
                <a:latin typeface="Century Gothic" panose="020B0502020202020204" pitchFamily="34" charset="0"/>
                <a:ea typeface="+mn-ea"/>
                <a:cs typeface="+mn-cs"/>
              </a:rPr>
              <a:t>Whole-person care services</a:t>
            </a:r>
          </a:p>
        </p:txBody>
      </p:sp>
      <p:sp>
        <p:nvSpPr>
          <p:cNvPr id="40" name="TextBox 39">
            <a:extLst>
              <a:ext uri="{FF2B5EF4-FFF2-40B4-BE49-F238E27FC236}">
                <a16:creationId xmlns:a16="http://schemas.microsoft.com/office/drawing/2014/main" id="{2531A90B-FF7F-DF00-1A8C-FDAD152F0C4F}"/>
              </a:ext>
              <a:ext uri="{C183D7F6-B498-43B3-948B-1728B52AA6E4}">
                <adec:decorative xmlns:adec="http://schemas.microsoft.com/office/drawing/2017/decorative" val="1"/>
              </a:ext>
            </a:extLst>
          </p:cNvPr>
          <p:cNvSpPr txBox="1"/>
          <p:nvPr/>
        </p:nvSpPr>
        <p:spPr>
          <a:xfrm>
            <a:off x="1830446" y="5900397"/>
            <a:ext cx="3254505" cy="27699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solidFill>
                <a:latin typeface="+mn-lt"/>
                <a:ea typeface="+mn-ea"/>
                <a:cs typeface="+mn-cs"/>
              </a:defRPr>
            </a:pPr>
            <a:r>
              <a:rPr kumimoji="0" lang="en-US" sz="1200" b="1" i="0" u="none" strike="noStrike" kern="1200" cap="none" spc="0" normalizeH="0" baseline="0" noProof="0" dirty="0">
                <a:ln>
                  <a:noFill/>
                </a:ln>
                <a:solidFill>
                  <a:srgbClr val="000000">
                    <a:lumMod val="65000"/>
                    <a:lumOff val="35000"/>
                  </a:srgbClr>
                </a:solidFill>
                <a:effectLst/>
                <a:uLnTx/>
                <a:uFillTx/>
                <a:latin typeface="Century Gothic" panose="020B0502020202020204" pitchFamily="34" charset="0"/>
                <a:ea typeface="+mn-ea"/>
                <a:cs typeface="+mn-cs"/>
              </a:rPr>
              <a:t>Key enablers</a:t>
            </a:r>
          </a:p>
        </p:txBody>
      </p:sp>
      <p:sp>
        <p:nvSpPr>
          <p:cNvPr id="22" name="Text Placeholder 47">
            <a:extLst>
              <a:ext uri="{FF2B5EF4-FFF2-40B4-BE49-F238E27FC236}">
                <a16:creationId xmlns:a16="http://schemas.microsoft.com/office/drawing/2014/main" id="{568337C7-376D-8D4A-E42C-7051F111CE9A}"/>
              </a:ext>
              <a:ext uri="{C183D7F6-B498-43B3-948B-1728B52AA6E4}">
                <adec:decorative xmlns:adec="http://schemas.microsoft.com/office/drawing/2017/decorative" val="1"/>
              </a:ext>
            </a:extLst>
          </p:cNvPr>
          <p:cNvSpPr txBox="1">
            <a:spLocks/>
          </p:cNvSpPr>
          <p:nvPr/>
        </p:nvSpPr>
        <p:spPr>
          <a:xfrm>
            <a:off x="5201692" y="3395363"/>
            <a:ext cx="914400" cy="91440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4"/>
          </a:solidFill>
        </p:spPr>
        <p:txBody>
          <a:bodyPr vert="horz" wrap="square" lIns="0" tIns="0" rIns="0" bIns="0" rtlCol="0" anchor="ctr" anchorCtr="0">
            <a:noAutofit/>
          </a:bodyPr>
          <a:lstStyle>
            <a:lvl1pPr marL="0" indent="0" algn="ctr" defTabSz="914400" rtl="0" eaLnBrk="1" latinLnBrk="0" hangingPunct="1">
              <a:lnSpc>
                <a:spcPct val="100000"/>
              </a:lnSpc>
              <a:spcBef>
                <a:spcPts val="2400"/>
              </a:spcBef>
              <a:buFont typeface="Arial"/>
              <a:buNone/>
              <a:defRPr sz="1400" kern="1200">
                <a:solidFill>
                  <a:schemeClr val="bg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533718" indent="274320"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Innovative Care </a:t>
            </a:r>
            <a:br>
              <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br>
            <a:r>
              <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Models</a:t>
            </a:r>
          </a:p>
        </p:txBody>
      </p:sp>
      <p:sp>
        <p:nvSpPr>
          <p:cNvPr id="16" name="Text Placeholder 47">
            <a:extLst>
              <a:ext uri="{FF2B5EF4-FFF2-40B4-BE49-F238E27FC236}">
                <a16:creationId xmlns:a16="http://schemas.microsoft.com/office/drawing/2014/main" id="{935B2CB7-F4FC-994C-B07D-253678D8A211}"/>
              </a:ext>
              <a:ext uri="{C183D7F6-B498-43B3-948B-1728B52AA6E4}">
                <adec:decorative xmlns:adec="http://schemas.microsoft.com/office/drawing/2017/decorative" val="1"/>
              </a:ext>
            </a:extLst>
          </p:cNvPr>
          <p:cNvSpPr txBox="1">
            <a:spLocks/>
          </p:cNvSpPr>
          <p:nvPr/>
        </p:nvSpPr>
        <p:spPr>
          <a:xfrm>
            <a:off x="5607641" y="4867563"/>
            <a:ext cx="914400" cy="91440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4"/>
          </a:solidFill>
        </p:spPr>
        <p:txBody>
          <a:bodyPr vert="horz" wrap="square" lIns="0" tIns="0" rIns="0" bIns="0" rtlCol="0" anchor="ctr" anchorCtr="0">
            <a:noAutofit/>
          </a:bodyPr>
          <a:lstStyle>
            <a:lvl1pPr marL="0" indent="0" algn="ctr" defTabSz="914400" rtl="0" eaLnBrk="1" latinLnBrk="0" hangingPunct="1">
              <a:lnSpc>
                <a:spcPct val="100000"/>
              </a:lnSpc>
              <a:spcBef>
                <a:spcPts val="2400"/>
              </a:spcBef>
              <a:buFont typeface="Arial"/>
              <a:buNone/>
              <a:defRPr sz="1400" kern="1200">
                <a:solidFill>
                  <a:schemeClr val="bg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533718" indent="274320"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Integrated Platform</a:t>
            </a:r>
          </a:p>
        </p:txBody>
      </p:sp>
      <p:sp>
        <p:nvSpPr>
          <p:cNvPr id="18" name="Text Placeholder 47">
            <a:extLst>
              <a:ext uri="{FF2B5EF4-FFF2-40B4-BE49-F238E27FC236}">
                <a16:creationId xmlns:a16="http://schemas.microsoft.com/office/drawing/2014/main" id="{2DBC4643-5B3A-E887-9F0E-84001296B780}"/>
              </a:ext>
              <a:ext uri="{C183D7F6-B498-43B3-948B-1728B52AA6E4}">
                <adec:decorative xmlns:adec="http://schemas.microsoft.com/office/drawing/2017/decorative" val="1"/>
              </a:ext>
            </a:extLst>
          </p:cNvPr>
          <p:cNvSpPr txBox="1">
            <a:spLocks noChangeAspect="1"/>
          </p:cNvSpPr>
          <p:nvPr/>
        </p:nvSpPr>
        <p:spPr>
          <a:xfrm>
            <a:off x="7433145" y="5650670"/>
            <a:ext cx="914400" cy="91440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4"/>
          </a:solidFill>
        </p:spPr>
        <p:txBody>
          <a:bodyPr vert="horz" wrap="square" lIns="0" tIns="0" rIns="0" bIns="0" rtlCol="0" anchor="ctr" anchorCtr="0">
            <a:noAutofit/>
          </a:bodyPr>
          <a:lstStyle>
            <a:lvl1pPr marL="0" indent="0" algn="ctr" defTabSz="914400" rtl="0" eaLnBrk="1" latinLnBrk="0" hangingPunct="1">
              <a:lnSpc>
                <a:spcPct val="100000"/>
              </a:lnSpc>
              <a:spcBef>
                <a:spcPts val="2400"/>
              </a:spcBef>
              <a:buFont typeface="Arial"/>
              <a:buNone/>
              <a:defRPr sz="1400" kern="1200">
                <a:solidFill>
                  <a:schemeClr val="bg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533718" indent="274320"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Data &amp; Analytics</a:t>
            </a:r>
          </a:p>
        </p:txBody>
      </p:sp>
      <p:sp>
        <p:nvSpPr>
          <p:cNvPr id="30" name="Text Placeholder 47">
            <a:extLst>
              <a:ext uri="{FF2B5EF4-FFF2-40B4-BE49-F238E27FC236}">
                <a16:creationId xmlns:a16="http://schemas.microsoft.com/office/drawing/2014/main" id="{07F7CDA3-695B-D650-5915-B7488791F250}"/>
              </a:ext>
              <a:ext uri="{C183D7F6-B498-43B3-948B-1728B52AA6E4}">
                <adec:decorative xmlns:adec="http://schemas.microsoft.com/office/drawing/2017/decorative" val="1"/>
              </a:ext>
            </a:extLst>
          </p:cNvPr>
          <p:cNvSpPr txBox="1">
            <a:spLocks/>
          </p:cNvSpPr>
          <p:nvPr/>
        </p:nvSpPr>
        <p:spPr>
          <a:xfrm>
            <a:off x="9119027" y="4862877"/>
            <a:ext cx="914400" cy="91440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4"/>
          </a:solidFill>
        </p:spPr>
        <p:txBody>
          <a:bodyPr vert="horz" wrap="square" lIns="0" tIns="0" rIns="0" bIns="0" rtlCol="0" anchor="ctr" anchorCtr="0">
            <a:noAutofit/>
          </a:bodyPr>
          <a:lstStyle>
            <a:lvl1pPr marL="0" indent="0" algn="ctr" defTabSz="914400" rtl="0" eaLnBrk="1" latinLnBrk="0" hangingPunct="1">
              <a:lnSpc>
                <a:spcPct val="100000"/>
              </a:lnSpc>
              <a:spcBef>
                <a:spcPts val="2400"/>
              </a:spcBef>
              <a:buFont typeface="Arial"/>
              <a:buNone/>
              <a:defRPr sz="1400" kern="1200">
                <a:solidFill>
                  <a:schemeClr val="bg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533718" indent="274320"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Personalized Experience</a:t>
            </a:r>
          </a:p>
        </p:txBody>
      </p:sp>
      <p:sp>
        <p:nvSpPr>
          <p:cNvPr id="17" name="Text Placeholder 47">
            <a:extLst>
              <a:ext uri="{FF2B5EF4-FFF2-40B4-BE49-F238E27FC236}">
                <a16:creationId xmlns:a16="http://schemas.microsoft.com/office/drawing/2014/main" id="{9DC01061-EB29-19B8-AAFB-840BC3496E4D}"/>
              </a:ext>
              <a:ext uri="{C183D7F6-B498-43B3-948B-1728B52AA6E4}">
                <adec:decorative xmlns:adec="http://schemas.microsoft.com/office/drawing/2017/decorative" val="1"/>
              </a:ext>
            </a:extLst>
          </p:cNvPr>
          <p:cNvSpPr txBox="1">
            <a:spLocks noChangeAspect="1"/>
          </p:cNvSpPr>
          <p:nvPr/>
        </p:nvSpPr>
        <p:spPr>
          <a:xfrm>
            <a:off x="9445202" y="3377128"/>
            <a:ext cx="914400" cy="914400"/>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4"/>
          </a:solidFill>
        </p:spPr>
        <p:txBody>
          <a:bodyPr vert="horz" wrap="square" lIns="0" tIns="0" rIns="0" bIns="0" rtlCol="0" anchor="ctr" anchorCtr="0">
            <a:noAutofit/>
          </a:bodyPr>
          <a:lstStyle>
            <a:lvl1pPr marL="0" indent="0" algn="ctr" defTabSz="914400" rtl="0" eaLnBrk="1" latinLnBrk="0" hangingPunct="1">
              <a:lnSpc>
                <a:spcPct val="100000"/>
              </a:lnSpc>
              <a:spcBef>
                <a:spcPts val="2400"/>
              </a:spcBef>
              <a:buFont typeface="Arial"/>
              <a:buNone/>
              <a:defRPr sz="1400" kern="1200">
                <a:solidFill>
                  <a:schemeClr val="bg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533718" indent="274320"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r>
              <a:rPr kumimoji="0" lang="en-US" sz="1100" b="0" i="0" u="none" strike="noStrike" kern="1000" cap="none" spc="-50" normalizeH="0" baseline="0" noProof="0" dirty="0">
                <a:ln>
                  <a:noFill/>
                </a:ln>
                <a:solidFill>
                  <a:srgbClr val="FFFFFF"/>
                </a:solidFill>
                <a:effectLst/>
                <a:uLnTx/>
                <a:uFillTx/>
                <a:latin typeface="Century Gothic" panose="020B0502020202020204" pitchFamily="34" charset="0"/>
                <a:ea typeface="+mn-ea"/>
                <a:cs typeface="+mn-cs"/>
              </a:rPr>
              <a:t>Engagement </a:t>
            </a:r>
          </a:p>
        </p:txBody>
      </p:sp>
      <p:sp>
        <p:nvSpPr>
          <p:cNvPr id="37" name="Text Placeholder 47">
            <a:extLst>
              <a:ext uri="{FF2B5EF4-FFF2-40B4-BE49-F238E27FC236}">
                <a16:creationId xmlns:a16="http://schemas.microsoft.com/office/drawing/2014/main" id="{7EC89DE6-5109-5D9A-D56B-AAE4811142DE}"/>
              </a:ext>
              <a:ext uri="{C183D7F6-B498-43B3-948B-1728B52AA6E4}">
                <adec:decorative xmlns:adec="http://schemas.microsoft.com/office/drawing/2017/decorative" val="1"/>
              </a:ext>
            </a:extLst>
          </p:cNvPr>
          <p:cNvSpPr txBox="1">
            <a:spLocks/>
          </p:cNvSpPr>
          <p:nvPr/>
        </p:nvSpPr>
        <p:spPr>
          <a:xfrm>
            <a:off x="1465241" y="5857139"/>
            <a:ext cx="339805" cy="339805"/>
          </a:xfrm>
          <a:custGeom>
            <a:avLst/>
            <a:gdLst>
              <a:gd name="connsiteX0" fmla="*/ 1678132 w 3356264"/>
              <a:gd name="connsiteY0" fmla="*/ 0 h 3356264"/>
              <a:gd name="connsiteX1" fmla="*/ 3356264 w 3356264"/>
              <a:gd name="connsiteY1" fmla="*/ 1678132 h 3356264"/>
              <a:gd name="connsiteX2" fmla="*/ 1678132 w 3356264"/>
              <a:gd name="connsiteY2" fmla="*/ 3356264 h 3356264"/>
              <a:gd name="connsiteX3" fmla="*/ 0 w 3356264"/>
              <a:gd name="connsiteY3" fmla="*/ 1678132 h 3356264"/>
              <a:gd name="connsiteX4" fmla="*/ 1678132 w 3356264"/>
              <a:gd name="connsiteY4" fmla="*/ 0 h 3356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264" h="3356264">
                <a:moveTo>
                  <a:pt x="1678132" y="0"/>
                </a:moveTo>
                <a:cubicBezTo>
                  <a:pt x="2604939" y="0"/>
                  <a:pt x="3356264" y="751325"/>
                  <a:pt x="3356264" y="1678132"/>
                </a:cubicBezTo>
                <a:cubicBezTo>
                  <a:pt x="3356264" y="2604939"/>
                  <a:pt x="2604939" y="3356264"/>
                  <a:pt x="1678132" y="3356264"/>
                </a:cubicBezTo>
                <a:cubicBezTo>
                  <a:pt x="751325" y="3356264"/>
                  <a:pt x="0" y="2604939"/>
                  <a:pt x="0" y="1678132"/>
                </a:cubicBezTo>
                <a:cubicBezTo>
                  <a:pt x="0" y="751325"/>
                  <a:pt x="751325" y="0"/>
                  <a:pt x="1678132" y="0"/>
                </a:cubicBezTo>
                <a:close/>
              </a:path>
            </a:pathLst>
          </a:custGeom>
          <a:solidFill>
            <a:schemeClr val="accent4"/>
          </a:solidFill>
        </p:spPr>
        <p:txBody>
          <a:bodyPr vert="horz" wrap="square" lIns="0" tIns="0" rIns="0" bIns="0" rtlCol="0" anchor="ctr" anchorCtr="0">
            <a:noAutofit/>
          </a:bodyPr>
          <a:lstStyle>
            <a:lvl1pPr marL="0" indent="0" algn="ctr" defTabSz="914400" rtl="0" eaLnBrk="1" latinLnBrk="0" hangingPunct="1">
              <a:lnSpc>
                <a:spcPct val="100000"/>
              </a:lnSpc>
              <a:spcBef>
                <a:spcPts val="2400"/>
              </a:spcBef>
              <a:buFont typeface="Arial"/>
              <a:buNone/>
              <a:defRPr sz="1400" kern="1200">
                <a:solidFill>
                  <a:schemeClr val="bg1"/>
                </a:solidFill>
                <a:latin typeface="Century Gothic" panose="020B0502020202020204" pitchFamily="34" charset="0"/>
                <a:ea typeface="+mn-ea"/>
                <a:cs typeface="+mn-cs"/>
              </a:defRPr>
            </a:lvl1pPr>
            <a:lvl2pPr marL="179388" indent="-173038" algn="l" defTabSz="914400" rtl="0" eaLnBrk="1" latinLnBrk="0" hangingPunct="1">
              <a:lnSpc>
                <a:spcPct val="100000"/>
              </a:lnSpc>
              <a:spcBef>
                <a:spcPts val="2400"/>
              </a:spcBef>
              <a:buFont typeface="Arial" panose="020B0604020202020204" pitchFamily="34" charset="0"/>
              <a:buChar char="•"/>
              <a:tabLst/>
              <a:defRPr sz="2000" kern="1200">
                <a:solidFill>
                  <a:schemeClr val="tx1">
                    <a:lumMod val="85000"/>
                    <a:lumOff val="15000"/>
                  </a:schemeClr>
                </a:solidFill>
                <a:latin typeface="Century Gothic" panose="020B0502020202020204" pitchFamily="34" charset="0"/>
                <a:ea typeface="+mn-ea"/>
                <a:cs typeface="+mn-cs"/>
              </a:defRPr>
            </a:lvl2pPr>
            <a:lvl3pPr marL="533718" indent="274320" algn="l" defTabSz="914400" rtl="0" eaLnBrk="1" latinLnBrk="0" hangingPunct="1">
              <a:lnSpc>
                <a:spcPct val="100000"/>
              </a:lnSpc>
              <a:spcBef>
                <a:spcPts val="900"/>
              </a:spcBef>
              <a:buFont typeface="System Font Regular"/>
              <a:buChar char="–"/>
              <a:tabLst/>
              <a:defRPr sz="1400" kern="1200">
                <a:solidFill>
                  <a:schemeClr val="tx1">
                    <a:lumMod val="85000"/>
                    <a:lumOff val="15000"/>
                  </a:schemeClr>
                </a:solidFill>
                <a:latin typeface="Century Gothic" panose="020B0502020202020204" pitchFamily="34" charset="0"/>
                <a:ea typeface="+mn-ea"/>
                <a:cs typeface="+mn-cs"/>
              </a:defRPr>
            </a:lvl3pPr>
            <a:lvl4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4pPr>
            <a:lvl5pPr marL="1031875" indent="-198438" algn="l" defTabSz="914400" rtl="0" eaLnBrk="1" latinLnBrk="0" hangingPunct="1">
              <a:lnSpc>
                <a:spcPct val="100000"/>
              </a:lnSpc>
              <a:spcBef>
                <a:spcPts val="600"/>
              </a:spcBef>
              <a:buFont typeface="Arial" panose="020B0604020202020204" pitchFamily="34" charset="0"/>
              <a:buChar char="•"/>
              <a:tabLst/>
              <a:defRPr sz="1200" kern="1200">
                <a:solidFill>
                  <a:schemeClr val="tx1">
                    <a:lumMod val="85000"/>
                    <a:lumOff val="1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400"/>
              </a:spcBef>
              <a:spcAft>
                <a:spcPts val="0"/>
              </a:spcAft>
              <a:buClrTx/>
              <a:buSzTx/>
              <a:buFont typeface="Arial"/>
              <a:buNone/>
              <a:tabLst/>
              <a:defRPr/>
            </a:pPr>
            <a:endParaRPr kumimoji="0" lang="en-US"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BC01BFC1-0F4C-8A16-C407-4C0A37B3D7A1}"/>
              </a:ext>
              <a:ext uri="{C183D7F6-B498-43B3-948B-1728B52AA6E4}">
                <adec:decorative xmlns:adec="http://schemas.microsoft.com/office/drawing/2017/decorative" val="1"/>
              </a:ext>
            </a:extLst>
          </p:cNvPr>
          <p:cNvSpPr txBox="1"/>
          <p:nvPr/>
        </p:nvSpPr>
        <p:spPr>
          <a:xfrm rot="8631698">
            <a:off x="5810718" y="2505956"/>
            <a:ext cx="3766332" cy="3571629"/>
          </a:xfrm>
          <a:prstGeom prst="rect">
            <a:avLst/>
          </a:prstGeom>
          <a:noFill/>
          <a:ln>
            <a:noFill/>
          </a:ln>
        </p:spPr>
        <p:txBody>
          <a:bodyPr spcFirstLastPara="1" wrap="none" lIns="0" tIns="0" rIns="0" bIns="0" numCol="1" rtlCol="0" anchor="t">
            <a:prstTxWarp prst="textArchUp">
              <a:avLst>
                <a:gd name="adj" fmla="val 5580068"/>
              </a:avLst>
            </a:prstTxWarp>
            <a:noAutofit/>
          </a:bodyPr>
          <a:lstStyle/>
          <a:p>
            <a:pPr marL="0" marR="0" lvl="0" indent="0" algn="l" defTabSz="609585" rtl="0" eaLnBrk="1" fontAlgn="auto" latinLnBrk="0" hangingPunct="1">
              <a:lnSpc>
                <a:spcPct val="100000"/>
              </a:lnSpc>
              <a:spcBef>
                <a:spcPts val="90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Century Gothic"/>
                <a:ea typeface="+mn-ea"/>
                <a:cs typeface="+mn-cs"/>
              </a:rPr>
              <a:t>Proven Outcomes</a:t>
            </a:r>
            <a:endParaRPr kumimoji="0" lang="en-US" sz="2000" b="1" i="0" u="none" strike="noStrike" kern="1200" cap="none" spc="0" normalizeH="0" baseline="0" noProof="0">
              <a:ln>
                <a:noFill/>
              </a:ln>
              <a:solidFill>
                <a:schemeClr val="accent1"/>
              </a:solidFill>
              <a:effectLst/>
              <a:uLnTx/>
              <a:uFillTx/>
              <a:latin typeface="Century Gothic" panose="020B0502020202020204" pitchFamily="34" charset="0"/>
              <a:ea typeface="+mn-ea"/>
              <a:cs typeface="+mn-cs"/>
            </a:endParaRPr>
          </a:p>
        </p:txBody>
      </p:sp>
      <p:sp>
        <p:nvSpPr>
          <p:cNvPr id="46" name="Arc 45">
            <a:extLst>
              <a:ext uri="{FF2B5EF4-FFF2-40B4-BE49-F238E27FC236}">
                <a16:creationId xmlns:a16="http://schemas.microsoft.com/office/drawing/2014/main" id="{510C21E2-3446-4F73-C426-CBCE29055592}"/>
              </a:ext>
              <a:ext uri="{C183D7F6-B498-43B3-948B-1728B52AA6E4}">
                <adec:decorative xmlns:adec="http://schemas.microsoft.com/office/drawing/2017/decorative" val="1"/>
              </a:ext>
            </a:extLst>
          </p:cNvPr>
          <p:cNvSpPr/>
          <p:nvPr/>
        </p:nvSpPr>
        <p:spPr>
          <a:xfrm rot="756495">
            <a:off x="6285620" y="2466259"/>
            <a:ext cx="2898500" cy="2938567"/>
          </a:xfrm>
          <a:prstGeom prst="arc">
            <a:avLst>
              <a:gd name="adj1" fmla="val 18453546"/>
              <a:gd name="adj2" fmla="val 12330683"/>
            </a:avLst>
          </a:prstGeom>
          <a:ln w="9525">
            <a:solidFill>
              <a:schemeClr val="bg1">
                <a:lumMod val="6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8" name="Picture 47">
            <a:extLst>
              <a:ext uri="{FF2B5EF4-FFF2-40B4-BE49-F238E27FC236}">
                <a16:creationId xmlns:a16="http://schemas.microsoft.com/office/drawing/2014/main" id="{1D5A7070-4EA4-1523-9829-B666388FB29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62038" y="2770281"/>
            <a:ext cx="2401742" cy="2401740"/>
          </a:xfrm>
          <a:prstGeom prst="ellipse">
            <a:avLst/>
          </a:prstGeom>
          <a:ln w="57150">
            <a:solidFill>
              <a:schemeClr val="bg1"/>
            </a:solidFill>
          </a:ln>
        </p:spPr>
      </p:pic>
      <p:sp>
        <p:nvSpPr>
          <p:cNvPr id="8" name="Slide Number Placeholder 15">
            <a:extLst>
              <a:ext uri="{FF2B5EF4-FFF2-40B4-BE49-F238E27FC236}">
                <a16:creationId xmlns:a16="http://schemas.microsoft.com/office/drawing/2014/main" id="{BFC93CC8-BD00-C654-7D45-1B6FD3B20CB3}"/>
              </a:ext>
            </a:extLst>
          </p:cNvPr>
          <p:cNvSpPr txBox="1">
            <a:spLocks/>
          </p:cNvSpPr>
          <p:nvPr/>
        </p:nvSpPr>
        <p:spPr>
          <a:xfrm>
            <a:off x="11074627" y="6331010"/>
            <a:ext cx="620485" cy="1311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585"/>
            <a:fld id="{A82C3BC0-3EBF-3C4C-A3D8-795624EBC6AA}" type="slidenum">
              <a:rPr lang="en-US" sz="800" smtClean="0">
                <a:solidFill>
                  <a:srgbClr val="000000">
                    <a:lumMod val="75000"/>
                    <a:lumOff val="25000"/>
                  </a:srgbClr>
                </a:solidFill>
                <a:latin typeface="Century Gothic" panose="020B0502020202020204" pitchFamily="34" charset="0"/>
              </a:rPr>
              <a:pPr algn="r" defTabSz="609585"/>
              <a:t>9</a:t>
            </a:fld>
            <a:endParaRPr lang="en-US" sz="800">
              <a:solidFill>
                <a:srgbClr val="000000">
                  <a:lumMod val="75000"/>
                  <a:lumOff val="25000"/>
                </a:srgbClr>
              </a:solidFill>
              <a:latin typeface="Century Gothic" panose="020B0502020202020204" pitchFamily="34" charset="0"/>
            </a:endParaRPr>
          </a:p>
        </p:txBody>
      </p:sp>
    </p:spTree>
    <p:extLst>
      <p:ext uri="{BB962C8B-B14F-4D97-AF65-F5344CB8AC3E}">
        <p14:creationId xmlns:p14="http://schemas.microsoft.com/office/powerpoint/2010/main" val="420131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ladoc Health template">
  <a:themeElements>
    <a:clrScheme name="TDH_template_2">
      <a:dk1>
        <a:srgbClr val="000000"/>
      </a:dk1>
      <a:lt1>
        <a:srgbClr val="FFFFFF"/>
      </a:lt1>
      <a:dk2>
        <a:srgbClr val="424242"/>
      </a:dk2>
      <a:lt2>
        <a:srgbClr val="E8E8E8"/>
      </a:lt2>
      <a:accent1>
        <a:srgbClr val="341F65"/>
      </a:accent1>
      <a:accent2>
        <a:srgbClr val="00B5E2"/>
      </a:accent2>
      <a:accent3>
        <a:srgbClr val="0FAC26"/>
      </a:accent3>
      <a:accent4>
        <a:srgbClr val="6140E8"/>
      </a:accent4>
      <a:accent5>
        <a:srgbClr val="CA01BE"/>
      </a:accent5>
      <a:accent6>
        <a:srgbClr val="F2EDF5"/>
      </a:accent6>
      <a:hlink>
        <a:srgbClr val="00B5E1"/>
      </a:hlink>
      <a:folHlink>
        <a:srgbClr val="6240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spcBef>
            <a:spcPts val="900"/>
          </a:spcBef>
          <a:defRPr sz="2000" dirty="0" err="1" smtClean="0">
            <a:latin typeface="Century Gothic" panose="020B0502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alpha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Bef>
            <a:spcPts val="900"/>
          </a:spcBef>
          <a:defRPr sz="2000" dirty="0" err="1" smtClean="0">
            <a:solidFill>
              <a:schemeClr val="tx1">
                <a:lumMod val="75000"/>
                <a:lumOff val="25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ladoc Health template">
  <a:themeElements>
    <a:clrScheme name="TDH_template_2">
      <a:dk1>
        <a:srgbClr val="000000"/>
      </a:dk1>
      <a:lt1>
        <a:srgbClr val="FFFFFF"/>
      </a:lt1>
      <a:dk2>
        <a:srgbClr val="424242"/>
      </a:dk2>
      <a:lt2>
        <a:srgbClr val="E8E8E8"/>
      </a:lt2>
      <a:accent1>
        <a:srgbClr val="341F65"/>
      </a:accent1>
      <a:accent2>
        <a:srgbClr val="00B5E2"/>
      </a:accent2>
      <a:accent3>
        <a:srgbClr val="0FAC26"/>
      </a:accent3>
      <a:accent4>
        <a:srgbClr val="6140E8"/>
      </a:accent4>
      <a:accent5>
        <a:srgbClr val="CA01BE"/>
      </a:accent5>
      <a:accent6>
        <a:srgbClr val="F2EDF5"/>
      </a:accent6>
      <a:hlink>
        <a:srgbClr val="00B5E1"/>
      </a:hlink>
      <a:folHlink>
        <a:srgbClr val="6240E8"/>
      </a:folHlink>
    </a:clrScheme>
    <a:fontScheme name="Custom 4">
      <a:majorFont>
        <a:latin typeface="Georgia"/>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spcBef>
            <a:spcPts val="900"/>
          </a:spcBef>
          <a:defRPr sz="2000" dirty="0" err="1" smtClean="0">
            <a:latin typeface="Century Gothic" panose="020B0502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alpha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Bef>
            <a:spcPts val="900"/>
          </a:spcBef>
          <a:defRPr sz="2000" dirty="0" err="1" smtClean="0">
            <a:solidFill>
              <a:schemeClr val="tx1">
                <a:lumMod val="75000"/>
                <a:lumOff val="25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8c2c3d0-b3fc-4be6-85d9-300102284c2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70B6EE0EFA12459A839B47680BF0DE" ma:contentTypeVersion="10" ma:contentTypeDescription="Create a new document." ma:contentTypeScope="" ma:versionID="afd2e2644c8f69f9eaf41371877adeb5">
  <xsd:schema xmlns:xsd="http://www.w3.org/2001/XMLSchema" xmlns:xs="http://www.w3.org/2001/XMLSchema" xmlns:p="http://schemas.microsoft.com/office/2006/metadata/properties" xmlns:ns3="29c51753-4dad-4986-af6d-9c0bb0de78e0" xmlns:ns4="c8c2c3d0-b3fc-4be6-85d9-300102284c26" targetNamespace="http://schemas.microsoft.com/office/2006/metadata/properties" ma:root="true" ma:fieldsID="8aa6b2e76a86227041e22885208b85a8" ns3:_="" ns4:_="">
    <xsd:import namespace="29c51753-4dad-4986-af6d-9c0bb0de78e0"/>
    <xsd:import namespace="c8c2c3d0-b3fc-4be6-85d9-300102284c2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51753-4dad-4986-af6d-9c0bb0de78e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2c3d0-b3fc-4be6-85d9-300102284c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2830C4-B790-4C90-B69E-9F4621165251}">
  <ds:schemaRefs>
    <ds:schemaRef ds:uri="http://purl.org/dc/terms/"/>
    <ds:schemaRef ds:uri="http://schemas.openxmlformats.org/package/2006/metadata/core-properties"/>
    <ds:schemaRef ds:uri="29c51753-4dad-4986-af6d-9c0bb0de78e0"/>
    <ds:schemaRef ds:uri="http://schemas.microsoft.com/office/2006/documentManagement/types"/>
    <ds:schemaRef ds:uri="http://schemas.microsoft.com/office/infopath/2007/PartnerControls"/>
    <ds:schemaRef ds:uri="http://purl.org/dc/elements/1.1/"/>
    <ds:schemaRef ds:uri="http://schemas.microsoft.com/office/2006/metadata/properties"/>
    <ds:schemaRef ds:uri="c8c2c3d0-b3fc-4be6-85d9-300102284c26"/>
    <ds:schemaRef ds:uri="http://www.w3.org/XML/1998/namespace"/>
    <ds:schemaRef ds:uri="http://purl.org/dc/dcmitype/"/>
  </ds:schemaRefs>
</ds:datastoreItem>
</file>

<file path=customXml/itemProps2.xml><?xml version="1.0" encoding="utf-8"?>
<ds:datastoreItem xmlns:ds="http://schemas.openxmlformats.org/officeDocument/2006/customXml" ds:itemID="{14D15EDB-334C-4DD2-8D7A-614794315B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51753-4dad-4986-af6d-9c0bb0de78e0"/>
    <ds:schemaRef ds:uri="c8c2c3d0-b3fc-4be6-85d9-300102284c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71538B-C407-454C-9194-8A55A49E19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15070</TotalTime>
  <Words>8809</Words>
  <Application>Microsoft Office PowerPoint</Application>
  <PresentationFormat>Widescreen</PresentationFormat>
  <Paragraphs>594</Paragraphs>
  <Slides>32</Slides>
  <Notes>29</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Teladoc Health template</vt:lpstr>
      <vt:lpstr>1_Teladoc Health template</vt:lpstr>
      <vt:lpstr>Empowering  people everywhere to live their healthiest lives</vt:lpstr>
      <vt:lpstr>Our vision is to create a world where great healthcare is always within reach</vt:lpstr>
      <vt:lpstr>Teladoc Health is the global leader in virtual care</vt:lpstr>
      <vt:lpstr>Together with our clients, we are helping people live healthier lives</vt:lpstr>
      <vt:lpstr>More than 20 years of leadership, innovation and growth</vt:lpstr>
      <vt:lpstr>Sustained innovation to serve client and member needs</vt:lpstr>
      <vt:lpstr>We are advancing   a unique  whole-person  care model </vt:lpstr>
      <vt:lpstr>Our whole-person virtual care model addresses the broadest spectrum of healthcare needs for more people</vt:lpstr>
      <vt:lpstr>We deliver comprehensive, integrated virtual care that spans each stage in a person’s health journey</vt:lpstr>
      <vt:lpstr>Dedicated to high-quality virtual care delivery</vt:lpstr>
      <vt:lpstr>We personalize care experiences by applying data at scale</vt:lpstr>
      <vt:lpstr>Our purpose-built, virtually native platform provides a secure, scalable foundation</vt:lpstr>
      <vt:lpstr>Trusted to serve more than 12,000 clients worldwide</vt:lpstr>
      <vt:lpstr>We enable virtual care at scale from  the hospital to the home </vt:lpstr>
      <vt:lpstr>We are creating better health for individuals and populations</vt:lpstr>
      <vt:lpstr>Unlocking value for all stakeholders</vt:lpstr>
      <vt:lpstr>Making a positive difference in our communities </vt:lpstr>
      <vt:lpstr>Guided by shared values</vt:lpstr>
      <vt:lpstr>Recognized for industry leadership</vt:lpstr>
      <vt:lpstr>Teladoc Health is the trusted partner with the financial strength and scale to serve your needs today and tomorrow.  </vt:lpstr>
      <vt:lpstr>Thank you</vt:lpstr>
      <vt:lpstr>Additional cover options</vt:lpstr>
      <vt:lpstr>Empowering  people to  live their  healthiest lives </vt:lpstr>
      <vt:lpstr>Empowering  people to  live their  healthiest lives 1 </vt:lpstr>
      <vt:lpstr>Empowering  people to  live their healthiest lives 2  </vt:lpstr>
      <vt:lpstr>Empowering  people to  live their  healthiest lives 3  </vt:lpstr>
      <vt:lpstr>Empowering  people to  live their  healthiest lives 4 </vt:lpstr>
      <vt:lpstr>Empowering people to  live their  healthiest lives 5 </vt:lpstr>
      <vt:lpstr>Empowering  people to  live their  healthiest lives 7 </vt:lpstr>
      <vt:lpstr>Empowering people to  live their  healthiest lives 8 </vt:lpstr>
      <vt:lpstr>Empowering people to  live their healthiest lives 9  </vt:lpstr>
      <vt:lpstr>Empowering people to  live their healthiest lives 10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Jennifer Luddy</cp:lastModifiedBy>
  <cp:revision>67</cp:revision>
  <dcterms:created xsi:type="dcterms:W3CDTF">2016-11-02T20:14:12Z</dcterms:created>
  <dcterms:modified xsi:type="dcterms:W3CDTF">2023-10-30T21:32:15Z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0x0101003170B6EE0EFA12459A839B47680BF0DE</vt:lpwstr>
  </property>
</Properties>
</file>