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5"/>
    <p:sldMasterId id="2147483684" r:id="rId6"/>
    <p:sldMasterId id="214748368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5143500" cx="9144000"/>
  <p:notesSz cx="6858000" cy="9144000"/>
  <p:embeddedFontLst>
    <p:embeddedFont>
      <p:font typeface="Poppins"/>
      <p:regular r:id="rId18"/>
      <p:bold r:id="rId19"/>
      <p:italic r:id="rId20"/>
      <p:boldItalic r:id="rId21"/>
    </p:embeddedFont>
    <p:embeddedFont>
      <p:font typeface="Poppins Light"/>
      <p:regular r:id="rId22"/>
      <p:bold r:id="rId23"/>
      <p:italic r:id="rId24"/>
      <p:boldItalic r:id="rId25"/>
    </p:embeddedFont>
    <p:embeddedFont>
      <p:font typeface="Poppins Medium"/>
      <p:regular r:id="rId26"/>
      <p:bold r:id="rId27"/>
      <p:italic r:id="rId28"/>
      <p:boldItalic r:id="rId29"/>
    </p:embeddedFont>
    <p:embeddedFont>
      <p:font typeface="Poppins SemiBold"/>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Lauren Perrotta"/>
  <p:cmAuthor clrIdx="1" id="1" initials="" lastIdx="1" name="Lauren Hobb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PoppinsLight-regular.fntdata"/><Relationship Id="rId21" Type="http://schemas.openxmlformats.org/officeDocument/2006/relationships/font" Target="fonts/Poppins-boldItalic.fntdata"/><Relationship Id="rId24" Type="http://schemas.openxmlformats.org/officeDocument/2006/relationships/font" Target="fonts/PoppinsLight-italic.fntdata"/><Relationship Id="rId23" Type="http://schemas.openxmlformats.org/officeDocument/2006/relationships/font" Target="fonts/PoppinsLight-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26" Type="http://schemas.openxmlformats.org/officeDocument/2006/relationships/font" Target="fonts/PoppinsMedium-regular.fntdata"/><Relationship Id="rId25" Type="http://schemas.openxmlformats.org/officeDocument/2006/relationships/font" Target="fonts/PoppinsLight-boldItalic.fntdata"/><Relationship Id="rId28" Type="http://schemas.openxmlformats.org/officeDocument/2006/relationships/font" Target="fonts/PoppinsMedium-italic.fntdata"/><Relationship Id="rId27" Type="http://schemas.openxmlformats.org/officeDocument/2006/relationships/font" Target="fonts/PoppinsMedium-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oppinsMedium-bold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PoppinsSemiBold-bold.fntdata"/><Relationship Id="rId30" Type="http://schemas.openxmlformats.org/officeDocument/2006/relationships/font" Target="fonts/PoppinsSemiBold-regular.fntdata"/><Relationship Id="rId11" Type="http://schemas.openxmlformats.org/officeDocument/2006/relationships/slide" Target="slides/slide3.xml"/><Relationship Id="rId33" Type="http://schemas.openxmlformats.org/officeDocument/2006/relationships/font" Target="fonts/PoppinsSemiBold-boldItalic.fntdata"/><Relationship Id="rId10" Type="http://schemas.openxmlformats.org/officeDocument/2006/relationships/slide" Target="slides/slide2.xml"/><Relationship Id="rId32" Type="http://schemas.openxmlformats.org/officeDocument/2006/relationships/font" Target="fonts/PoppinsSemiBold-italic.fntdata"/><Relationship Id="rId13" Type="http://schemas.openxmlformats.org/officeDocument/2006/relationships/slide" Target="slides/slide5.xml"/><Relationship Id="rId35" Type="http://schemas.openxmlformats.org/officeDocument/2006/relationships/font" Target="fonts/OpenSans-bold.fntdata"/><Relationship Id="rId12" Type="http://schemas.openxmlformats.org/officeDocument/2006/relationships/slide" Target="slides/slide4.xml"/><Relationship Id="rId34" Type="http://schemas.openxmlformats.org/officeDocument/2006/relationships/font" Target="fonts/OpenSans-regular.fntdata"/><Relationship Id="rId15" Type="http://schemas.openxmlformats.org/officeDocument/2006/relationships/slide" Target="slides/slide7.xml"/><Relationship Id="rId37" Type="http://schemas.openxmlformats.org/officeDocument/2006/relationships/font" Target="fonts/OpenSans-boldItalic.fntdata"/><Relationship Id="rId14" Type="http://schemas.openxmlformats.org/officeDocument/2006/relationships/slide" Target="slides/slide6.xml"/><Relationship Id="rId36" Type="http://schemas.openxmlformats.org/officeDocument/2006/relationships/font" Target="fonts/OpenSans-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font" Target="fonts/Poppins-bold.fntdata"/><Relationship Id="rId18" Type="http://schemas.openxmlformats.org/officeDocument/2006/relationships/font" Target="fonts/Poppins-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8-09T17:14:37.591">
    <p:pos x="6000" y="0"/>
    <p:text>@lauren@vivvi.com @athena@vivvi.co 
separately, should this be updated now that Eileen is no longer at Horizon Media?</p:text>
  </p:cm>
  <p:cm authorId="1" idx="1" dt="2022-08-09T17:07:30.510">
    <p:pos x="6000" y="0"/>
    <p:text>I don't think so since that's who we implemented the program with?</p:text>
  </p:cm>
  <p:cm authorId="0" idx="2" dt="2022-08-09T17:14:37.591">
    <p:pos x="6000" y="0"/>
    <p:text>should we update then to say former CHRO and/or highlight another person with a new quote?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fc88b59a98_0_9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fc88b59a98_0_9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fc88b59a98_0_9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fc88b59a98_0_9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fc88b59a98_0_9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fc88b59a98_0_9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fc88b59a98_0_9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fc88b59a98_0_9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fc88b59a98_0_9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fc88b59a98_0_9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fc88b59a98_0_9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fc88b59a98_0_9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fc88b59a98_0_9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fc88b59a98_0_9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fc88b59a98_0_9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fc88b59a98_0_9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fc88b59a98_0_10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fc88b59a98_0_10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5" name="Shape 95"/>
        <p:cNvGrpSpPr/>
        <p:nvPr/>
      </p:nvGrpSpPr>
      <p:grpSpPr>
        <a:xfrm>
          <a:off x="0" y="0"/>
          <a:ext cx="0" cy="0"/>
          <a:chOff x="0" y="0"/>
          <a:chExt cx="0" cy="0"/>
        </a:xfrm>
      </p:grpSpPr>
      <p:sp>
        <p:nvSpPr>
          <p:cNvPr id="96" name="Google Shape;96;p25"/>
          <p:cNvSpPr txBox="1"/>
          <p:nvPr>
            <p:ph type="title"/>
          </p:nvPr>
        </p:nvSpPr>
        <p:spPr>
          <a:xfrm>
            <a:off x="628650" y="347622"/>
            <a:ext cx="7886700" cy="323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25"/>
          <p:cNvSpPr txBox="1"/>
          <p:nvPr>
            <p:ph idx="11" type="ftr"/>
          </p:nvPr>
        </p:nvSpPr>
        <p:spPr>
          <a:xfrm>
            <a:off x="3028950" y="4852247"/>
            <a:ext cx="3086100" cy="1041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25"/>
          <p:cNvSpPr txBox="1"/>
          <p:nvPr>
            <p:ph idx="12" type="sldNum"/>
          </p:nvPr>
        </p:nvSpPr>
        <p:spPr>
          <a:xfrm>
            <a:off x="6457950" y="4852247"/>
            <a:ext cx="2057400" cy="104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6" name="Shape 106"/>
        <p:cNvGrpSpPr/>
        <p:nvPr/>
      </p:nvGrpSpPr>
      <p:grpSpPr>
        <a:xfrm>
          <a:off x="0" y="0"/>
          <a:ext cx="0" cy="0"/>
          <a:chOff x="0" y="0"/>
          <a:chExt cx="0" cy="0"/>
        </a:xfrm>
      </p:grpSpPr>
      <p:pic>
        <p:nvPicPr>
          <p:cNvPr id="107" name="Google Shape;107;p27"/>
          <p:cNvPicPr preferRelativeResize="0"/>
          <p:nvPr/>
        </p:nvPicPr>
        <p:blipFill rotWithShape="1">
          <a:blip r:embed="rId2">
            <a:alphaModFix/>
          </a:blip>
          <a:srcRect b="0" l="0" r="47321" t="0"/>
          <a:stretch/>
        </p:blipFill>
        <p:spPr>
          <a:xfrm>
            <a:off x="6957075" y="0"/>
            <a:ext cx="2186925" cy="5143499"/>
          </a:xfrm>
          <a:prstGeom prst="rect">
            <a:avLst/>
          </a:prstGeom>
          <a:noFill/>
          <a:ln>
            <a:noFill/>
          </a:ln>
        </p:spPr>
      </p:pic>
      <p:sp>
        <p:nvSpPr>
          <p:cNvPr id="108" name="Google Shape;108;p27"/>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7"/>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7"/>
          <p:cNvSpPr/>
          <p:nvPr/>
        </p:nvSpPr>
        <p:spPr>
          <a:xfrm>
            <a:off x="0" y="0"/>
            <a:ext cx="8382000" cy="43887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Light"/>
              <a:ea typeface="Poppins Light"/>
              <a:cs typeface="Poppins Light"/>
              <a:sym typeface="Poppins Light"/>
            </a:endParaRPr>
          </a:p>
        </p:txBody>
      </p:sp>
      <p:sp>
        <p:nvSpPr>
          <p:cNvPr id="111" name="Google Shape;111;p27"/>
          <p:cNvSpPr/>
          <p:nvPr/>
        </p:nvSpPr>
        <p:spPr>
          <a:xfrm>
            <a:off x="0" y="4381500"/>
            <a:ext cx="6957000" cy="762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oppins Light"/>
              <a:ea typeface="Poppins Light"/>
              <a:cs typeface="Poppins Light"/>
              <a:sym typeface="Poppins Light"/>
            </a:endParaRPr>
          </a:p>
        </p:txBody>
      </p:sp>
      <p:sp>
        <p:nvSpPr>
          <p:cNvPr id="112" name="Google Shape;112;p27"/>
          <p:cNvSpPr txBox="1"/>
          <p:nvPr>
            <p:ph type="ctrTitle"/>
          </p:nvPr>
        </p:nvSpPr>
        <p:spPr>
          <a:xfrm>
            <a:off x="647021" y="1811419"/>
            <a:ext cx="3478800" cy="5898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1"/>
              </a:buClr>
              <a:buSzPts val="2100"/>
              <a:buFont typeface="Poppins SemiBold"/>
              <a:buNone/>
              <a:defRPr b="1" sz="2100">
                <a:solidFill>
                  <a:schemeClr val="dk1"/>
                </a:solidFill>
                <a:latin typeface="Poppins SemiBold"/>
                <a:ea typeface="Poppins SemiBold"/>
                <a:cs typeface="Poppins SemiBold"/>
                <a:sym typeface="Poppins SemiBol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3" name="Google Shape;113;p27"/>
          <p:cNvSpPr txBox="1"/>
          <p:nvPr>
            <p:ph idx="1" type="subTitle"/>
          </p:nvPr>
        </p:nvSpPr>
        <p:spPr>
          <a:xfrm>
            <a:off x="647021" y="2498524"/>
            <a:ext cx="3478800" cy="192300"/>
          </a:xfrm>
          <a:prstGeom prst="rect">
            <a:avLst/>
          </a:prstGeom>
          <a:noFill/>
          <a:ln>
            <a:noFill/>
          </a:ln>
        </p:spPr>
        <p:txBody>
          <a:bodyPr anchorCtr="0" anchor="t" bIns="0" lIns="0" spcFirstLastPara="1" rIns="0" wrap="square" tIns="0">
            <a:noAutofit/>
          </a:bodyPr>
          <a:lstStyle>
            <a:lvl1pPr lvl="0" rtl="0" algn="l">
              <a:lnSpc>
                <a:spcPct val="90000"/>
              </a:lnSpc>
              <a:spcBef>
                <a:spcPts val="800"/>
              </a:spcBef>
              <a:spcAft>
                <a:spcPts val="0"/>
              </a:spcAft>
              <a:buClr>
                <a:schemeClr val="lt2"/>
              </a:buClr>
              <a:buSzPts val="1400"/>
              <a:buNone/>
              <a:defRPr sz="1400">
                <a:solidFill>
                  <a:schemeClr val="lt2"/>
                </a:solidFill>
                <a:latin typeface="Poppins Light"/>
                <a:ea typeface="Poppins Light"/>
                <a:cs typeface="Poppins Light"/>
                <a:sym typeface="Poppins Light"/>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14" name="Google Shape;114;p27"/>
          <p:cNvPicPr preferRelativeResize="0"/>
          <p:nvPr/>
        </p:nvPicPr>
        <p:blipFill>
          <a:blip r:embed="rId3">
            <a:alphaModFix/>
          </a:blip>
          <a:stretch>
            <a:fillRect/>
          </a:stretch>
        </p:blipFill>
        <p:spPr>
          <a:xfrm>
            <a:off x="628888" y="4676900"/>
            <a:ext cx="497198" cy="184325"/>
          </a:xfrm>
          <a:prstGeom prst="rect">
            <a:avLst/>
          </a:prstGeom>
          <a:noFill/>
          <a:ln>
            <a:noFill/>
          </a:ln>
        </p:spPr>
      </p:pic>
      <p:sp>
        <p:nvSpPr>
          <p:cNvPr id="115" name="Google Shape;115;p27"/>
          <p:cNvSpPr txBox="1"/>
          <p:nvPr/>
        </p:nvSpPr>
        <p:spPr>
          <a:xfrm>
            <a:off x="629175" y="4663850"/>
            <a:ext cx="30000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rgbClr val="665C54"/>
                </a:solidFill>
                <a:latin typeface="Poppins Light"/>
                <a:ea typeface="Poppins Light"/>
                <a:cs typeface="Poppins Light"/>
                <a:sym typeface="Poppins Light"/>
              </a:rPr>
              <a:t>©2021 Vivvi. All Rights Reserved.</a:t>
            </a:r>
            <a:endParaRPr sz="700">
              <a:solidFill>
                <a:srgbClr val="665C54"/>
              </a:solidFill>
              <a:latin typeface="Poppins Light"/>
              <a:ea typeface="Poppins Light"/>
              <a:cs typeface="Poppins Light"/>
              <a:sym typeface="Poppins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 name="Shape 116"/>
        <p:cNvGrpSpPr/>
        <p:nvPr/>
      </p:nvGrpSpPr>
      <p:grpSpPr>
        <a:xfrm>
          <a:off x="0" y="0"/>
          <a:ext cx="0" cy="0"/>
          <a:chOff x="0" y="0"/>
          <a:chExt cx="0" cy="0"/>
        </a:xfrm>
      </p:grpSpPr>
      <p:sp>
        <p:nvSpPr>
          <p:cNvPr id="117" name="Google Shape;117;p28"/>
          <p:cNvSpPr txBox="1"/>
          <p:nvPr>
            <p:ph type="title"/>
          </p:nvPr>
        </p:nvSpPr>
        <p:spPr>
          <a:xfrm>
            <a:off x="628650" y="347622"/>
            <a:ext cx="7886700" cy="323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8" name="Google Shape;118;p28"/>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28"/>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bg>
      <p:bgPr>
        <a:solidFill>
          <a:schemeClr val="accent2"/>
        </a:solidFill>
      </p:bgPr>
    </p:bg>
    <p:spTree>
      <p:nvGrpSpPr>
        <p:cNvPr id="120" name="Shape 120"/>
        <p:cNvGrpSpPr/>
        <p:nvPr/>
      </p:nvGrpSpPr>
      <p:grpSpPr>
        <a:xfrm>
          <a:off x="0" y="0"/>
          <a:ext cx="0" cy="0"/>
          <a:chOff x="0" y="0"/>
          <a:chExt cx="0" cy="0"/>
        </a:xfrm>
      </p:grpSpPr>
      <p:sp>
        <p:nvSpPr>
          <p:cNvPr id="121" name="Google Shape;121;p29"/>
          <p:cNvSpPr txBox="1"/>
          <p:nvPr>
            <p:ph type="title"/>
          </p:nvPr>
        </p:nvSpPr>
        <p:spPr>
          <a:xfrm>
            <a:off x="628650" y="347622"/>
            <a:ext cx="7886700" cy="323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2100"/>
              <a:buFont typeface="Poppins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2" name="Google Shape;122;p29"/>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9"/>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rtl="0" algn="r">
              <a:spcBef>
                <a:spcPts val="0"/>
              </a:spcBef>
              <a:buNone/>
              <a:defRPr sz="700">
                <a:solidFill>
                  <a:schemeClr val="lt1"/>
                </a:solidFill>
                <a:latin typeface="Poppins Light"/>
                <a:ea typeface="Poppins Light"/>
                <a:cs typeface="Poppins Light"/>
                <a:sym typeface="Poppins Light"/>
              </a:defRPr>
            </a:lvl1pPr>
            <a:lvl2pPr indent="0" lvl="1" marL="0" rtl="0" algn="r">
              <a:spcBef>
                <a:spcPts val="0"/>
              </a:spcBef>
              <a:buNone/>
              <a:defRPr sz="700">
                <a:solidFill>
                  <a:schemeClr val="lt1"/>
                </a:solidFill>
                <a:latin typeface="Poppins Light"/>
                <a:ea typeface="Poppins Light"/>
                <a:cs typeface="Poppins Light"/>
                <a:sym typeface="Poppins Light"/>
              </a:defRPr>
            </a:lvl2pPr>
            <a:lvl3pPr indent="0" lvl="2" marL="0" rtl="0" algn="r">
              <a:spcBef>
                <a:spcPts val="0"/>
              </a:spcBef>
              <a:buNone/>
              <a:defRPr sz="700">
                <a:solidFill>
                  <a:schemeClr val="lt1"/>
                </a:solidFill>
                <a:latin typeface="Poppins Light"/>
                <a:ea typeface="Poppins Light"/>
                <a:cs typeface="Poppins Light"/>
                <a:sym typeface="Poppins Light"/>
              </a:defRPr>
            </a:lvl3pPr>
            <a:lvl4pPr indent="0" lvl="3" marL="0" rtl="0" algn="r">
              <a:spcBef>
                <a:spcPts val="0"/>
              </a:spcBef>
              <a:buNone/>
              <a:defRPr sz="700">
                <a:solidFill>
                  <a:schemeClr val="lt1"/>
                </a:solidFill>
                <a:latin typeface="Poppins Light"/>
                <a:ea typeface="Poppins Light"/>
                <a:cs typeface="Poppins Light"/>
                <a:sym typeface="Poppins Light"/>
              </a:defRPr>
            </a:lvl4pPr>
            <a:lvl5pPr indent="0" lvl="4" marL="0" rtl="0" algn="r">
              <a:spcBef>
                <a:spcPts val="0"/>
              </a:spcBef>
              <a:buNone/>
              <a:defRPr sz="700">
                <a:solidFill>
                  <a:schemeClr val="lt1"/>
                </a:solidFill>
                <a:latin typeface="Poppins Light"/>
                <a:ea typeface="Poppins Light"/>
                <a:cs typeface="Poppins Light"/>
                <a:sym typeface="Poppins Light"/>
              </a:defRPr>
            </a:lvl5pPr>
            <a:lvl6pPr indent="0" lvl="5" marL="0" rtl="0" algn="r">
              <a:spcBef>
                <a:spcPts val="0"/>
              </a:spcBef>
              <a:buNone/>
              <a:defRPr sz="700">
                <a:solidFill>
                  <a:schemeClr val="lt1"/>
                </a:solidFill>
                <a:latin typeface="Poppins Light"/>
                <a:ea typeface="Poppins Light"/>
                <a:cs typeface="Poppins Light"/>
                <a:sym typeface="Poppins Light"/>
              </a:defRPr>
            </a:lvl6pPr>
            <a:lvl7pPr indent="0" lvl="6" marL="0" rtl="0" algn="r">
              <a:spcBef>
                <a:spcPts val="0"/>
              </a:spcBef>
              <a:buNone/>
              <a:defRPr sz="700">
                <a:solidFill>
                  <a:schemeClr val="lt1"/>
                </a:solidFill>
                <a:latin typeface="Poppins Light"/>
                <a:ea typeface="Poppins Light"/>
                <a:cs typeface="Poppins Light"/>
                <a:sym typeface="Poppins Light"/>
              </a:defRPr>
            </a:lvl7pPr>
            <a:lvl8pPr indent="0" lvl="7" marL="0" rtl="0" algn="r">
              <a:spcBef>
                <a:spcPts val="0"/>
              </a:spcBef>
              <a:buNone/>
              <a:defRPr sz="700">
                <a:solidFill>
                  <a:schemeClr val="lt1"/>
                </a:solidFill>
                <a:latin typeface="Poppins Light"/>
                <a:ea typeface="Poppins Light"/>
                <a:cs typeface="Poppins Light"/>
                <a:sym typeface="Poppins Light"/>
              </a:defRPr>
            </a:lvl8pPr>
            <a:lvl9pPr indent="0" lvl="8" marL="0" rtl="0" algn="r">
              <a:spcBef>
                <a:spcPts val="0"/>
              </a:spcBef>
              <a:buNone/>
              <a:defRPr sz="700">
                <a:solidFill>
                  <a:schemeClr val="lt1"/>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
              <a:t>‹#›</a:t>
            </a:fld>
            <a:endParaRPr/>
          </a:p>
        </p:txBody>
      </p:sp>
      <p:pic>
        <p:nvPicPr>
          <p:cNvPr descr="A picture containing clock, drawing, computer&#10;&#10;Description automatically generated" id="124" name="Google Shape;124;p29"/>
          <p:cNvPicPr preferRelativeResize="0"/>
          <p:nvPr/>
        </p:nvPicPr>
        <p:blipFill rotWithShape="1">
          <a:blip r:embed="rId2">
            <a:alphaModFix/>
          </a:blip>
          <a:srcRect b="0" l="0" r="0" t="0"/>
          <a:stretch/>
        </p:blipFill>
        <p:spPr>
          <a:xfrm>
            <a:off x="628650" y="4673150"/>
            <a:ext cx="496648" cy="193025"/>
          </a:xfrm>
          <a:prstGeom prst="rect">
            <a:avLst/>
          </a:prstGeom>
          <a:noFill/>
          <a:ln>
            <a:noFill/>
          </a:ln>
        </p:spPr>
      </p:pic>
      <p:pic>
        <p:nvPicPr>
          <p:cNvPr descr="A close up of text on a white background&#10;&#10;Description automatically generated" id="125" name="Google Shape;125;p29"/>
          <p:cNvPicPr preferRelativeResize="0"/>
          <p:nvPr/>
        </p:nvPicPr>
        <p:blipFill rotWithShape="1">
          <a:blip r:embed="rId3">
            <a:alphaModFix amt="10000"/>
          </a:blip>
          <a:srcRect b="0" l="42482" r="14261" t="0"/>
          <a:stretch/>
        </p:blipFill>
        <p:spPr>
          <a:xfrm>
            <a:off x="5705475" y="0"/>
            <a:ext cx="3438523" cy="5143502"/>
          </a:xfrm>
          <a:prstGeom prst="rect">
            <a:avLst/>
          </a:prstGeom>
          <a:noFill/>
          <a:ln>
            <a:noFill/>
          </a:ln>
        </p:spPr>
      </p:pic>
      <p:sp>
        <p:nvSpPr>
          <p:cNvPr id="126" name="Google Shape;126;p29"/>
          <p:cNvSpPr txBox="1"/>
          <p:nvPr/>
        </p:nvSpPr>
        <p:spPr>
          <a:xfrm>
            <a:off x="629175" y="4663850"/>
            <a:ext cx="30000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lt1"/>
                </a:solidFill>
                <a:latin typeface="Poppins Light"/>
                <a:ea typeface="Poppins Light"/>
                <a:cs typeface="Poppins Light"/>
                <a:sym typeface="Poppins Light"/>
              </a:rPr>
              <a:t>©2021 Vivvi. All Rights Reserved.</a:t>
            </a:r>
            <a:endParaRPr sz="700">
              <a:solidFill>
                <a:schemeClr val="lt1"/>
              </a:solidFill>
              <a:latin typeface="Poppins Light"/>
              <a:ea typeface="Poppins Light"/>
              <a:cs typeface="Poppins Light"/>
              <a:sym typeface="Poppins Ligh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30"/>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30"/>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bg>
      <p:bgPr>
        <a:solidFill>
          <a:schemeClr val="accent1"/>
        </a:solidFill>
      </p:bgPr>
    </p:bg>
    <p:spTree>
      <p:nvGrpSpPr>
        <p:cNvPr id="130" name="Shape 130"/>
        <p:cNvGrpSpPr/>
        <p:nvPr/>
      </p:nvGrpSpPr>
      <p:grpSpPr>
        <a:xfrm>
          <a:off x="0" y="0"/>
          <a:ext cx="0" cy="0"/>
          <a:chOff x="0" y="0"/>
          <a:chExt cx="0" cy="0"/>
        </a:xfrm>
      </p:grpSpPr>
      <p:sp>
        <p:nvSpPr>
          <p:cNvPr id="131" name="Google Shape;131;p31"/>
          <p:cNvSpPr txBox="1"/>
          <p:nvPr>
            <p:ph type="title"/>
          </p:nvPr>
        </p:nvSpPr>
        <p:spPr>
          <a:xfrm>
            <a:off x="628650" y="347622"/>
            <a:ext cx="7886700" cy="323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2100"/>
              <a:buFont typeface="Poppins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2" name="Google Shape;132;p31"/>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31"/>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rtl="0" algn="r">
              <a:spcBef>
                <a:spcPts val="0"/>
              </a:spcBef>
              <a:buNone/>
              <a:defRPr sz="700">
                <a:solidFill>
                  <a:schemeClr val="lt1"/>
                </a:solidFill>
                <a:latin typeface="Poppins Light"/>
                <a:ea typeface="Poppins Light"/>
                <a:cs typeface="Poppins Light"/>
                <a:sym typeface="Poppins Light"/>
              </a:defRPr>
            </a:lvl1pPr>
            <a:lvl2pPr indent="0" lvl="1" marL="0" rtl="0" algn="r">
              <a:spcBef>
                <a:spcPts val="0"/>
              </a:spcBef>
              <a:buNone/>
              <a:defRPr sz="700">
                <a:solidFill>
                  <a:schemeClr val="lt1"/>
                </a:solidFill>
                <a:latin typeface="Poppins Light"/>
                <a:ea typeface="Poppins Light"/>
                <a:cs typeface="Poppins Light"/>
                <a:sym typeface="Poppins Light"/>
              </a:defRPr>
            </a:lvl2pPr>
            <a:lvl3pPr indent="0" lvl="2" marL="0" rtl="0" algn="r">
              <a:spcBef>
                <a:spcPts val="0"/>
              </a:spcBef>
              <a:buNone/>
              <a:defRPr sz="700">
                <a:solidFill>
                  <a:schemeClr val="lt1"/>
                </a:solidFill>
                <a:latin typeface="Poppins Light"/>
                <a:ea typeface="Poppins Light"/>
                <a:cs typeface="Poppins Light"/>
                <a:sym typeface="Poppins Light"/>
              </a:defRPr>
            </a:lvl3pPr>
            <a:lvl4pPr indent="0" lvl="3" marL="0" rtl="0" algn="r">
              <a:spcBef>
                <a:spcPts val="0"/>
              </a:spcBef>
              <a:buNone/>
              <a:defRPr sz="700">
                <a:solidFill>
                  <a:schemeClr val="lt1"/>
                </a:solidFill>
                <a:latin typeface="Poppins Light"/>
                <a:ea typeface="Poppins Light"/>
                <a:cs typeface="Poppins Light"/>
                <a:sym typeface="Poppins Light"/>
              </a:defRPr>
            </a:lvl4pPr>
            <a:lvl5pPr indent="0" lvl="4" marL="0" rtl="0" algn="r">
              <a:spcBef>
                <a:spcPts val="0"/>
              </a:spcBef>
              <a:buNone/>
              <a:defRPr sz="700">
                <a:solidFill>
                  <a:schemeClr val="lt1"/>
                </a:solidFill>
                <a:latin typeface="Poppins Light"/>
                <a:ea typeface="Poppins Light"/>
                <a:cs typeface="Poppins Light"/>
                <a:sym typeface="Poppins Light"/>
              </a:defRPr>
            </a:lvl5pPr>
            <a:lvl6pPr indent="0" lvl="5" marL="0" rtl="0" algn="r">
              <a:spcBef>
                <a:spcPts val="0"/>
              </a:spcBef>
              <a:buNone/>
              <a:defRPr sz="700">
                <a:solidFill>
                  <a:schemeClr val="lt1"/>
                </a:solidFill>
                <a:latin typeface="Poppins Light"/>
                <a:ea typeface="Poppins Light"/>
                <a:cs typeface="Poppins Light"/>
                <a:sym typeface="Poppins Light"/>
              </a:defRPr>
            </a:lvl6pPr>
            <a:lvl7pPr indent="0" lvl="6" marL="0" rtl="0" algn="r">
              <a:spcBef>
                <a:spcPts val="0"/>
              </a:spcBef>
              <a:buNone/>
              <a:defRPr sz="700">
                <a:solidFill>
                  <a:schemeClr val="lt1"/>
                </a:solidFill>
                <a:latin typeface="Poppins Light"/>
                <a:ea typeface="Poppins Light"/>
                <a:cs typeface="Poppins Light"/>
                <a:sym typeface="Poppins Light"/>
              </a:defRPr>
            </a:lvl7pPr>
            <a:lvl8pPr indent="0" lvl="7" marL="0" rtl="0" algn="r">
              <a:spcBef>
                <a:spcPts val="0"/>
              </a:spcBef>
              <a:buNone/>
              <a:defRPr sz="700">
                <a:solidFill>
                  <a:schemeClr val="lt1"/>
                </a:solidFill>
                <a:latin typeface="Poppins Light"/>
                <a:ea typeface="Poppins Light"/>
                <a:cs typeface="Poppins Light"/>
                <a:sym typeface="Poppins Light"/>
              </a:defRPr>
            </a:lvl8pPr>
            <a:lvl9pPr indent="0" lvl="8" marL="0" rtl="0" algn="r">
              <a:spcBef>
                <a:spcPts val="0"/>
              </a:spcBef>
              <a:buNone/>
              <a:defRPr sz="700">
                <a:solidFill>
                  <a:schemeClr val="lt1"/>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
              <a:t>‹#›</a:t>
            </a:fld>
            <a:endParaRPr/>
          </a:p>
        </p:txBody>
      </p:sp>
      <p:pic>
        <p:nvPicPr>
          <p:cNvPr descr="A close up of text on a white background&#10;&#10;Description automatically generated" id="134" name="Google Shape;134;p31"/>
          <p:cNvPicPr preferRelativeResize="0"/>
          <p:nvPr/>
        </p:nvPicPr>
        <p:blipFill rotWithShape="1">
          <a:blip r:embed="rId2">
            <a:alphaModFix amt="5000"/>
          </a:blip>
          <a:srcRect b="0" l="42482" r="14261" t="0"/>
          <a:stretch/>
        </p:blipFill>
        <p:spPr>
          <a:xfrm>
            <a:off x="5705475" y="0"/>
            <a:ext cx="3438523" cy="5143502"/>
          </a:xfrm>
          <a:prstGeom prst="rect">
            <a:avLst/>
          </a:prstGeom>
          <a:noFill/>
          <a:ln>
            <a:noFill/>
          </a:ln>
        </p:spPr>
      </p:pic>
      <p:pic>
        <p:nvPicPr>
          <p:cNvPr descr="A picture containing clock, drawing, computer&#10;&#10;Description automatically generated" id="135" name="Google Shape;135;p31"/>
          <p:cNvPicPr preferRelativeResize="0"/>
          <p:nvPr/>
        </p:nvPicPr>
        <p:blipFill rotWithShape="1">
          <a:blip r:embed="rId3">
            <a:alphaModFix/>
          </a:blip>
          <a:srcRect b="0" l="0" r="0" t="0"/>
          <a:stretch/>
        </p:blipFill>
        <p:spPr>
          <a:xfrm>
            <a:off x="628650" y="4673150"/>
            <a:ext cx="496648" cy="193025"/>
          </a:xfrm>
          <a:prstGeom prst="rect">
            <a:avLst/>
          </a:prstGeom>
          <a:noFill/>
          <a:ln>
            <a:noFill/>
          </a:ln>
        </p:spPr>
      </p:pic>
      <p:sp>
        <p:nvSpPr>
          <p:cNvPr id="136" name="Google Shape;136;p31"/>
          <p:cNvSpPr txBox="1"/>
          <p:nvPr/>
        </p:nvSpPr>
        <p:spPr>
          <a:xfrm>
            <a:off x="629175" y="4663850"/>
            <a:ext cx="30000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lt1"/>
                </a:solidFill>
                <a:latin typeface="Poppins Light"/>
                <a:ea typeface="Poppins Light"/>
                <a:cs typeface="Poppins Light"/>
                <a:sym typeface="Poppins Light"/>
              </a:rPr>
              <a:t>©2021 Vivvi. All Rights Reserved.</a:t>
            </a:r>
            <a:endParaRPr sz="700">
              <a:solidFill>
                <a:schemeClr val="lt1"/>
              </a:solidFill>
              <a:latin typeface="Poppins Light"/>
              <a:ea typeface="Poppins Light"/>
              <a:cs typeface="Poppins Light"/>
              <a:sym typeface="Poppins Ligh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bg>
      <p:bgPr>
        <a:solidFill>
          <a:schemeClr val="dk2"/>
        </a:solidFill>
      </p:bgPr>
    </p:bg>
    <p:spTree>
      <p:nvGrpSpPr>
        <p:cNvPr id="137" name="Shape 137"/>
        <p:cNvGrpSpPr/>
        <p:nvPr/>
      </p:nvGrpSpPr>
      <p:grpSpPr>
        <a:xfrm>
          <a:off x="0" y="0"/>
          <a:ext cx="0" cy="0"/>
          <a:chOff x="0" y="0"/>
          <a:chExt cx="0" cy="0"/>
        </a:xfrm>
      </p:grpSpPr>
      <p:sp>
        <p:nvSpPr>
          <p:cNvPr id="138" name="Google Shape;138;p32"/>
          <p:cNvSpPr txBox="1"/>
          <p:nvPr>
            <p:ph type="title"/>
          </p:nvPr>
        </p:nvSpPr>
        <p:spPr>
          <a:xfrm>
            <a:off x="628650" y="347622"/>
            <a:ext cx="7886700" cy="323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2100"/>
              <a:buFont typeface="Poppins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9" name="Google Shape;139;p32"/>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solidFill>
                  <a:schemeClr val="lt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0" name="Google Shape;140;p32"/>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rtl="0" algn="r">
              <a:spcBef>
                <a:spcPts val="0"/>
              </a:spcBef>
              <a:buNone/>
              <a:defRPr sz="700">
                <a:solidFill>
                  <a:schemeClr val="lt2"/>
                </a:solidFill>
                <a:latin typeface="Poppins Light"/>
                <a:ea typeface="Poppins Light"/>
                <a:cs typeface="Poppins Light"/>
                <a:sym typeface="Poppins Light"/>
              </a:defRPr>
            </a:lvl1pPr>
            <a:lvl2pPr indent="0" lvl="1" marL="0" rtl="0" algn="r">
              <a:spcBef>
                <a:spcPts val="0"/>
              </a:spcBef>
              <a:buNone/>
              <a:defRPr sz="700">
                <a:solidFill>
                  <a:schemeClr val="lt2"/>
                </a:solidFill>
                <a:latin typeface="Poppins Light"/>
                <a:ea typeface="Poppins Light"/>
                <a:cs typeface="Poppins Light"/>
                <a:sym typeface="Poppins Light"/>
              </a:defRPr>
            </a:lvl2pPr>
            <a:lvl3pPr indent="0" lvl="2" marL="0" rtl="0" algn="r">
              <a:spcBef>
                <a:spcPts val="0"/>
              </a:spcBef>
              <a:buNone/>
              <a:defRPr sz="700">
                <a:solidFill>
                  <a:schemeClr val="lt2"/>
                </a:solidFill>
                <a:latin typeface="Poppins Light"/>
                <a:ea typeface="Poppins Light"/>
                <a:cs typeface="Poppins Light"/>
                <a:sym typeface="Poppins Light"/>
              </a:defRPr>
            </a:lvl3pPr>
            <a:lvl4pPr indent="0" lvl="3" marL="0" rtl="0" algn="r">
              <a:spcBef>
                <a:spcPts val="0"/>
              </a:spcBef>
              <a:buNone/>
              <a:defRPr sz="700">
                <a:solidFill>
                  <a:schemeClr val="lt2"/>
                </a:solidFill>
                <a:latin typeface="Poppins Light"/>
                <a:ea typeface="Poppins Light"/>
                <a:cs typeface="Poppins Light"/>
                <a:sym typeface="Poppins Light"/>
              </a:defRPr>
            </a:lvl4pPr>
            <a:lvl5pPr indent="0" lvl="4" marL="0" rtl="0" algn="r">
              <a:spcBef>
                <a:spcPts val="0"/>
              </a:spcBef>
              <a:buNone/>
              <a:defRPr sz="700">
                <a:solidFill>
                  <a:schemeClr val="lt2"/>
                </a:solidFill>
                <a:latin typeface="Poppins Light"/>
                <a:ea typeface="Poppins Light"/>
                <a:cs typeface="Poppins Light"/>
                <a:sym typeface="Poppins Light"/>
              </a:defRPr>
            </a:lvl5pPr>
            <a:lvl6pPr indent="0" lvl="5" marL="0" rtl="0" algn="r">
              <a:spcBef>
                <a:spcPts val="0"/>
              </a:spcBef>
              <a:buNone/>
              <a:defRPr sz="700">
                <a:solidFill>
                  <a:schemeClr val="lt2"/>
                </a:solidFill>
                <a:latin typeface="Poppins Light"/>
                <a:ea typeface="Poppins Light"/>
                <a:cs typeface="Poppins Light"/>
                <a:sym typeface="Poppins Light"/>
              </a:defRPr>
            </a:lvl6pPr>
            <a:lvl7pPr indent="0" lvl="6" marL="0" rtl="0" algn="r">
              <a:spcBef>
                <a:spcPts val="0"/>
              </a:spcBef>
              <a:buNone/>
              <a:defRPr sz="700">
                <a:solidFill>
                  <a:schemeClr val="lt2"/>
                </a:solidFill>
                <a:latin typeface="Poppins Light"/>
                <a:ea typeface="Poppins Light"/>
                <a:cs typeface="Poppins Light"/>
                <a:sym typeface="Poppins Light"/>
              </a:defRPr>
            </a:lvl7pPr>
            <a:lvl8pPr indent="0" lvl="7" marL="0" rtl="0" algn="r">
              <a:spcBef>
                <a:spcPts val="0"/>
              </a:spcBef>
              <a:buNone/>
              <a:defRPr sz="700">
                <a:solidFill>
                  <a:schemeClr val="lt2"/>
                </a:solidFill>
                <a:latin typeface="Poppins Light"/>
                <a:ea typeface="Poppins Light"/>
                <a:cs typeface="Poppins Light"/>
                <a:sym typeface="Poppins Light"/>
              </a:defRPr>
            </a:lvl8pPr>
            <a:lvl9pPr indent="0" lvl="8" marL="0" rtl="0" algn="r">
              <a:spcBef>
                <a:spcPts val="0"/>
              </a:spcBef>
              <a:buNone/>
              <a:defRPr sz="700">
                <a:solidFill>
                  <a:schemeClr val="lt2"/>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 name="Shape 141"/>
        <p:cNvGrpSpPr/>
        <p:nvPr/>
      </p:nvGrpSpPr>
      <p:grpSpPr>
        <a:xfrm>
          <a:off x="0" y="0"/>
          <a:ext cx="0" cy="0"/>
          <a:chOff x="0" y="0"/>
          <a:chExt cx="0" cy="0"/>
        </a:xfrm>
      </p:grpSpPr>
      <p:sp>
        <p:nvSpPr>
          <p:cNvPr id="142" name="Google Shape;142;p33"/>
          <p:cNvSpPr txBox="1"/>
          <p:nvPr>
            <p:ph type="title"/>
          </p:nvPr>
        </p:nvSpPr>
        <p:spPr>
          <a:xfrm>
            <a:off x="628650" y="347622"/>
            <a:ext cx="7886700" cy="323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3" name="Google Shape;143;p33"/>
          <p:cNvSpPr txBox="1"/>
          <p:nvPr>
            <p:ph idx="1" type="body"/>
          </p:nvPr>
        </p:nvSpPr>
        <p:spPr>
          <a:xfrm>
            <a:off x="628650" y="1369219"/>
            <a:ext cx="7886700" cy="3263400"/>
          </a:xfrm>
          <a:prstGeom prst="rect">
            <a:avLst/>
          </a:prstGeom>
          <a:noFill/>
          <a:ln>
            <a:noFill/>
          </a:ln>
        </p:spPr>
        <p:txBody>
          <a:bodyPr anchorCtr="0" anchor="t" bIns="0" lIns="0" spcFirstLastPara="1" rIns="0" wrap="square" tIns="0">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4" name="Google Shape;144;p33"/>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33"/>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6" name="Shape 146"/>
        <p:cNvGrpSpPr/>
        <p:nvPr/>
      </p:nvGrpSpPr>
      <p:grpSpPr>
        <a:xfrm>
          <a:off x="0" y="0"/>
          <a:ext cx="0" cy="0"/>
          <a:chOff x="0" y="0"/>
          <a:chExt cx="0" cy="0"/>
        </a:xfrm>
      </p:grpSpPr>
      <p:sp>
        <p:nvSpPr>
          <p:cNvPr id="147" name="Google Shape;147;p34"/>
          <p:cNvSpPr txBox="1"/>
          <p:nvPr>
            <p:ph type="title"/>
          </p:nvPr>
        </p:nvSpPr>
        <p:spPr>
          <a:xfrm>
            <a:off x="623888" y="2845352"/>
            <a:ext cx="7886700" cy="5766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1"/>
              </a:buClr>
              <a:buSzPts val="4100"/>
              <a:buFont typeface="Poppins SemiBold"/>
              <a:buNone/>
              <a:defRPr sz="4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8" name="Google Shape;148;p34"/>
          <p:cNvSpPr txBox="1"/>
          <p:nvPr>
            <p:ph idx="1" type="body"/>
          </p:nvPr>
        </p:nvSpPr>
        <p:spPr>
          <a:xfrm>
            <a:off x="623888" y="3442097"/>
            <a:ext cx="7886700" cy="256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800"/>
              </a:spcBef>
              <a:spcAft>
                <a:spcPts val="0"/>
              </a:spcAft>
              <a:buClr>
                <a:schemeClr val="lt2"/>
              </a:buClr>
              <a:buSzPts val="1800"/>
              <a:buNone/>
              <a:defRPr sz="1800">
                <a:solidFill>
                  <a:schemeClr val="lt2"/>
                </a:solidFill>
              </a:defRPr>
            </a:lvl1pPr>
            <a:lvl2pPr indent="-228600" lvl="1" marL="914400" rtl="0" algn="l">
              <a:lnSpc>
                <a:spcPct val="90000"/>
              </a:lnSpc>
              <a:spcBef>
                <a:spcPts val="400"/>
              </a:spcBef>
              <a:spcAft>
                <a:spcPts val="0"/>
              </a:spcAft>
              <a:buClr>
                <a:srgbClr val="9E9A97"/>
              </a:buClr>
              <a:buSzPts val="1500"/>
              <a:buNone/>
              <a:defRPr sz="1500">
                <a:solidFill>
                  <a:srgbClr val="9E9A97"/>
                </a:solidFill>
              </a:defRPr>
            </a:lvl2pPr>
            <a:lvl3pPr indent="-228600" lvl="2" marL="1371600" rtl="0" algn="l">
              <a:lnSpc>
                <a:spcPct val="90000"/>
              </a:lnSpc>
              <a:spcBef>
                <a:spcPts val="400"/>
              </a:spcBef>
              <a:spcAft>
                <a:spcPts val="0"/>
              </a:spcAft>
              <a:buClr>
                <a:srgbClr val="9E9A97"/>
              </a:buClr>
              <a:buSzPts val="1400"/>
              <a:buNone/>
              <a:defRPr sz="1400">
                <a:solidFill>
                  <a:srgbClr val="9E9A97"/>
                </a:solidFill>
              </a:defRPr>
            </a:lvl3pPr>
            <a:lvl4pPr indent="-228600" lvl="3" marL="1828800" rtl="0" algn="l">
              <a:lnSpc>
                <a:spcPct val="90000"/>
              </a:lnSpc>
              <a:spcBef>
                <a:spcPts val="400"/>
              </a:spcBef>
              <a:spcAft>
                <a:spcPts val="0"/>
              </a:spcAft>
              <a:buClr>
                <a:srgbClr val="9E9A97"/>
              </a:buClr>
              <a:buSzPts val="1200"/>
              <a:buNone/>
              <a:defRPr sz="1200">
                <a:solidFill>
                  <a:srgbClr val="9E9A97"/>
                </a:solidFill>
              </a:defRPr>
            </a:lvl4pPr>
            <a:lvl5pPr indent="-228600" lvl="4" marL="2286000" rtl="0" algn="l">
              <a:lnSpc>
                <a:spcPct val="90000"/>
              </a:lnSpc>
              <a:spcBef>
                <a:spcPts val="400"/>
              </a:spcBef>
              <a:spcAft>
                <a:spcPts val="0"/>
              </a:spcAft>
              <a:buClr>
                <a:srgbClr val="9E9A97"/>
              </a:buClr>
              <a:buSzPts val="1200"/>
              <a:buNone/>
              <a:defRPr sz="1200">
                <a:solidFill>
                  <a:srgbClr val="9E9A97"/>
                </a:solidFill>
              </a:defRPr>
            </a:lvl5pPr>
            <a:lvl6pPr indent="-228600" lvl="5" marL="2743200" rtl="0" algn="l">
              <a:lnSpc>
                <a:spcPct val="90000"/>
              </a:lnSpc>
              <a:spcBef>
                <a:spcPts val="400"/>
              </a:spcBef>
              <a:spcAft>
                <a:spcPts val="0"/>
              </a:spcAft>
              <a:buClr>
                <a:srgbClr val="9E9A97"/>
              </a:buClr>
              <a:buSzPts val="1200"/>
              <a:buNone/>
              <a:defRPr sz="1200">
                <a:solidFill>
                  <a:srgbClr val="9E9A97"/>
                </a:solidFill>
              </a:defRPr>
            </a:lvl6pPr>
            <a:lvl7pPr indent="-228600" lvl="6" marL="3200400" rtl="0" algn="l">
              <a:lnSpc>
                <a:spcPct val="90000"/>
              </a:lnSpc>
              <a:spcBef>
                <a:spcPts val="400"/>
              </a:spcBef>
              <a:spcAft>
                <a:spcPts val="0"/>
              </a:spcAft>
              <a:buClr>
                <a:srgbClr val="9E9A97"/>
              </a:buClr>
              <a:buSzPts val="1200"/>
              <a:buNone/>
              <a:defRPr sz="1200">
                <a:solidFill>
                  <a:srgbClr val="9E9A97"/>
                </a:solidFill>
              </a:defRPr>
            </a:lvl7pPr>
            <a:lvl8pPr indent="-228600" lvl="7" marL="3657600" rtl="0" algn="l">
              <a:lnSpc>
                <a:spcPct val="90000"/>
              </a:lnSpc>
              <a:spcBef>
                <a:spcPts val="400"/>
              </a:spcBef>
              <a:spcAft>
                <a:spcPts val="0"/>
              </a:spcAft>
              <a:buClr>
                <a:srgbClr val="9E9A97"/>
              </a:buClr>
              <a:buSzPts val="1200"/>
              <a:buNone/>
              <a:defRPr sz="1200">
                <a:solidFill>
                  <a:srgbClr val="9E9A97"/>
                </a:solidFill>
              </a:defRPr>
            </a:lvl8pPr>
            <a:lvl9pPr indent="-228600" lvl="8" marL="4114800" rtl="0" algn="l">
              <a:lnSpc>
                <a:spcPct val="90000"/>
              </a:lnSpc>
              <a:spcBef>
                <a:spcPts val="400"/>
              </a:spcBef>
              <a:spcAft>
                <a:spcPts val="0"/>
              </a:spcAft>
              <a:buClr>
                <a:srgbClr val="9E9A97"/>
              </a:buClr>
              <a:buSzPts val="1200"/>
              <a:buNone/>
              <a:defRPr sz="1200">
                <a:solidFill>
                  <a:srgbClr val="9E9A97"/>
                </a:solidFill>
              </a:defRPr>
            </a:lvl9pPr>
          </a:lstStyle>
          <a:p/>
        </p:txBody>
      </p:sp>
      <p:sp>
        <p:nvSpPr>
          <p:cNvPr id="149" name="Google Shape;149;p34"/>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34"/>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1" name="Shape 151"/>
        <p:cNvGrpSpPr/>
        <p:nvPr/>
      </p:nvGrpSpPr>
      <p:grpSpPr>
        <a:xfrm>
          <a:off x="0" y="0"/>
          <a:ext cx="0" cy="0"/>
          <a:chOff x="0" y="0"/>
          <a:chExt cx="0" cy="0"/>
        </a:xfrm>
      </p:grpSpPr>
      <p:sp>
        <p:nvSpPr>
          <p:cNvPr id="152" name="Google Shape;152;p35"/>
          <p:cNvSpPr txBox="1"/>
          <p:nvPr>
            <p:ph type="title"/>
          </p:nvPr>
        </p:nvSpPr>
        <p:spPr>
          <a:xfrm>
            <a:off x="628650" y="347622"/>
            <a:ext cx="7886700" cy="323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35"/>
          <p:cNvSpPr txBox="1"/>
          <p:nvPr>
            <p:ph idx="1" type="body"/>
          </p:nvPr>
        </p:nvSpPr>
        <p:spPr>
          <a:xfrm>
            <a:off x="628650" y="1369219"/>
            <a:ext cx="3886200" cy="3263400"/>
          </a:xfrm>
          <a:prstGeom prst="rect">
            <a:avLst/>
          </a:prstGeom>
          <a:noFill/>
          <a:ln>
            <a:noFill/>
          </a:ln>
        </p:spPr>
        <p:txBody>
          <a:bodyPr anchorCtr="0" anchor="t" bIns="0" lIns="0" spcFirstLastPara="1" rIns="0" wrap="square" tIns="0">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4" name="Google Shape;154;p35"/>
          <p:cNvSpPr txBox="1"/>
          <p:nvPr>
            <p:ph idx="2" type="body"/>
          </p:nvPr>
        </p:nvSpPr>
        <p:spPr>
          <a:xfrm>
            <a:off x="4629150" y="1369219"/>
            <a:ext cx="3886200" cy="3263400"/>
          </a:xfrm>
          <a:prstGeom prst="rect">
            <a:avLst/>
          </a:prstGeom>
          <a:noFill/>
          <a:ln>
            <a:noFill/>
          </a:ln>
        </p:spPr>
        <p:txBody>
          <a:bodyPr anchorCtr="0" anchor="t" bIns="0" lIns="0" spcFirstLastPara="1" rIns="0" wrap="square" tIns="0">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5" name="Google Shape;155;p35"/>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35"/>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57" name="Shape 157"/>
        <p:cNvGrpSpPr/>
        <p:nvPr/>
      </p:nvGrpSpPr>
      <p:grpSpPr>
        <a:xfrm>
          <a:off x="0" y="0"/>
          <a:ext cx="0" cy="0"/>
          <a:chOff x="0" y="0"/>
          <a:chExt cx="0" cy="0"/>
        </a:xfrm>
      </p:grpSpPr>
      <p:sp>
        <p:nvSpPr>
          <p:cNvPr id="158" name="Google Shape;158;p36"/>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36"/>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36"/>
          <p:cNvSpPr/>
          <p:nvPr/>
        </p:nvSpPr>
        <p:spPr>
          <a:xfrm>
            <a:off x="6943725" y="876301"/>
            <a:ext cx="38100" cy="54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5D55"/>
              </a:buClr>
              <a:buSzPts val="300"/>
              <a:buFont typeface="Open Sans"/>
              <a:buNone/>
            </a:pPr>
            <a:r>
              <a:rPr b="0" i="0" lang="en" sz="300" u="none" cap="none" strike="noStrike">
                <a:solidFill>
                  <a:srgbClr val="665D55"/>
                </a:solidFill>
                <a:latin typeface="Open Sans"/>
                <a:ea typeface="Open Sans"/>
                <a:cs typeface="Open Sans"/>
                <a:sym typeface="Open Sans"/>
              </a:rPr>
              <a:t>P</a:t>
            </a:r>
            <a:endParaRPr b="0" i="0" sz="1400" u="none" cap="none" strike="noStrike">
              <a:solidFill>
                <a:schemeClr val="dk1"/>
              </a:solidFill>
              <a:latin typeface="Arial"/>
              <a:ea typeface="Arial"/>
              <a:cs typeface="Arial"/>
              <a:sym typeface="Arial"/>
            </a:endParaRPr>
          </a:p>
        </p:txBody>
      </p:sp>
      <p:sp>
        <p:nvSpPr>
          <p:cNvPr id="161" name="Google Shape;161;p36"/>
          <p:cNvSpPr/>
          <p:nvPr/>
        </p:nvSpPr>
        <p:spPr>
          <a:xfrm>
            <a:off x="6959204" y="876301"/>
            <a:ext cx="58200" cy="54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5D55"/>
              </a:buClr>
              <a:buSzPts val="300"/>
              <a:buFont typeface="Open Sans"/>
              <a:buNone/>
            </a:pPr>
            <a:r>
              <a:rPr b="0" i="0" lang="en" sz="300" u="none" cap="none" strike="noStrike">
                <a:solidFill>
                  <a:srgbClr val="665D55"/>
                </a:solidFill>
                <a:latin typeface="Open Sans"/>
                <a:ea typeface="Open Sans"/>
                <a:cs typeface="Open Sans"/>
                <a:sym typeface="Open Sans"/>
              </a:rPr>
              <a:t>/ 1</a:t>
            </a:r>
            <a:endParaRPr b="0" i="0" sz="1400" u="none" cap="none" strike="noStrike">
              <a:solidFill>
                <a:schemeClr val="dk1"/>
              </a:solidFill>
              <a:latin typeface="Arial"/>
              <a:ea typeface="Arial"/>
              <a:cs typeface="Arial"/>
              <a:sym typeface="Arial"/>
            </a:endParaRPr>
          </a:p>
        </p:txBody>
      </p:sp>
      <p:sp>
        <p:nvSpPr>
          <p:cNvPr id="162" name="Google Shape;162;p36"/>
          <p:cNvSpPr/>
          <p:nvPr/>
        </p:nvSpPr>
        <p:spPr>
          <a:xfrm>
            <a:off x="6996113" y="876301"/>
            <a:ext cx="36900" cy="54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5D55"/>
              </a:buClr>
              <a:buSzPts val="300"/>
              <a:buFont typeface="Open Sans"/>
              <a:buNone/>
            </a:pPr>
            <a:r>
              <a:rPr b="0" i="0" lang="en" sz="300" u="none" cap="none" strike="noStrike">
                <a:solidFill>
                  <a:srgbClr val="665D55"/>
                </a:solidFill>
                <a:latin typeface="Open Sans"/>
                <a:ea typeface="Open Sans"/>
                <a:cs typeface="Open Sans"/>
                <a:sym typeface="Open Sans"/>
              </a:rPr>
              <a:t>0</a:t>
            </a:r>
            <a:endParaRPr b="0" i="0" sz="1400" u="none" cap="none" strike="noStrike">
              <a:solidFill>
                <a:schemeClr val="dk1"/>
              </a:solidFill>
              <a:latin typeface="Arial"/>
              <a:ea typeface="Arial"/>
              <a:cs typeface="Arial"/>
              <a:sym typeface="Arial"/>
            </a:endParaRPr>
          </a:p>
        </p:txBody>
      </p:sp>
      <p:sp>
        <p:nvSpPr>
          <p:cNvPr id="163" name="Google Shape;163;p36"/>
          <p:cNvSpPr/>
          <p:nvPr/>
        </p:nvSpPr>
        <p:spPr>
          <a:xfrm>
            <a:off x="7013972" y="876301"/>
            <a:ext cx="36900" cy="54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5D55"/>
              </a:buClr>
              <a:buSzPts val="300"/>
              <a:buFont typeface="Open Sans"/>
              <a:buNone/>
            </a:pPr>
            <a:r>
              <a:rPr b="0" i="0" lang="en" sz="300" u="none" cap="none" strike="noStrike">
                <a:solidFill>
                  <a:srgbClr val="665D55"/>
                </a:solidFill>
                <a:latin typeface="Open Sans"/>
                <a:ea typeface="Open Sans"/>
                <a:cs typeface="Open Sans"/>
                <a:sym typeface="Open Sans"/>
              </a:rPr>
              <a:t>1</a:t>
            </a:r>
            <a:endParaRPr b="0" i="0" sz="1400" u="none" cap="none" strike="noStrike">
              <a:solidFill>
                <a:schemeClr val="dk1"/>
              </a:solidFill>
              <a:latin typeface="Arial"/>
              <a:ea typeface="Arial"/>
              <a:cs typeface="Arial"/>
              <a:sym typeface="Arial"/>
            </a:endParaRPr>
          </a:p>
        </p:txBody>
      </p:sp>
      <p:sp>
        <p:nvSpPr>
          <p:cNvPr id="164" name="Google Shape;164;p36"/>
          <p:cNvSpPr/>
          <p:nvPr/>
        </p:nvSpPr>
        <p:spPr>
          <a:xfrm>
            <a:off x="6355556" y="658416"/>
            <a:ext cx="119063" cy="134541"/>
          </a:xfrm>
          <a:custGeom>
            <a:rect b="b" l="l" r="r" t="t"/>
            <a:pathLst>
              <a:path extrusionOk="0" h="113" w="100">
                <a:moveTo>
                  <a:pt x="17" y="0"/>
                </a:moveTo>
                <a:lnTo>
                  <a:pt x="0" y="113"/>
                </a:lnTo>
                <a:lnTo>
                  <a:pt x="100" y="95"/>
                </a:lnTo>
                <a:lnTo>
                  <a:pt x="96" y="75"/>
                </a:lnTo>
                <a:lnTo>
                  <a:pt x="24" y="88"/>
                </a:lnTo>
                <a:lnTo>
                  <a:pt x="37" y="0"/>
                </a:lnTo>
                <a:lnTo>
                  <a:pt x="17" y="0"/>
                </a:lnTo>
                <a:close/>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65" name="Google Shape;165;p36"/>
          <p:cNvSpPr/>
          <p:nvPr/>
        </p:nvSpPr>
        <p:spPr>
          <a:xfrm>
            <a:off x="5807869" y="890588"/>
            <a:ext cx="108347" cy="145256"/>
          </a:xfrm>
          <a:custGeom>
            <a:rect b="b" l="l" r="r" t="t"/>
            <a:pathLst>
              <a:path extrusionOk="0" h="122" w="91">
                <a:moveTo>
                  <a:pt x="6" y="122"/>
                </a:moveTo>
                <a:lnTo>
                  <a:pt x="0" y="103"/>
                </a:lnTo>
                <a:lnTo>
                  <a:pt x="57" y="83"/>
                </a:lnTo>
                <a:lnTo>
                  <a:pt x="0" y="12"/>
                </a:lnTo>
                <a:lnTo>
                  <a:pt x="15" y="0"/>
                </a:lnTo>
                <a:lnTo>
                  <a:pt x="91" y="93"/>
                </a:lnTo>
                <a:lnTo>
                  <a:pt x="6" y="122"/>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66" name="Google Shape;166;p36"/>
          <p:cNvSpPr/>
          <p:nvPr/>
        </p:nvSpPr>
        <p:spPr>
          <a:xfrm>
            <a:off x="6311504" y="678657"/>
            <a:ext cx="38100" cy="38100"/>
          </a:xfrm>
          <a:custGeom>
            <a:rect b="b" l="l" r="r" t="t"/>
            <a:pathLst>
              <a:path extrusionOk="0" h="31" w="31">
                <a:moveTo>
                  <a:pt x="0" y="15"/>
                </a:moveTo>
                <a:cubicBezTo>
                  <a:pt x="0" y="6"/>
                  <a:pt x="7" y="0"/>
                  <a:pt x="15" y="0"/>
                </a:cubicBezTo>
                <a:cubicBezTo>
                  <a:pt x="24" y="0"/>
                  <a:pt x="31" y="6"/>
                  <a:pt x="31" y="15"/>
                </a:cubicBezTo>
                <a:cubicBezTo>
                  <a:pt x="31" y="24"/>
                  <a:pt x="23" y="31"/>
                  <a:pt x="15" y="31"/>
                </a:cubicBezTo>
                <a:cubicBezTo>
                  <a:pt x="7" y="31"/>
                  <a:pt x="0" y="24"/>
                  <a:pt x="0" y="15"/>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67" name="Google Shape;167;p36"/>
          <p:cNvSpPr/>
          <p:nvPr/>
        </p:nvSpPr>
        <p:spPr>
          <a:xfrm>
            <a:off x="5729288" y="934641"/>
            <a:ext cx="36910" cy="36910"/>
          </a:xfrm>
          <a:custGeom>
            <a:rect b="b" l="l" r="r" t="t"/>
            <a:pathLst>
              <a:path extrusionOk="0" h="31" w="31">
                <a:moveTo>
                  <a:pt x="0" y="15"/>
                </a:moveTo>
                <a:cubicBezTo>
                  <a:pt x="0" y="6"/>
                  <a:pt x="7" y="0"/>
                  <a:pt x="15" y="0"/>
                </a:cubicBezTo>
                <a:cubicBezTo>
                  <a:pt x="24" y="0"/>
                  <a:pt x="31" y="6"/>
                  <a:pt x="31" y="15"/>
                </a:cubicBezTo>
                <a:cubicBezTo>
                  <a:pt x="31" y="24"/>
                  <a:pt x="23" y="31"/>
                  <a:pt x="15" y="31"/>
                </a:cubicBezTo>
                <a:cubicBezTo>
                  <a:pt x="7" y="30"/>
                  <a:pt x="0" y="24"/>
                  <a:pt x="0" y="15"/>
                </a:cubicBezTo>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68" name="Google Shape;168;p36"/>
          <p:cNvSpPr/>
          <p:nvPr/>
        </p:nvSpPr>
        <p:spPr>
          <a:xfrm>
            <a:off x="5875735" y="896541"/>
            <a:ext cx="36910" cy="36910"/>
          </a:xfrm>
          <a:custGeom>
            <a:rect b="b" l="l" r="r" t="t"/>
            <a:pathLst>
              <a:path extrusionOk="0" h="31" w="31">
                <a:moveTo>
                  <a:pt x="0" y="16"/>
                </a:moveTo>
                <a:cubicBezTo>
                  <a:pt x="0" y="7"/>
                  <a:pt x="7" y="0"/>
                  <a:pt x="15" y="1"/>
                </a:cubicBezTo>
                <a:cubicBezTo>
                  <a:pt x="24" y="1"/>
                  <a:pt x="31" y="7"/>
                  <a:pt x="31" y="16"/>
                </a:cubicBezTo>
                <a:cubicBezTo>
                  <a:pt x="30" y="25"/>
                  <a:pt x="23" y="31"/>
                  <a:pt x="15" y="31"/>
                </a:cubicBezTo>
                <a:cubicBezTo>
                  <a:pt x="7" y="31"/>
                  <a:pt x="0" y="25"/>
                  <a:pt x="0" y="16"/>
                </a:cubicBezTo>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69" name="Google Shape;169;p36"/>
          <p:cNvSpPr/>
          <p:nvPr/>
        </p:nvSpPr>
        <p:spPr>
          <a:xfrm>
            <a:off x="6471047" y="672703"/>
            <a:ext cx="36900" cy="38100"/>
          </a:xfrm>
          <a:prstGeom prst="ellipse">
            <a:avLst/>
          </a:pr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0" name="Google Shape;170;p36"/>
          <p:cNvSpPr/>
          <p:nvPr/>
        </p:nvSpPr>
        <p:spPr>
          <a:xfrm>
            <a:off x="6935391" y="901303"/>
            <a:ext cx="41672" cy="40481"/>
          </a:xfrm>
          <a:custGeom>
            <a:rect b="b" l="l" r="r" t="t"/>
            <a:pathLst>
              <a:path extrusionOk="0" h="34" w="35">
                <a:moveTo>
                  <a:pt x="3" y="12"/>
                </a:moveTo>
                <a:cubicBezTo>
                  <a:pt x="5" y="4"/>
                  <a:pt x="14" y="0"/>
                  <a:pt x="22" y="2"/>
                </a:cubicBezTo>
                <a:cubicBezTo>
                  <a:pt x="30" y="5"/>
                  <a:pt x="35" y="13"/>
                  <a:pt x="32" y="21"/>
                </a:cubicBezTo>
                <a:cubicBezTo>
                  <a:pt x="30" y="30"/>
                  <a:pt x="21" y="34"/>
                  <a:pt x="13" y="32"/>
                </a:cubicBezTo>
                <a:cubicBezTo>
                  <a:pt x="5" y="29"/>
                  <a:pt x="0" y="21"/>
                  <a:pt x="3" y="12"/>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1" name="Google Shape;171;p36"/>
          <p:cNvSpPr/>
          <p:nvPr/>
        </p:nvSpPr>
        <p:spPr>
          <a:xfrm>
            <a:off x="7105650" y="947738"/>
            <a:ext cx="40481" cy="40481"/>
          </a:xfrm>
          <a:custGeom>
            <a:rect b="b" l="l" r="r" t="t"/>
            <a:pathLst>
              <a:path extrusionOk="0" h="34" w="34">
                <a:moveTo>
                  <a:pt x="2" y="13"/>
                </a:moveTo>
                <a:cubicBezTo>
                  <a:pt x="5" y="4"/>
                  <a:pt x="14" y="0"/>
                  <a:pt x="21" y="3"/>
                </a:cubicBezTo>
                <a:cubicBezTo>
                  <a:pt x="29" y="5"/>
                  <a:pt x="34" y="13"/>
                  <a:pt x="32" y="22"/>
                </a:cubicBezTo>
                <a:cubicBezTo>
                  <a:pt x="29" y="30"/>
                  <a:pt x="20" y="34"/>
                  <a:pt x="12" y="32"/>
                </a:cubicBezTo>
                <a:cubicBezTo>
                  <a:pt x="5" y="30"/>
                  <a:pt x="0" y="21"/>
                  <a:pt x="2" y="1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2" name="Google Shape;172;p36"/>
          <p:cNvSpPr/>
          <p:nvPr/>
        </p:nvSpPr>
        <p:spPr>
          <a:xfrm>
            <a:off x="6944916" y="931069"/>
            <a:ext cx="116681" cy="117872"/>
          </a:xfrm>
          <a:custGeom>
            <a:rect b="b" l="l" r="r" t="t"/>
            <a:pathLst>
              <a:path extrusionOk="0" h="99" w="98">
                <a:moveTo>
                  <a:pt x="92" y="99"/>
                </a:moveTo>
                <a:lnTo>
                  <a:pt x="0" y="75"/>
                </a:lnTo>
                <a:lnTo>
                  <a:pt x="74" y="0"/>
                </a:lnTo>
                <a:lnTo>
                  <a:pt x="88" y="14"/>
                </a:lnTo>
                <a:lnTo>
                  <a:pt x="39" y="64"/>
                </a:lnTo>
                <a:lnTo>
                  <a:pt x="98" y="79"/>
                </a:lnTo>
                <a:lnTo>
                  <a:pt x="92" y="99"/>
                </a:lnTo>
                <a:close/>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3" name="Google Shape;173;p36"/>
          <p:cNvSpPr/>
          <p:nvPr/>
        </p:nvSpPr>
        <p:spPr>
          <a:xfrm>
            <a:off x="6906816" y="1042988"/>
            <a:ext cx="197644" cy="71438"/>
          </a:xfrm>
          <a:custGeom>
            <a:rect b="b" l="l" r="r" t="t"/>
            <a:pathLst>
              <a:path extrusionOk="0" h="60" w="166">
                <a:moveTo>
                  <a:pt x="138" y="60"/>
                </a:moveTo>
                <a:lnTo>
                  <a:pt x="120" y="43"/>
                </a:lnTo>
                <a:lnTo>
                  <a:pt x="98" y="52"/>
                </a:lnTo>
                <a:lnTo>
                  <a:pt x="82" y="35"/>
                </a:lnTo>
                <a:lnTo>
                  <a:pt x="60" y="44"/>
                </a:lnTo>
                <a:lnTo>
                  <a:pt x="43" y="27"/>
                </a:lnTo>
                <a:lnTo>
                  <a:pt x="21" y="36"/>
                </a:lnTo>
                <a:lnTo>
                  <a:pt x="0" y="14"/>
                </a:lnTo>
                <a:lnTo>
                  <a:pt x="14" y="0"/>
                </a:lnTo>
                <a:lnTo>
                  <a:pt x="26" y="12"/>
                </a:lnTo>
                <a:lnTo>
                  <a:pt x="48" y="3"/>
                </a:lnTo>
                <a:lnTo>
                  <a:pt x="65" y="20"/>
                </a:lnTo>
                <a:lnTo>
                  <a:pt x="86" y="10"/>
                </a:lnTo>
                <a:lnTo>
                  <a:pt x="103" y="28"/>
                </a:lnTo>
                <a:lnTo>
                  <a:pt x="125" y="19"/>
                </a:lnTo>
                <a:lnTo>
                  <a:pt x="143" y="36"/>
                </a:lnTo>
                <a:lnTo>
                  <a:pt x="158" y="29"/>
                </a:lnTo>
                <a:lnTo>
                  <a:pt x="166" y="48"/>
                </a:lnTo>
                <a:lnTo>
                  <a:pt x="138" y="60"/>
                </a:lnTo>
                <a:close/>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4" name="Google Shape;174;p36"/>
          <p:cNvSpPr/>
          <p:nvPr/>
        </p:nvSpPr>
        <p:spPr>
          <a:xfrm>
            <a:off x="6311504" y="807244"/>
            <a:ext cx="219075" cy="35719"/>
          </a:xfrm>
          <a:custGeom>
            <a:rect b="b" l="l" r="r" t="t"/>
            <a:pathLst>
              <a:path extrusionOk="0" h="30" w="184">
                <a:moveTo>
                  <a:pt x="1" y="30"/>
                </a:moveTo>
                <a:lnTo>
                  <a:pt x="0" y="9"/>
                </a:lnTo>
                <a:lnTo>
                  <a:pt x="183" y="0"/>
                </a:lnTo>
                <a:lnTo>
                  <a:pt x="184" y="20"/>
                </a:lnTo>
                <a:lnTo>
                  <a:pt x="1" y="30"/>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5" name="Google Shape;175;p36"/>
          <p:cNvSpPr/>
          <p:nvPr/>
        </p:nvSpPr>
        <p:spPr>
          <a:xfrm>
            <a:off x="5735241" y="1022747"/>
            <a:ext cx="157163" cy="82154"/>
          </a:xfrm>
          <a:custGeom>
            <a:rect b="b" l="l" r="r" t="t"/>
            <a:pathLst>
              <a:path extrusionOk="0" h="68" w="131">
                <a:moveTo>
                  <a:pt x="68" y="68"/>
                </a:moveTo>
                <a:cubicBezTo>
                  <a:pt x="31" y="68"/>
                  <a:pt x="0" y="37"/>
                  <a:pt x="0" y="0"/>
                </a:cubicBezTo>
                <a:cubicBezTo>
                  <a:pt x="20" y="0"/>
                  <a:pt x="20" y="0"/>
                  <a:pt x="20" y="0"/>
                </a:cubicBezTo>
                <a:cubicBezTo>
                  <a:pt x="20" y="26"/>
                  <a:pt x="42" y="48"/>
                  <a:pt x="68" y="48"/>
                </a:cubicBezTo>
                <a:cubicBezTo>
                  <a:pt x="87" y="48"/>
                  <a:pt x="105" y="36"/>
                  <a:pt x="112" y="18"/>
                </a:cubicBezTo>
                <a:cubicBezTo>
                  <a:pt x="131" y="26"/>
                  <a:pt x="131" y="26"/>
                  <a:pt x="131" y="26"/>
                </a:cubicBezTo>
                <a:cubicBezTo>
                  <a:pt x="120" y="52"/>
                  <a:pt x="96" y="68"/>
                  <a:pt x="68" y="68"/>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6" name="Google Shape;176;p36"/>
          <p:cNvSpPr/>
          <p:nvPr/>
        </p:nvSpPr>
        <p:spPr>
          <a:xfrm>
            <a:off x="3851672" y="652463"/>
            <a:ext cx="35700" cy="35700"/>
          </a:xfrm>
          <a:prstGeom prst="ellipse">
            <a:avLst/>
          </a:pr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7" name="Google Shape;177;p36"/>
          <p:cNvSpPr/>
          <p:nvPr/>
        </p:nvSpPr>
        <p:spPr>
          <a:xfrm>
            <a:off x="3317081" y="922735"/>
            <a:ext cx="42863" cy="41672"/>
          </a:xfrm>
          <a:custGeom>
            <a:rect b="b" l="l" r="r" t="t"/>
            <a:pathLst>
              <a:path extrusionOk="0" h="35" w="36">
                <a:moveTo>
                  <a:pt x="4" y="23"/>
                </a:moveTo>
                <a:cubicBezTo>
                  <a:pt x="0" y="15"/>
                  <a:pt x="5" y="6"/>
                  <a:pt x="12" y="3"/>
                </a:cubicBezTo>
                <a:cubicBezTo>
                  <a:pt x="20" y="0"/>
                  <a:pt x="29" y="4"/>
                  <a:pt x="32" y="12"/>
                </a:cubicBezTo>
                <a:cubicBezTo>
                  <a:pt x="36" y="20"/>
                  <a:pt x="31" y="29"/>
                  <a:pt x="24" y="32"/>
                </a:cubicBezTo>
                <a:cubicBezTo>
                  <a:pt x="16" y="35"/>
                  <a:pt x="7" y="32"/>
                  <a:pt x="4" y="2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8" name="Google Shape;178;p36"/>
          <p:cNvSpPr/>
          <p:nvPr/>
        </p:nvSpPr>
        <p:spPr>
          <a:xfrm>
            <a:off x="3424238" y="878682"/>
            <a:ext cx="42863" cy="41672"/>
          </a:xfrm>
          <a:custGeom>
            <a:rect b="b" l="l" r="r" t="t"/>
            <a:pathLst>
              <a:path extrusionOk="0" h="34" w="36">
                <a:moveTo>
                  <a:pt x="4" y="23"/>
                </a:moveTo>
                <a:cubicBezTo>
                  <a:pt x="0" y="15"/>
                  <a:pt x="5" y="6"/>
                  <a:pt x="12" y="3"/>
                </a:cubicBezTo>
                <a:cubicBezTo>
                  <a:pt x="20" y="0"/>
                  <a:pt x="29" y="3"/>
                  <a:pt x="32" y="11"/>
                </a:cubicBezTo>
                <a:cubicBezTo>
                  <a:pt x="36" y="20"/>
                  <a:pt x="31" y="28"/>
                  <a:pt x="24" y="31"/>
                </a:cubicBezTo>
                <a:cubicBezTo>
                  <a:pt x="16" y="34"/>
                  <a:pt x="7" y="31"/>
                  <a:pt x="4" y="2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79" name="Google Shape;179;p36"/>
          <p:cNvSpPr/>
          <p:nvPr/>
        </p:nvSpPr>
        <p:spPr>
          <a:xfrm>
            <a:off x="4062413" y="646510"/>
            <a:ext cx="36910" cy="35719"/>
          </a:xfrm>
          <a:custGeom>
            <a:rect b="b" l="l" r="r" t="t"/>
            <a:pathLst>
              <a:path extrusionOk="0" h="30" w="31">
                <a:moveTo>
                  <a:pt x="0" y="15"/>
                </a:moveTo>
                <a:cubicBezTo>
                  <a:pt x="1" y="6"/>
                  <a:pt x="8" y="0"/>
                  <a:pt x="16" y="0"/>
                </a:cubicBezTo>
                <a:cubicBezTo>
                  <a:pt x="24" y="0"/>
                  <a:pt x="31" y="6"/>
                  <a:pt x="31" y="15"/>
                </a:cubicBezTo>
                <a:cubicBezTo>
                  <a:pt x="31" y="24"/>
                  <a:pt x="24" y="30"/>
                  <a:pt x="16" y="30"/>
                </a:cubicBezTo>
                <a:cubicBezTo>
                  <a:pt x="8" y="30"/>
                  <a:pt x="0" y="24"/>
                  <a:pt x="0" y="15"/>
                </a:cubicBezTo>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0" name="Google Shape;180;p36"/>
          <p:cNvSpPr/>
          <p:nvPr/>
        </p:nvSpPr>
        <p:spPr>
          <a:xfrm>
            <a:off x="4488656" y="919163"/>
            <a:ext cx="38100" cy="36910"/>
          </a:xfrm>
          <a:custGeom>
            <a:rect b="b" l="l" r="r" t="t"/>
            <a:pathLst>
              <a:path extrusionOk="0" h="31" w="31">
                <a:moveTo>
                  <a:pt x="0" y="15"/>
                </a:moveTo>
                <a:cubicBezTo>
                  <a:pt x="1" y="6"/>
                  <a:pt x="8" y="0"/>
                  <a:pt x="16" y="0"/>
                </a:cubicBezTo>
                <a:cubicBezTo>
                  <a:pt x="25" y="0"/>
                  <a:pt x="31" y="7"/>
                  <a:pt x="31" y="16"/>
                </a:cubicBezTo>
                <a:cubicBezTo>
                  <a:pt x="31" y="25"/>
                  <a:pt x="24" y="31"/>
                  <a:pt x="15" y="31"/>
                </a:cubicBezTo>
                <a:cubicBezTo>
                  <a:pt x="7" y="30"/>
                  <a:pt x="0" y="24"/>
                  <a:pt x="0"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1" name="Google Shape;181;p36"/>
          <p:cNvSpPr/>
          <p:nvPr/>
        </p:nvSpPr>
        <p:spPr>
          <a:xfrm>
            <a:off x="4630341" y="912019"/>
            <a:ext cx="36910" cy="36910"/>
          </a:xfrm>
          <a:custGeom>
            <a:rect b="b" l="l" r="r" t="t"/>
            <a:pathLst>
              <a:path extrusionOk="0" h="31" w="31">
                <a:moveTo>
                  <a:pt x="0" y="15"/>
                </a:moveTo>
                <a:cubicBezTo>
                  <a:pt x="0" y="6"/>
                  <a:pt x="8" y="0"/>
                  <a:pt x="16" y="0"/>
                </a:cubicBezTo>
                <a:cubicBezTo>
                  <a:pt x="24" y="1"/>
                  <a:pt x="31" y="7"/>
                  <a:pt x="31" y="16"/>
                </a:cubicBezTo>
                <a:cubicBezTo>
                  <a:pt x="31" y="25"/>
                  <a:pt x="23" y="31"/>
                  <a:pt x="15" y="31"/>
                </a:cubicBezTo>
                <a:cubicBezTo>
                  <a:pt x="7" y="31"/>
                  <a:pt x="0" y="24"/>
                  <a:pt x="0"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2" name="Google Shape;182;p36"/>
          <p:cNvSpPr/>
          <p:nvPr/>
        </p:nvSpPr>
        <p:spPr>
          <a:xfrm>
            <a:off x="5211366" y="697707"/>
            <a:ext cx="40481" cy="40481"/>
          </a:xfrm>
          <a:custGeom>
            <a:rect b="b" l="l" r="r" t="t"/>
            <a:pathLst>
              <a:path extrusionOk="0" h="33" w="33">
                <a:moveTo>
                  <a:pt x="2" y="14"/>
                </a:moveTo>
                <a:cubicBezTo>
                  <a:pt x="3" y="5"/>
                  <a:pt x="11" y="0"/>
                  <a:pt x="19" y="1"/>
                </a:cubicBezTo>
                <a:cubicBezTo>
                  <a:pt x="27" y="2"/>
                  <a:pt x="33" y="10"/>
                  <a:pt x="32" y="19"/>
                </a:cubicBezTo>
                <a:cubicBezTo>
                  <a:pt x="31" y="27"/>
                  <a:pt x="23" y="33"/>
                  <a:pt x="14" y="31"/>
                </a:cubicBezTo>
                <a:cubicBezTo>
                  <a:pt x="6" y="30"/>
                  <a:pt x="0" y="23"/>
                  <a:pt x="2"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3" name="Google Shape;183;p36"/>
          <p:cNvSpPr/>
          <p:nvPr/>
        </p:nvSpPr>
        <p:spPr>
          <a:xfrm>
            <a:off x="5063729" y="671513"/>
            <a:ext cx="39291" cy="40481"/>
          </a:xfrm>
          <a:custGeom>
            <a:rect b="b" l="l" r="r" t="t"/>
            <a:pathLst>
              <a:path extrusionOk="0" h="33" w="33">
                <a:moveTo>
                  <a:pt x="2" y="14"/>
                </a:moveTo>
                <a:cubicBezTo>
                  <a:pt x="3" y="5"/>
                  <a:pt x="11" y="0"/>
                  <a:pt x="19" y="1"/>
                </a:cubicBezTo>
                <a:cubicBezTo>
                  <a:pt x="27" y="3"/>
                  <a:pt x="33" y="10"/>
                  <a:pt x="32" y="19"/>
                </a:cubicBezTo>
                <a:cubicBezTo>
                  <a:pt x="31" y="28"/>
                  <a:pt x="23" y="33"/>
                  <a:pt x="14" y="32"/>
                </a:cubicBezTo>
                <a:cubicBezTo>
                  <a:pt x="6" y="31"/>
                  <a:pt x="0" y="23"/>
                  <a:pt x="2"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4" name="Google Shape;184;p36"/>
          <p:cNvSpPr/>
          <p:nvPr/>
        </p:nvSpPr>
        <p:spPr>
          <a:xfrm>
            <a:off x="4507706" y="1028701"/>
            <a:ext cx="158353" cy="75010"/>
          </a:xfrm>
          <a:custGeom>
            <a:rect b="b" l="l" r="r" t="t"/>
            <a:pathLst>
              <a:path extrusionOk="0" h="62" w="133">
                <a:moveTo>
                  <a:pt x="65" y="62"/>
                </a:moveTo>
                <a:cubicBezTo>
                  <a:pt x="54" y="62"/>
                  <a:pt x="42" y="59"/>
                  <a:pt x="32" y="53"/>
                </a:cubicBezTo>
                <a:cubicBezTo>
                  <a:pt x="16" y="44"/>
                  <a:pt x="5" y="29"/>
                  <a:pt x="0" y="12"/>
                </a:cubicBezTo>
                <a:cubicBezTo>
                  <a:pt x="19" y="6"/>
                  <a:pt x="19" y="6"/>
                  <a:pt x="19" y="6"/>
                </a:cubicBezTo>
                <a:cubicBezTo>
                  <a:pt x="23" y="19"/>
                  <a:pt x="31" y="29"/>
                  <a:pt x="42" y="35"/>
                </a:cubicBezTo>
                <a:cubicBezTo>
                  <a:pt x="53" y="42"/>
                  <a:pt x="66" y="43"/>
                  <a:pt x="78" y="40"/>
                </a:cubicBezTo>
                <a:cubicBezTo>
                  <a:pt x="97" y="35"/>
                  <a:pt x="110" y="19"/>
                  <a:pt x="113" y="0"/>
                </a:cubicBezTo>
                <a:cubicBezTo>
                  <a:pt x="133" y="2"/>
                  <a:pt x="133" y="2"/>
                  <a:pt x="133" y="2"/>
                </a:cubicBezTo>
                <a:cubicBezTo>
                  <a:pt x="129" y="30"/>
                  <a:pt x="110" y="52"/>
                  <a:pt x="83" y="59"/>
                </a:cubicBezTo>
                <a:cubicBezTo>
                  <a:pt x="77" y="61"/>
                  <a:pt x="71" y="62"/>
                  <a:pt x="65" y="62"/>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5" name="Google Shape;185;p36"/>
          <p:cNvSpPr/>
          <p:nvPr/>
        </p:nvSpPr>
        <p:spPr>
          <a:xfrm>
            <a:off x="3942160" y="658416"/>
            <a:ext cx="75010" cy="111919"/>
          </a:xfrm>
          <a:custGeom>
            <a:rect b="b" l="l" r="r" t="t"/>
            <a:pathLst>
              <a:path extrusionOk="0" h="94" w="63">
                <a:moveTo>
                  <a:pt x="0" y="0"/>
                </a:moveTo>
                <a:lnTo>
                  <a:pt x="0" y="94"/>
                </a:lnTo>
                <a:lnTo>
                  <a:pt x="63" y="94"/>
                </a:lnTo>
                <a:lnTo>
                  <a:pt x="63" y="74"/>
                </a:lnTo>
                <a:lnTo>
                  <a:pt x="21" y="74"/>
                </a:lnTo>
                <a:lnTo>
                  <a:pt x="21" y="0"/>
                </a:lnTo>
                <a:lnTo>
                  <a:pt x="0" y="0"/>
                </a:lnTo>
                <a:close/>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6" name="Google Shape;186;p36"/>
          <p:cNvSpPr/>
          <p:nvPr/>
        </p:nvSpPr>
        <p:spPr>
          <a:xfrm>
            <a:off x="3926681" y="802482"/>
            <a:ext cx="110728" cy="36910"/>
          </a:xfrm>
          <a:custGeom>
            <a:rect b="b" l="l" r="r" t="t"/>
            <a:pathLst>
              <a:path extrusionOk="0" h="31" w="92">
                <a:moveTo>
                  <a:pt x="46" y="31"/>
                </a:moveTo>
                <a:cubicBezTo>
                  <a:pt x="39" y="31"/>
                  <a:pt x="32" y="31"/>
                  <a:pt x="27" y="29"/>
                </a:cubicBezTo>
                <a:cubicBezTo>
                  <a:pt x="11" y="25"/>
                  <a:pt x="1" y="18"/>
                  <a:pt x="0" y="17"/>
                </a:cubicBezTo>
                <a:cubicBezTo>
                  <a:pt x="12" y="1"/>
                  <a:pt x="12" y="1"/>
                  <a:pt x="12" y="1"/>
                </a:cubicBezTo>
                <a:cubicBezTo>
                  <a:pt x="12" y="1"/>
                  <a:pt x="12" y="1"/>
                  <a:pt x="12" y="1"/>
                </a:cubicBezTo>
                <a:cubicBezTo>
                  <a:pt x="14" y="2"/>
                  <a:pt x="43" y="24"/>
                  <a:pt x="82" y="0"/>
                </a:cubicBezTo>
                <a:cubicBezTo>
                  <a:pt x="92" y="17"/>
                  <a:pt x="92" y="17"/>
                  <a:pt x="92" y="17"/>
                </a:cubicBezTo>
                <a:cubicBezTo>
                  <a:pt x="75" y="28"/>
                  <a:pt x="59" y="31"/>
                  <a:pt x="46" y="31"/>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7" name="Google Shape;187;p36"/>
          <p:cNvSpPr/>
          <p:nvPr/>
        </p:nvSpPr>
        <p:spPr>
          <a:xfrm>
            <a:off x="5104210" y="658416"/>
            <a:ext cx="98822" cy="154781"/>
          </a:xfrm>
          <a:custGeom>
            <a:rect b="b" l="l" r="r" t="t"/>
            <a:pathLst>
              <a:path extrusionOk="0" h="130" w="83">
                <a:moveTo>
                  <a:pt x="37" y="0"/>
                </a:moveTo>
                <a:lnTo>
                  <a:pt x="0" y="130"/>
                </a:lnTo>
                <a:lnTo>
                  <a:pt x="83" y="114"/>
                </a:lnTo>
                <a:lnTo>
                  <a:pt x="80" y="94"/>
                </a:lnTo>
                <a:lnTo>
                  <a:pt x="28" y="104"/>
                </a:lnTo>
                <a:lnTo>
                  <a:pt x="58" y="0"/>
                </a:lnTo>
                <a:lnTo>
                  <a:pt x="37" y="0"/>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8" name="Google Shape;188;p36"/>
          <p:cNvSpPr/>
          <p:nvPr/>
        </p:nvSpPr>
        <p:spPr>
          <a:xfrm>
            <a:off x="5128022" y="826294"/>
            <a:ext cx="138113" cy="113110"/>
          </a:xfrm>
          <a:custGeom>
            <a:rect b="b" l="l" r="r" t="t"/>
            <a:pathLst>
              <a:path extrusionOk="0" h="95" w="116">
                <a:moveTo>
                  <a:pt x="54" y="95"/>
                </a:moveTo>
                <a:lnTo>
                  <a:pt x="37" y="84"/>
                </a:lnTo>
                <a:lnTo>
                  <a:pt x="73" y="28"/>
                </a:lnTo>
                <a:lnTo>
                  <a:pt x="3" y="40"/>
                </a:lnTo>
                <a:lnTo>
                  <a:pt x="0" y="20"/>
                </a:lnTo>
                <a:lnTo>
                  <a:pt x="116" y="0"/>
                </a:lnTo>
                <a:lnTo>
                  <a:pt x="54" y="95"/>
                </a:lnTo>
                <a:close/>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89" name="Google Shape;189;p36"/>
          <p:cNvSpPr/>
          <p:nvPr/>
        </p:nvSpPr>
        <p:spPr>
          <a:xfrm>
            <a:off x="2112169" y="995363"/>
            <a:ext cx="134541" cy="109538"/>
          </a:xfrm>
          <a:custGeom>
            <a:rect b="b" l="l" r="r" t="t"/>
            <a:pathLst>
              <a:path extrusionOk="0" h="92" w="113">
                <a:moveTo>
                  <a:pt x="6" y="92"/>
                </a:moveTo>
                <a:lnTo>
                  <a:pt x="0" y="73"/>
                </a:lnTo>
                <a:lnTo>
                  <a:pt x="64" y="53"/>
                </a:lnTo>
                <a:lnTo>
                  <a:pt x="3" y="17"/>
                </a:lnTo>
                <a:lnTo>
                  <a:pt x="14" y="0"/>
                </a:lnTo>
                <a:lnTo>
                  <a:pt x="113" y="61"/>
                </a:lnTo>
                <a:lnTo>
                  <a:pt x="6" y="92"/>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90" name="Google Shape;190;p36"/>
          <p:cNvSpPr/>
          <p:nvPr/>
        </p:nvSpPr>
        <p:spPr>
          <a:xfrm>
            <a:off x="4566047" y="915591"/>
            <a:ext cx="30956" cy="107156"/>
          </a:xfrm>
          <a:custGeom>
            <a:rect b="b" l="l" r="r" t="t"/>
            <a:pathLst>
              <a:path extrusionOk="0" h="90" w="26">
                <a:moveTo>
                  <a:pt x="6" y="90"/>
                </a:moveTo>
                <a:lnTo>
                  <a:pt x="0" y="2"/>
                </a:lnTo>
                <a:lnTo>
                  <a:pt x="20" y="0"/>
                </a:lnTo>
                <a:lnTo>
                  <a:pt x="26" y="88"/>
                </a:lnTo>
                <a:lnTo>
                  <a:pt x="6" y="90"/>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91" name="Google Shape;191;p36"/>
          <p:cNvSpPr/>
          <p:nvPr/>
        </p:nvSpPr>
        <p:spPr>
          <a:xfrm>
            <a:off x="2802731" y="658416"/>
            <a:ext cx="36910" cy="101204"/>
          </a:xfrm>
          <a:custGeom>
            <a:rect b="b" l="l" r="r" t="t"/>
            <a:pathLst>
              <a:path extrusionOk="0" h="85" w="31">
                <a:moveTo>
                  <a:pt x="11" y="0"/>
                </a:moveTo>
                <a:lnTo>
                  <a:pt x="0" y="82"/>
                </a:lnTo>
                <a:lnTo>
                  <a:pt x="20" y="85"/>
                </a:lnTo>
                <a:lnTo>
                  <a:pt x="31" y="0"/>
                </a:lnTo>
                <a:lnTo>
                  <a:pt x="11" y="0"/>
                </a:lnTo>
                <a:close/>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92" name="Google Shape;192;p36"/>
          <p:cNvSpPr/>
          <p:nvPr/>
        </p:nvSpPr>
        <p:spPr>
          <a:xfrm>
            <a:off x="3377803" y="962026"/>
            <a:ext cx="80962" cy="51197"/>
          </a:xfrm>
          <a:custGeom>
            <a:rect b="b" l="l" r="r" t="t"/>
            <a:pathLst>
              <a:path extrusionOk="0" h="43" w="67">
                <a:moveTo>
                  <a:pt x="19" y="43"/>
                </a:moveTo>
                <a:cubicBezTo>
                  <a:pt x="0" y="36"/>
                  <a:pt x="0" y="36"/>
                  <a:pt x="0" y="36"/>
                </a:cubicBezTo>
                <a:cubicBezTo>
                  <a:pt x="1" y="34"/>
                  <a:pt x="9" y="11"/>
                  <a:pt x="30" y="4"/>
                </a:cubicBezTo>
                <a:cubicBezTo>
                  <a:pt x="41" y="0"/>
                  <a:pt x="54" y="3"/>
                  <a:pt x="67" y="11"/>
                </a:cubicBezTo>
                <a:cubicBezTo>
                  <a:pt x="56" y="28"/>
                  <a:pt x="56" y="28"/>
                  <a:pt x="56" y="28"/>
                </a:cubicBezTo>
                <a:cubicBezTo>
                  <a:pt x="48" y="23"/>
                  <a:pt x="42" y="22"/>
                  <a:pt x="36" y="23"/>
                </a:cubicBezTo>
                <a:cubicBezTo>
                  <a:pt x="27" y="27"/>
                  <a:pt x="20" y="39"/>
                  <a:pt x="19" y="43"/>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93" name="Google Shape;193;p36"/>
          <p:cNvSpPr/>
          <p:nvPr/>
        </p:nvSpPr>
        <p:spPr>
          <a:xfrm>
            <a:off x="3323035" y="954882"/>
            <a:ext cx="208360" cy="127397"/>
          </a:xfrm>
          <a:custGeom>
            <a:rect b="b" l="l" r="r" t="t"/>
            <a:pathLst>
              <a:path extrusionOk="0" h="106" w="174">
                <a:moveTo>
                  <a:pt x="71" y="106"/>
                </a:moveTo>
                <a:cubicBezTo>
                  <a:pt x="45" y="106"/>
                  <a:pt x="19" y="97"/>
                  <a:pt x="0" y="78"/>
                </a:cubicBezTo>
                <a:cubicBezTo>
                  <a:pt x="14" y="64"/>
                  <a:pt x="14" y="64"/>
                  <a:pt x="14" y="64"/>
                </a:cubicBezTo>
                <a:cubicBezTo>
                  <a:pt x="38" y="86"/>
                  <a:pt x="73" y="93"/>
                  <a:pt x="104" y="79"/>
                </a:cubicBezTo>
                <a:cubicBezTo>
                  <a:pt x="119" y="73"/>
                  <a:pt x="132" y="61"/>
                  <a:pt x="141" y="47"/>
                </a:cubicBezTo>
                <a:cubicBezTo>
                  <a:pt x="149" y="33"/>
                  <a:pt x="154" y="17"/>
                  <a:pt x="153" y="1"/>
                </a:cubicBezTo>
                <a:cubicBezTo>
                  <a:pt x="173" y="0"/>
                  <a:pt x="173" y="0"/>
                  <a:pt x="173" y="0"/>
                </a:cubicBezTo>
                <a:cubicBezTo>
                  <a:pt x="174" y="20"/>
                  <a:pt x="169" y="40"/>
                  <a:pt x="158" y="58"/>
                </a:cubicBezTo>
                <a:cubicBezTo>
                  <a:pt x="147" y="76"/>
                  <a:pt x="131" y="89"/>
                  <a:pt x="112" y="98"/>
                </a:cubicBezTo>
                <a:cubicBezTo>
                  <a:pt x="98" y="104"/>
                  <a:pt x="84" y="106"/>
                  <a:pt x="71" y="106"/>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94" name="Google Shape;194;p36"/>
          <p:cNvSpPr/>
          <p:nvPr/>
        </p:nvSpPr>
        <p:spPr>
          <a:xfrm>
            <a:off x="2727722" y="636985"/>
            <a:ext cx="39291" cy="39291"/>
          </a:xfrm>
          <a:custGeom>
            <a:rect b="b" l="l" r="r" t="t"/>
            <a:pathLst>
              <a:path extrusionOk="0" h="33" w="33">
                <a:moveTo>
                  <a:pt x="2" y="14"/>
                </a:moveTo>
                <a:cubicBezTo>
                  <a:pt x="3" y="5"/>
                  <a:pt x="11" y="0"/>
                  <a:pt x="19" y="1"/>
                </a:cubicBezTo>
                <a:cubicBezTo>
                  <a:pt x="27" y="3"/>
                  <a:pt x="33" y="10"/>
                  <a:pt x="32" y="19"/>
                </a:cubicBezTo>
                <a:cubicBezTo>
                  <a:pt x="31" y="28"/>
                  <a:pt x="23" y="33"/>
                  <a:pt x="14" y="32"/>
                </a:cubicBezTo>
                <a:cubicBezTo>
                  <a:pt x="6" y="30"/>
                  <a:pt x="0" y="23"/>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95" name="Google Shape;195;p36"/>
          <p:cNvSpPr/>
          <p:nvPr/>
        </p:nvSpPr>
        <p:spPr>
          <a:xfrm>
            <a:off x="2886075" y="657226"/>
            <a:ext cx="39291" cy="39291"/>
          </a:xfrm>
          <a:custGeom>
            <a:rect b="b" l="l" r="r" t="t"/>
            <a:pathLst>
              <a:path extrusionOk="0" h="33" w="33">
                <a:moveTo>
                  <a:pt x="2" y="14"/>
                </a:moveTo>
                <a:cubicBezTo>
                  <a:pt x="3" y="6"/>
                  <a:pt x="11" y="0"/>
                  <a:pt x="19" y="2"/>
                </a:cubicBezTo>
                <a:cubicBezTo>
                  <a:pt x="27" y="3"/>
                  <a:pt x="33" y="11"/>
                  <a:pt x="32" y="19"/>
                </a:cubicBezTo>
                <a:cubicBezTo>
                  <a:pt x="31" y="28"/>
                  <a:pt x="23" y="33"/>
                  <a:pt x="14" y="32"/>
                </a:cubicBezTo>
                <a:cubicBezTo>
                  <a:pt x="6" y="31"/>
                  <a:pt x="0" y="23"/>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96" name="Google Shape;196;p36"/>
          <p:cNvSpPr/>
          <p:nvPr/>
        </p:nvSpPr>
        <p:spPr>
          <a:xfrm>
            <a:off x="2699147" y="779860"/>
            <a:ext cx="200025" cy="65485"/>
          </a:xfrm>
          <a:custGeom>
            <a:rect b="b" l="l" r="r" t="t"/>
            <a:pathLst>
              <a:path extrusionOk="0" h="55" w="168">
                <a:moveTo>
                  <a:pt x="140" y="55"/>
                </a:moveTo>
                <a:lnTo>
                  <a:pt x="123" y="39"/>
                </a:lnTo>
                <a:lnTo>
                  <a:pt x="100" y="48"/>
                </a:lnTo>
                <a:lnTo>
                  <a:pt x="83" y="32"/>
                </a:lnTo>
                <a:lnTo>
                  <a:pt x="62" y="42"/>
                </a:lnTo>
                <a:lnTo>
                  <a:pt x="44" y="26"/>
                </a:lnTo>
                <a:lnTo>
                  <a:pt x="23" y="35"/>
                </a:lnTo>
                <a:lnTo>
                  <a:pt x="0" y="15"/>
                </a:lnTo>
                <a:lnTo>
                  <a:pt x="14" y="0"/>
                </a:lnTo>
                <a:lnTo>
                  <a:pt x="27" y="11"/>
                </a:lnTo>
                <a:lnTo>
                  <a:pt x="48" y="2"/>
                </a:lnTo>
                <a:lnTo>
                  <a:pt x="65" y="18"/>
                </a:lnTo>
                <a:lnTo>
                  <a:pt x="87" y="8"/>
                </a:lnTo>
                <a:lnTo>
                  <a:pt x="104" y="24"/>
                </a:lnTo>
                <a:lnTo>
                  <a:pt x="127" y="15"/>
                </a:lnTo>
                <a:lnTo>
                  <a:pt x="144" y="31"/>
                </a:lnTo>
                <a:lnTo>
                  <a:pt x="160" y="24"/>
                </a:lnTo>
                <a:lnTo>
                  <a:pt x="168" y="42"/>
                </a:lnTo>
                <a:lnTo>
                  <a:pt x="140" y="55"/>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97" name="Google Shape;197;p36"/>
          <p:cNvSpPr/>
          <p:nvPr/>
        </p:nvSpPr>
        <p:spPr>
          <a:xfrm>
            <a:off x="2266950" y="894160"/>
            <a:ext cx="40481" cy="39291"/>
          </a:xfrm>
          <a:custGeom>
            <a:rect b="b" l="l" r="r" t="t"/>
            <a:pathLst>
              <a:path extrusionOk="0" h="33" w="33">
                <a:moveTo>
                  <a:pt x="1" y="14"/>
                </a:moveTo>
                <a:cubicBezTo>
                  <a:pt x="3" y="5"/>
                  <a:pt x="11" y="0"/>
                  <a:pt x="19" y="2"/>
                </a:cubicBezTo>
                <a:cubicBezTo>
                  <a:pt x="27" y="3"/>
                  <a:pt x="33" y="11"/>
                  <a:pt x="32" y="20"/>
                </a:cubicBezTo>
                <a:cubicBezTo>
                  <a:pt x="30" y="28"/>
                  <a:pt x="22" y="33"/>
                  <a:pt x="14" y="32"/>
                </a:cubicBezTo>
                <a:cubicBezTo>
                  <a:pt x="6" y="31"/>
                  <a:pt x="0" y="23"/>
                  <a:pt x="1"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98" name="Google Shape;198;p36"/>
          <p:cNvSpPr/>
          <p:nvPr/>
        </p:nvSpPr>
        <p:spPr>
          <a:xfrm>
            <a:off x="2100263" y="869157"/>
            <a:ext cx="40481" cy="40481"/>
          </a:xfrm>
          <a:custGeom>
            <a:rect b="b" l="l" r="r" t="t"/>
            <a:pathLst>
              <a:path extrusionOk="0" h="33" w="33">
                <a:moveTo>
                  <a:pt x="2" y="14"/>
                </a:moveTo>
                <a:cubicBezTo>
                  <a:pt x="3" y="5"/>
                  <a:pt x="12" y="0"/>
                  <a:pt x="20" y="2"/>
                </a:cubicBezTo>
                <a:cubicBezTo>
                  <a:pt x="28" y="3"/>
                  <a:pt x="33" y="11"/>
                  <a:pt x="32" y="19"/>
                </a:cubicBezTo>
                <a:cubicBezTo>
                  <a:pt x="30" y="28"/>
                  <a:pt x="22" y="33"/>
                  <a:pt x="14" y="32"/>
                </a:cubicBezTo>
                <a:cubicBezTo>
                  <a:pt x="6" y="30"/>
                  <a:pt x="0" y="23"/>
                  <a:pt x="2"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199" name="Google Shape;199;p36"/>
          <p:cNvSpPr/>
          <p:nvPr/>
        </p:nvSpPr>
        <p:spPr>
          <a:xfrm>
            <a:off x="2158604" y="915591"/>
            <a:ext cx="89297" cy="82153"/>
          </a:xfrm>
          <a:custGeom>
            <a:rect b="b" l="l" r="r" t="t"/>
            <a:pathLst>
              <a:path extrusionOk="0" h="69" w="75">
                <a:moveTo>
                  <a:pt x="29" y="69"/>
                </a:moveTo>
                <a:cubicBezTo>
                  <a:pt x="27" y="69"/>
                  <a:pt x="24" y="69"/>
                  <a:pt x="21" y="68"/>
                </a:cubicBezTo>
                <a:cubicBezTo>
                  <a:pt x="11" y="64"/>
                  <a:pt x="4" y="54"/>
                  <a:pt x="2" y="40"/>
                </a:cubicBezTo>
                <a:cubicBezTo>
                  <a:pt x="0" y="28"/>
                  <a:pt x="1" y="14"/>
                  <a:pt x="6" y="0"/>
                </a:cubicBezTo>
                <a:cubicBezTo>
                  <a:pt x="25" y="7"/>
                  <a:pt x="25" y="7"/>
                  <a:pt x="25" y="7"/>
                </a:cubicBezTo>
                <a:cubicBezTo>
                  <a:pt x="21" y="17"/>
                  <a:pt x="20" y="28"/>
                  <a:pt x="21" y="37"/>
                </a:cubicBezTo>
                <a:cubicBezTo>
                  <a:pt x="22" y="43"/>
                  <a:pt x="25" y="48"/>
                  <a:pt x="28" y="49"/>
                </a:cubicBezTo>
                <a:cubicBezTo>
                  <a:pt x="31" y="50"/>
                  <a:pt x="35" y="48"/>
                  <a:pt x="40" y="43"/>
                </a:cubicBezTo>
                <a:cubicBezTo>
                  <a:pt x="46" y="38"/>
                  <a:pt x="52" y="28"/>
                  <a:pt x="56" y="17"/>
                </a:cubicBezTo>
                <a:cubicBezTo>
                  <a:pt x="75" y="24"/>
                  <a:pt x="75" y="24"/>
                  <a:pt x="75" y="24"/>
                </a:cubicBezTo>
                <a:cubicBezTo>
                  <a:pt x="70" y="38"/>
                  <a:pt x="63" y="50"/>
                  <a:pt x="54" y="58"/>
                </a:cubicBezTo>
                <a:cubicBezTo>
                  <a:pt x="46" y="65"/>
                  <a:pt x="37" y="69"/>
                  <a:pt x="29" y="69"/>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00" name="Google Shape;200;p36"/>
          <p:cNvSpPr/>
          <p:nvPr/>
        </p:nvSpPr>
        <p:spPr>
          <a:xfrm>
            <a:off x="7004447" y="1600201"/>
            <a:ext cx="109538" cy="145256"/>
          </a:xfrm>
          <a:custGeom>
            <a:rect b="b" l="l" r="r" t="t"/>
            <a:pathLst>
              <a:path extrusionOk="0" h="122" w="92">
                <a:moveTo>
                  <a:pt x="7" y="122"/>
                </a:moveTo>
                <a:lnTo>
                  <a:pt x="0" y="103"/>
                </a:lnTo>
                <a:lnTo>
                  <a:pt x="58" y="83"/>
                </a:lnTo>
                <a:lnTo>
                  <a:pt x="0" y="12"/>
                </a:lnTo>
                <a:lnTo>
                  <a:pt x="15" y="0"/>
                </a:lnTo>
                <a:lnTo>
                  <a:pt x="92" y="93"/>
                </a:lnTo>
                <a:lnTo>
                  <a:pt x="7" y="122"/>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01" name="Google Shape;201;p36"/>
          <p:cNvSpPr/>
          <p:nvPr/>
        </p:nvSpPr>
        <p:spPr>
          <a:xfrm>
            <a:off x="6927056" y="1644254"/>
            <a:ext cx="36910" cy="36910"/>
          </a:xfrm>
          <a:custGeom>
            <a:rect b="b" l="l" r="r" t="t"/>
            <a:pathLst>
              <a:path extrusionOk="0" h="31" w="31">
                <a:moveTo>
                  <a:pt x="0" y="15"/>
                </a:moveTo>
                <a:cubicBezTo>
                  <a:pt x="0" y="6"/>
                  <a:pt x="7" y="0"/>
                  <a:pt x="16" y="0"/>
                </a:cubicBezTo>
                <a:cubicBezTo>
                  <a:pt x="24" y="0"/>
                  <a:pt x="31" y="7"/>
                  <a:pt x="31" y="15"/>
                </a:cubicBezTo>
                <a:cubicBezTo>
                  <a:pt x="31" y="24"/>
                  <a:pt x="24" y="31"/>
                  <a:pt x="15" y="31"/>
                </a:cubicBezTo>
                <a:cubicBezTo>
                  <a:pt x="7" y="31"/>
                  <a:pt x="0" y="24"/>
                  <a:pt x="0" y="15"/>
                </a:cubicBezTo>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02" name="Google Shape;202;p36"/>
          <p:cNvSpPr/>
          <p:nvPr/>
        </p:nvSpPr>
        <p:spPr>
          <a:xfrm>
            <a:off x="7073504" y="1607344"/>
            <a:ext cx="36900" cy="36900"/>
          </a:xfrm>
          <a:prstGeom prst="ellipse">
            <a:avLst/>
          </a:pr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03" name="Google Shape;203;p36"/>
          <p:cNvSpPr/>
          <p:nvPr/>
        </p:nvSpPr>
        <p:spPr>
          <a:xfrm>
            <a:off x="2162175" y="1606154"/>
            <a:ext cx="40481" cy="39291"/>
          </a:xfrm>
          <a:custGeom>
            <a:rect b="b" l="l" r="r" t="t"/>
            <a:pathLst>
              <a:path extrusionOk="0" h="33" w="34">
                <a:moveTo>
                  <a:pt x="2" y="19"/>
                </a:moveTo>
                <a:cubicBezTo>
                  <a:pt x="0" y="10"/>
                  <a:pt x="7" y="2"/>
                  <a:pt x="15" y="1"/>
                </a:cubicBezTo>
                <a:cubicBezTo>
                  <a:pt x="23" y="0"/>
                  <a:pt x="31" y="5"/>
                  <a:pt x="32" y="14"/>
                </a:cubicBezTo>
                <a:cubicBezTo>
                  <a:pt x="34" y="22"/>
                  <a:pt x="28" y="30"/>
                  <a:pt x="20" y="31"/>
                </a:cubicBezTo>
                <a:cubicBezTo>
                  <a:pt x="12" y="33"/>
                  <a:pt x="3" y="27"/>
                  <a:pt x="2" y="19"/>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04" name="Google Shape;204;p36"/>
          <p:cNvSpPr/>
          <p:nvPr/>
        </p:nvSpPr>
        <p:spPr>
          <a:xfrm>
            <a:off x="1997869" y="1638301"/>
            <a:ext cx="39291" cy="39291"/>
          </a:xfrm>
          <a:custGeom>
            <a:rect b="b" l="l" r="r" t="t"/>
            <a:pathLst>
              <a:path extrusionOk="0" h="33" w="33">
                <a:moveTo>
                  <a:pt x="2" y="19"/>
                </a:moveTo>
                <a:cubicBezTo>
                  <a:pt x="0" y="10"/>
                  <a:pt x="6" y="3"/>
                  <a:pt x="14" y="1"/>
                </a:cubicBezTo>
                <a:cubicBezTo>
                  <a:pt x="22" y="0"/>
                  <a:pt x="31" y="5"/>
                  <a:pt x="32" y="14"/>
                </a:cubicBezTo>
                <a:cubicBezTo>
                  <a:pt x="33" y="23"/>
                  <a:pt x="27" y="30"/>
                  <a:pt x="19" y="32"/>
                </a:cubicBezTo>
                <a:cubicBezTo>
                  <a:pt x="11" y="33"/>
                  <a:pt x="3" y="28"/>
                  <a:pt x="2" y="19"/>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05" name="Google Shape;205;p36"/>
          <p:cNvSpPr/>
          <p:nvPr/>
        </p:nvSpPr>
        <p:spPr>
          <a:xfrm>
            <a:off x="2068116" y="1666876"/>
            <a:ext cx="88106" cy="70247"/>
          </a:xfrm>
          <a:custGeom>
            <a:rect b="b" l="l" r="r" t="t"/>
            <a:pathLst>
              <a:path extrusionOk="0" h="59" w="73">
                <a:moveTo>
                  <a:pt x="37" y="59"/>
                </a:moveTo>
                <a:cubicBezTo>
                  <a:pt x="26" y="59"/>
                  <a:pt x="16" y="52"/>
                  <a:pt x="9" y="40"/>
                </a:cubicBezTo>
                <a:cubicBezTo>
                  <a:pt x="3" y="29"/>
                  <a:pt x="0" y="15"/>
                  <a:pt x="0" y="0"/>
                </a:cubicBezTo>
                <a:cubicBezTo>
                  <a:pt x="20" y="0"/>
                  <a:pt x="20" y="0"/>
                  <a:pt x="20" y="0"/>
                </a:cubicBezTo>
                <a:cubicBezTo>
                  <a:pt x="20" y="11"/>
                  <a:pt x="23" y="22"/>
                  <a:pt x="27" y="30"/>
                </a:cubicBezTo>
                <a:cubicBezTo>
                  <a:pt x="30" y="35"/>
                  <a:pt x="34" y="39"/>
                  <a:pt x="37" y="39"/>
                </a:cubicBezTo>
                <a:cubicBezTo>
                  <a:pt x="37" y="39"/>
                  <a:pt x="37" y="39"/>
                  <a:pt x="37" y="39"/>
                </a:cubicBezTo>
                <a:cubicBezTo>
                  <a:pt x="43" y="39"/>
                  <a:pt x="53" y="23"/>
                  <a:pt x="53" y="0"/>
                </a:cubicBezTo>
                <a:cubicBezTo>
                  <a:pt x="73" y="0"/>
                  <a:pt x="73" y="0"/>
                  <a:pt x="73" y="0"/>
                </a:cubicBezTo>
                <a:cubicBezTo>
                  <a:pt x="73" y="14"/>
                  <a:pt x="70" y="28"/>
                  <a:pt x="64" y="39"/>
                </a:cubicBezTo>
                <a:cubicBezTo>
                  <a:pt x="58" y="52"/>
                  <a:pt x="48" y="59"/>
                  <a:pt x="37" y="59"/>
                </a:cubicBezTo>
                <a:cubicBezTo>
                  <a:pt x="37" y="59"/>
                  <a:pt x="37" y="59"/>
                  <a:pt x="37" y="59"/>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06" name="Google Shape;206;p36"/>
          <p:cNvSpPr/>
          <p:nvPr/>
        </p:nvSpPr>
        <p:spPr>
          <a:xfrm>
            <a:off x="2003822" y="1690688"/>
            <a:ext cx="223838" cy="102394"/>
          </a:xfrm>
          <a:custGeom>
            <a:rect b="b" l="l" r="r" t="t"/>
            <a:pathLst>
              <a:path extrusionOk="0" h="85" w="187">
                <a:moveTo>
                  <a:pt x="87" y="85"/>
                </a:moveTo>
                <a:cubicBezTo>
                  <a:pt x="52" y="85"/>
                  <a:pt x="19" y="68"/>
                  <a:pt x="0" y="37"/>
                </a:cubicBezTo>
                <a:cubicBezTo>
                  <a:pt x="17" y="27"/>
                  <a:pt x="17" y="27"/>
                  <a:pt x="17" y="27"/>
                </a:cubicBezTo>
                <a:cubicBezTo>
                  <a:pt x="35" y="55"/>
                  <a:pt x="67" y="70"/>
                  <a:pt x="100" y="64"/>
                </a:cubicBezTo>
                <a:cubicBezTo>
                  <a:pt x="117" y="62"/>
                  <a:pt x="132" y="54"/>
                  <a:pt x="144" y="42"/>
                </a:cubicBezTo>
                <a:cubicBezTo>
                  <a:pt x="156" y="31"/>
                  <a:pt x="164" y="16"/>
                  <a:pt x="168" y="0"/>
                </a:cubicBezTo>
                <a:cubicBezTo>
                  <a:pt x="187" y="4"/>
                  <a:pt x="187" y="4"/>
                  <a:pt x="187" y="4"/>
                </a:cubicBezTo>
                <a:cubicBezTo>
                  <a:pt x="183" y="24"/>
                  <a:pt x="173" y="42"/>
                  <a:pt x="158" y="57"/>
                </a:cubicBezTo>
                <a:cubicBezTo>
                  <a:pt x="143" y="71"/>
                  <a:pt x="124" y="81"/>
                  <a:pt x="104" y="84"/>
                </a:cubicBezTo>
                <a:cubicBezTo>
                  <a:pt x="98" y="85"/>
                  <a:pt x="92" y="85"/>
                  <a:pt x="87" y="85"/>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07" name="Google Shape;207;p36"/>
          <p:cNvSpPr/>
          <p:nvPr/>
        </p:nvSpPr>
        <p:spPr>
          <a:xfrm>
            <a:off x="6933010" y="1732360"/>
            <a:ext cx="157163" cy="82154"/>
          </a:xfrm>
          <a:custGeom>
            <a:rect b="b" l="l" r="r" t="t"/>
            <a:pathLst>
              <a:path extrusionOk="0" h="68" w="131">
                <a:moveTo>
                  <a:pt x="68" y="68"/>
                </a:moveTo>
                <a:cubicBezTo>
                  <a:pt x="31" y="68"/>
                  <a:pt x="0" y="38"/>
                  <a:pt x="0" y="0"/>
                </a:cubicBezTo>
                <a:cubicBezTo>
                  <a:pt x="21" y="0"/>
                  <a:pt x="21" y="0"/>
                  <a:pt x="21" y="0"/>
                </a:cubicBezTo>
                <a:cubicBezTo>
                  <a:pt x="21" y="27"/>
                  <a:pt x="42" y="48"/>
                  <a:pt x="68" y="48"/>
                </a:cubicBezTo>
                <a:cubicBezTo>
                  <a:pt x="88" y="48"/>
                  <a:pt x="105" y="36"/>
                  <a:pt x="112" y="19"/>
                </a:cubicBezTo>
                <a:cubicBezTo>
                  <a:pt x="131" y="26"/>
                  <a:pt x="131" y="26"/>
                  <a:pt x="131" y="26"/>
                </a:cubicBezTo>
                <a:cubicBezTo>
                  <a:pt x="120" y="52"/>
                  <a:pt x="96" y="68"/>
                  <a:pt x="68" y="68"/>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08" name="Google Shape;208;p36"/>
          <p:cNvSpPr/>
          <p:nvPr/>
        </p:nvSpPr>
        <p:spPr>
          <a:xfrm>
            <a:off x="5049441" y="1362076"/>
            <a:ext cx="36910" cy="36910"/>
          </a:xfrm>
          <a:custGeom>
            <a:rect b="b" l="l" r="r" t="t"/>
            <a:pathLst>
              <a:path extrusionOk="0" h="31" w="31">
                <a:moveTo>
                  <a:pt x="0" y="15"/>
                </a:moveTo>
                <a:cubicBezTo>
                  <a:pt x="0" y="6"/>
                  <a:pt x="7" y="0"/>
                  <a:pt x="15" y="0"/>
                </a:cubicBezTo>
                <a:cubicBezTo>
                  <a:pt x="24" y="0"/>
                  <a:pt x="31" y="7"/>
                  <a:pt x="31" y="15"/>
                </a:cubicBezTo>
                <a:cubicBezTo>
                  <a:pt x="31" y="24"/>
                  <a:pt x="24" y="31"/>
                  <a:pt x="15" y="31"/>
                </a:cubicBezTo>
                <a:cubicBezTo>
                  <a:pt x="7" y="31"/>
                  <a:pt x="0" y="24"/>
                  <a:pt x="0" y="15"/>
                </a:cubicBezTo>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09" name="Google Shape;209;p36"/>
          <p:cNvSpPr/>
          <p:nvPr/>
        </p:nvSpPr>
        <p:spPr>
          <a:xfrm>
            <a:off x="4516041" y="1632347"/>
            <a:ext cx="41672" cy="41672"/>
          </a:xfrm>
          <a:custGeom>
            <a:rect b="b" l="l" r="r" t="t"/>
            <a:pathLst>
              <a:path extrusionOk="0" h="35" w="35">
                <a:moveTo>
                  <a:pt x="3" y="24"/>
                </a:moveTo>
                <a:cubicBezTo>
                  <a:pt x="0" y="15"/>
                  <a:pt x="4" y="7"/>
                  <a:pt x="11" y="4"/>
                </a:cubicBezTo>
                <a:cubicBezTo>
                  <a:pt x="19" y="0"/>
                  <a:pt x="28" y="4"/>
                  <a:pt x="31" y="12"/>
                </a:cubicBezTo>
                <a:cubicBezTo>
                  <a:pt x="35" y="20"/>
                  <a:pt x="31" y="29"/>
                  <a:pt x="23" y="32"/>
                </a:cubicBezTo>
                <a:cubicBezTo>
                  <a:pt x="15" y="35"/>
                  <a:pt x="6" y="32"/>
                  <a:pt x="3" y="24"/>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10" name="Google Shape;210;p36"/>
          <p:cNvSpPr/>
          <p:nvPr/>
        </p:nvSpPr>
        <p:spPr>
          <a:xfrm>
            <a:off x="4622006" y="1588294"/>
            <a:ext cx="41672" cy="42862"/>
          </a:xfrm>
          <a:custGeom>
            <a:rect b="b" l="l" r="r" t="t"/>
            <a:pathLst>
              <a:path extrusionOk="0" h="35" w="35">
                <a:moveTo>
                  <a:pt x="3" y="23"/>
                </a:moveTo>
                <a:cubicBezTo>
                  <a:pt x="0" y="15"/>
                  <a:pt x="4" y="6"/>
                  <a:pt x="11" y="3"/>
                </a:cubicBezTo>
                <a:cubicBezTo>
                  <a:pt x="19" y="0"/>
                  <a:pt x="28" y="3"/>
                  <a:pt x="31" y="12"/>
                </a:cubicBezTo>
                <a:cubicBezTo>
                  <a:pt x="35" y="20"/>
                  <a:pt x="31" y="29"/>
                  <a:pt x="23" y="32"/>
                </a:cubicBezTo>
                <a:cubicBezTo>
                  <a:pt x="15" y="35"/>
                  <a:pt x="6" y="31"/>
                  <a:pt x="3" y="2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11" name="Google Shape;211;p36"/>
          <p:cNvSpPr/>
          <p:nvPr/>
        </p:nvSpPr>
        <p:spPr>
          <a:xfrm>
            <a:off x="5261372" y="1356122"/>
            <a:ext cx="36910" cy="36910"/>
          </a:xfrm>
          <a:custGeom>
            <a:rect b="b" l="l" r="r" t="t"/>
            <a:pathLst>
              <a:path extrusionOk="0" h="31" w="31">
                <a:moveTo>
                  <a:pt x="0" y="15"/>
                </a:moveTo>
                <a:cubicBezTo>
                  <a:pt x="0" y="6"/>
                  <a:pt x="7" y="0"/>
                  <a:pt x="15" y="0"/>
                </a:cubicBezTo>
                <a:cubicBezTo>
                  <a:pt x="24" y="0"/>
                  <a:pt x="31" y="7"/>
                  <a:pt x="31" y="15"/>
                </a:cubicBezTo>
                <a:cubicBezTo>
                  <a:pt x="30" y="24"/>
                  <a:pt x="23" y="31"/>
                  <a:pt x="15" y="31"/>
                </a:cubicBezTo>
                <a:cubicBezTo>
                  <a:pt x="7" y="31"/>
                  <a:pt x="0" y="24"/>
                  <a:pt x="0" y="15"/>
                </a:cubicBezTo>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12" name="Google Shape;212;p36"/>
          <p:cNvSpPr/>
          <p:nvPr/>
        </p:nvSpPr>
        <p:spPr>
          <a:xfrm>
            <a:off x="5686425" y="1628776"/>
            <a:ext cx="38100" cy="36910"/>
          </a:xfrm>
          <a:custGeom>
            <a:rect b="b" l="l" r="r" t="t"/>
            <a:pathLst>
              <a:path extrusionOk="0" h="31" w="32">
                <a:moveTo>
                  <a:pt x="1" y="15"/>
                </a:moveTo>
                <a:cubicBezTo>
                  <a:pt x="1" y="6"/>
                  <a:pt x="8" y="0"/>
                  <a:pt x="16" y="0"/>
                </a:cubicBezTo>
                <a:cubicBezTo>
                  <a:pt x="25" y="0"/>
                  <a:pt x="32" y="7"/>
                  <a:pt x="31" y="16"/>
                </a:cubicBezTo>
                <a:cubicBezTo>
                  <a:pt x="31" y="25"/>
                  <a:pt x="24" y="31"/>
                  <a:pt x="16" y="31"/>
                </a:cubicBezTo>
                <a:cubicBezTo>
                  <a:pt x="7" y="31"/>
                  <a:pt x="0" y="24"/>
                  <a:pt x="1"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13" name="Google Shape;213;p36"/>
          <p:cNvSpPr/>
          <p:nvPr/>
        </p:nvSpPr>
        <p:spPr>
          <a:xfrm>
            <a:off x="5828110" y="1621632"/>
            <a:ext cx="38100" cy="38100"/>
          </a:xfrm>
          <a:custGeom>
            <a:rect b="b" l="l" r="r" t="t"/>
            <a:pathLst>
              <a:path extrusionOk="0" h="32" w="32">
                <a:moveTo>
                  <a:pt x="0" y="15"/>
                </a:moveTo>
                <a:cubicBezTo>
                  <a:pt x="1" y="7"/>
                  <a:pt x="8" y="0"/>
                  <a:pt x="16" y="1"/>
                </a:cubicBezTo>
                <a:cubicBezTo>
                  <a:pt x="25" y="1"/>
                  <a:pt x="32" y="8"/>
                  <a:pt x="31" y="16"/>
                </a:cubicBezTo>
                <a:cubicBezTo>
                  <a:pt x="31" y="25"/>
                  <a:pt x="24" y="32"/>
                  <a:pt x="15" y="31"/>
                </a:cubicBezTo>
                <a:cubicBezTo>
                  <a:pt x="7" y="31"/>
                  <a:pt x="0" y="24"/>
                  <a:pt x="0"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14" name="Google Shape;214;p36"/>
          <p:cNvSpPr/>
          <p:nvPr/>
        </p:nvSpPr>
        <p:spPr>
          <a:xfrm>
            <a:off x="6409135" y="1407319"/>
            <a:ext cx="40481" cy="40481"/>
          </a:xfrm>
          <a:custGeom>
            <a:rect b="b" l="l" r="r" t="t"/>
            <a:pathLst>
              <a:path extrusionOk="0" h="33" w="34">
                <a:moveTo>
                  <a:pt x="2" y="14"/>
                </a:moveTo>
                <a:cubicBezTo>
                  <a:pt x="3" y="5"/>
                  <a:pt x="11" y="0"/>
                  <a:pt x="19" y="1"/>
                </a:cubicBezTo>
                <a:cubicBezTo>
                  <a:pt x="28" y="3"/>
                  <a:pt x="34" y="10"/>
                  <a:pt x="32" y="19"/>
                </a:cubicBezTo>
                <a:cubicBezTo>
                  <a:pt x="31" y="28"/>
                  <a:pt x="23" y="33"/>
                  <a:pt x="15" y="32"/>
                </a:cubicBezTo>
                <a:cubicBezTo>
                  <a:pt x="7" y="30"/>
                  <a:pt x="0" y="23"/>
                  <a:pt x="2"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15" name="Google Shape;215;p36"/>
          <p:cNvSpPr/>
          <p:nvPr/>
        </p:nvSpPr>
        <p:spPr>
          <a:xfrm>
            <a:off x="6261497" y="1381126"/>
            <a:ext cx="39291" cy="40481"/>
          </a:xfrm>
          <a:custGeom>
            <a:rect b="b" l="l" r="r" t="t"/>
            <a:pathLst>
              <a:path extrusionOk="0" h="33" w="33">
                <a:moveTo>
                  <a:pt x="1" y="14"/>
                </a:moveTo>
                <a:cubicBezTo>
                  <a:pt x="2" y="6"/>
                  <a:pt x="11" y="0"/>
                  <a:pt x="18" y="2"/>
                </a:cubicBezTo>
                <a:cubicBezTo>
                  <a:pt x="27" y="3"/>
                  <a:pt x="33" y="11"/>
                  <a:pt x="31" y="19"/>
                </a:cubicBezTo>
                <a:cubicBezTo>
                  <a:pt x="30" y="28"/>
                  <a:pt x="22" y="33"/>
                  <a:pt x="14" y="32"/>
                </a:cubicBezTo>
                <a:cubicBezTo>
                  <a:pt x="6" y="31"/>
                  <a:pt x="0" y="23"/>
                  <a:pt x="1"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16" name="Google Shape;216;p36"/>
          <p:cNvSpPr/>
          <p:nvPr/>
        </p:nvSpPr>
        <p:spPr>
          <a:xfrm>
            <a:off x="5704285" y="1738313"/>
            <a:ext cx="159544" cy="75010"/>
          </a:xfrm>
          <a:custGeom>
            <a:rect b="b" l="l" r="r" t="t"/>
            <a:pathLst>
              <a:path extrusionOk="0" h="62" w="133">
                <a:moveTo>
                  <a:pt x="66" y="62"/>
                </a:moveTo>
                <a:cubicBezTo>
                  <a:pt x="54" y="62"/>
                  <a:pt x="42" y="59"/>
                  <a:pt x="32" y="53"/>
                </a:cubicBezTo>
                <a:cubicBezTo>
                  <a:pt x="16" y="44"/>
                  <a:pt x="5" y="29"/>
                  <a:pt x="0" y="12"/>
                </a:cubicBezTo>
                <a:cubicBezTo>
                  <a:pt x="20" y="7"/>
                  <a:pt x="20" y="7"/>
                  <a:pt x="20" y="7"/>
                </a:cubicBezTo>
                <a:cubicBezTo>
                  <a:pt x="23" y="19"/>
                  <a:pt x="31" y="29"/>
                  <a:pt x="42" y="36"/>
                </a:cubicBezTo>
                <a:cubicBezTo>
                  <a:pt x="53" y="42"/>
                  <a:pt x="66" y="43"/>
                  <a:pt x="78" y="40"/>
                </a:cubicBezTo>
                <a:cubicBezTo>
                  <a:pt x="97" y="35"/>
                  <a:pt x="111" y="19"/>
                  <a:pt x="113" y="0"/>
                </a:cubicBezTo>
                <a:cubicBezTo>
                  <a:pt x="133" y="3"/>
                  <a:pt x="133" y="3"/>
                  <a:pt x="133" y="3"/>
                </a:cubicBezTo>
                <a:cubicBezTo>
                  <a:pt x="129" y="30"/>
                  <a:pt x="110" y="52"/>
                  <a:pt x="84" y="60"/>
                </a:cubicBezTo>
                <a:cubicBezTo>
                  <a:pt x="78" y="61"/>
                  <a:pt x="72" y="62"/>
                  <a:pt x="66" y="62"/>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17" name="Google Shape;217;p36"/>
          <p:cNvSpPr/>
          <p:nvPr/>
        </p:nvSpPr>
        <p:spPr>
          <a:xfrm>
            <a:off x="5139929" y="1359694"/>
            <a:ext cx="73819" cy="121444"/>
          </a:xfrm>
          <a:custGeom>
            <a:rect b="b" l="l" r="r" t="t"/>
            <a:pathLst>
              <a:path extrusionOk="0" h="102" w="62">
                <a:moveTo>
                  <a:pt x="62" y="102"/>
                </a:moveTo>
                <a:lnTo>
                  <a:pt x="0" y="102"/>
                </a:lnTo>
                <a:lnTo>
                  <a:pt x="0" y="0"/>
                </a:lnTo>
                <a:lnTo>
                  <a:pt x="21" y="0"/>
                </a:lnTo>
                <a:lnTo>
                  <a:pt x="21" y="81"/>
                </a:lnTo>
                <a:lnTo>
                  <a:pt x="62" y="81"/>
                </a:lnTo>
                <a:lnTo>
                  <a:pt x="62" y="102"/>
                </a:lnTo>
                <a:close/>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18" name="Google Shape;218;p36"/>
          <p:cNvSpPr/>
          <p:nvPr/>
        </p:nvSpPr>
        <p:spPr>
          <a:xfrm>
            <a:off x="5124450" y="1513285"/>
            <a:ext cx="110728" cy="36910"/>
          </a:xfrm>
          <a:custGeom>
            <a:rect b="b" l="l" r="r" t="t"/>
            <a:pathLst>
              <a:path extrusionOk="0" h="31" w="92">
                <a:moveTo>
                  <a:pt x="46" y="31"/>
                </a:moveTo>
                <a:cubicBezTo>
                  <a:pt x="39" y="31"/>
                  <a:pt x="33" y="30"/>
                  <a:pt x="27" y="28"/>
                </a:cubicBezTo>
                <a:cubicBezTo>
                  <a:pt x="11" y="25"/>
                  <a:pt x="1" y="17"/>
                  <a:pt x="0" y="16"/>
                </a:cubicBezTo>
                <a:cubicBezTo>
                  <a:pt x="13" y="0"/>
                  <a:pt x="13" y="0"/>
                  <a:pt x="13" y="0"/>
                </a:cubicBezTo>
                <a:cubicBezTo>
                  <a:pt x="13" y="0"/>
                  <a:pt x="13" y="0"/>
                  <a:pt x="13" y="0"/>
                </a:cubicBezTo>
                <a:cubicBezTo>
                  <a:pt x="14" y="1"/>
                  <a:pt x="43" y="23"/>
                  <a:pt x="82" y="0"/>
                </a:cubicBezTo>
                <a:cubicBezTo>
                  <a:pt x="92" y="17"/>
                  <a:pt x="92" y="17"/>
                  <a:pt x="92" y="17"/>
                </a:cubicBezTo>
                <a:cubicBezTo>
                  <a:pt x="75" y="27"/>
                  <a:pt x="59" y="31"/>
                  <a:pt x="46" y="31"/>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19" name="Google Shape;219;p36"/>
          <p:cNvSpPr/>
          <p:nvPr/>
        </p:nvSpPr>
        <p:spPr>
          <a:xfrm>
            <a:off x="6300788" y="1318022"/>
            <a:ext cx="101204" cy="204788"/>
          </a:xfrm>
          <a:custGeom>
            <a:rect b="b" l="l" r="r" t="t"/>
            <a:pathLst>
              <a:path extrusionOk="0" h="172" w="85">
                <a:moveTo>
                  <a:pt x="0" y="172"/>
                </a:moveTo>
                <a:lnTo>
                  <a:pt x="50" y="0"/>
                </a:lnTo>
                <a:lnTo>
                  <a:pt x="69" y="6"/>
                </a:lnTo>
                <a:lnTo>
                  <a:pt x="29" y="146"/>
                </a:lnTo>
                <a:lnTo>
                  <a:pt x="81" y="136"/>
                </a:lnTo>
                <a:lnTo>
                  <a:pt x="85" y="156"/>
                </a:lnTo>
                <a:lnTo>
                  <a:pt x="0" y="172"/>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20" name="Google Shape;220;p36"/>
          <p:cNvSpPr/>
          <p:nvPr/>
        </p:nvSpPr>
        <p:spPr>
          <a:xfrm>
            <a:off x="6324600" y="1537097"/>
            <a:ext cx="138113" cy="111919"/>
          </a:xfrm>
          <a:custGeom>
            <a:rect b="b" l="l" r="r" t="t"/>
            <a:pathLst>
              <a:path extrusionOk="0" h="94" w="116">
                <a:moveTo>
                  <a:pt x="55" y="94"/>
                </a:moveTo>
                <a:lnTo>
                  <a:pt x="38" y="83"/>
                </a:lnTo>
                <a:lnTo>
                  <a:pt x="74" y="27"/>
                </a:lnTo>
                <a:lnTo>
                  <a:pt x="5" y="39"/>
                </a:lnTo>
                <a:lnTo>
                  <a:pt x="0" y="19"/>
                </a:lnTo>
                <a:lnTo>
                  <a:pt x="116" y="0"/>
                </a:lnTo>
                <a:lnTo>
                  <a:pt x="55" y="94"/>
                </a:lnTo>
                <a:close/>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21" name="Google Shape;221;p36"/>
          <p:cNvSpPr/>
          <p:nvPr/>
        </p:nvSpPr>
        <p:spPr>
          <a:xfrm>
            <a:off x="3309938" y="1704976"/>
            <a:ext cx="134541" cy="109538"/>
          </a:xfrm>
          <a:custGeom>
            <a:rect b="b" l="l" r="r" t="t"/>
            <a:pathLst>
              <a:path extrusionOk="0" h="92" w="113">
                <a:moveTo>
                  <a:pt x="5" y="92"/>
                </a:moveTo>
                <a:lnTo>
                  <a:pt x="0" y="73"/>
                </a:lnTo>
                <a:lnTo>
                  <a:pt x="63" y="54"/>
                </a:lnTo>
                <a:lnTo>
                  <a:pt x="3" y="17"/>
                </a:lnTo>
                <a:lnTo>
                  <a:pt x="13" y="0"/>
                </a:lnTo>
                <a:lnTo>
                  <a:pt x="113" y="61"/>
                </a:lnTo>
                <a:lnTo>
                  <a:pt x="5" y="92"/>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22" name="Google Shape;222;p36"/>
          <p:cNvSpPr/>
          <p:nvPr/>
        </p:nvSpPr>
        <p:spPr>
          <a:xfrm>
            <a:off x="5762625" y="1626394"/>
            <a:ext cx="32147" cy="105966"/>
          </a:xfrm>
          <a:custGeom>
            <a:rect b="b" l="l" r="r" t="t"/>
            <a:pathLst>
              <a:path extrusionOk="0" h="89" w="27">
                <a:moveTo>
                  <a:pt x="6" y="89"/>
                </a:moveTo>
                <a:lnTo>
                  <a:pt x="0" y="1"/>
                </a:lnTo>
                <a:lnTo>
                  <a:pt x="21" y="0"/>
                </a:lnTo>
                <a:lnTo>
                  <a:pt x="27" y="88"/>
                </a:lnTo>
                <a:lnTo>
                  <a:pt x="6" y="89"/>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23" name="Google Shape;223;p36"/>
          <p:cNvSpPr/>
          <p:nvPr/>
        </p:nvSpPr>
        <p:spPr>
          <a:xfrm>
            <a:off x="4000500" y="1360885"/>
            <a:ext cx="38100" cy="108347"/>
          </a:xfrm>
          <a:custGeom>
            <a:rect b="b" l="l" r="r" t="t"/>
            <a:pathLst>
              <a:path extrusionOk="0" h="91" w="32">
                <a:moveTo>
                  <a:pt x="20" y="91"/>
                </a:moveTo>
                <a:lnTo>
                  <a:pt x="0" y="88"/>
                </a:lnTo>
                <a:lnTo>
                  <a:pt x="12" y="0"/>
                </a:lnTo>
                <a:lnTo>
                  <a:pt x="32" y="3"/>
                </a:lnTo>
                <a:lnTo>
                  <a:pt x="20" y="91"/>
                </a:lnTo>
                <a:close/>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24" name="Google Shape;224;p36"/>
          <p:cNvSpPr/>
          <p:nvPr/>
        </p:nvSpPr>
        <p:spPr>
          <a:xfrm>
            <a:off x="4575572" y="1672829"/>
            <a:ext cx="79772" cy="51197"/>
          </a:xfrm>
          <a:custGeom>
            <a:rect b="b" l="l" r="r" t="t"/>
            <a:pathLst>
              <a:path extrusionOk="0" h="43" w="67">
                <a:moveTo>
                  <a:pt x="19" y="43"/>
                </a:moveTo>
                <a:cubicBezTo>
                  <a:pt x="0" y="36"/>
                  <a:pt x="0" y="36"/>
                  <a:pt x="0" y="36"/>
                </a:cubicBezTo>
                <a:cubicBezTo>
                  <a:pt x="1" y="33"/>
                  <a:pt x="10" y="11"/>
                  <a:pt x="30" y="4"/>
                </a:cubicBezTo>
                <a:cubicBezTo>
                  <a:pt x="41" y="0"/>
                  <a:pt x="54" y="2"/>
                  <a:pt x="67" y="10"/>
                </a:cubicBezTo>
                <a:cubicBezTo>
                  <a:pt x="56" y="27"/>
                  <a:pt x="56" y="27"/>
                  <a:pt x="56" y="27"/>
                </a:cubicBezTo>
                <a:cubicBezTo>
                  <a:pt x="48" y="22"/>
                  <a:pt x="42" y="21"/>
                  <a:pt x="36" y="23"/>
                </a:cubicBezTo>
                <a:cubicBezTo>
                  <a:pt x="27" y="26"/>
                  <a:pt x="20" y="38"/>
                  <a:pt x="19" y="43"/>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25" name="Google Shape;225;p36"/>
          <p:cNvSpPr/>
          <p:nvPr/>
        </p:nvSpPr>
        <p:spPr>
          <a:xfrm>
            <a:off x="4520803" y="1664494"/>
            <a:ext cx="208360" cy="128588"/>
          </a:xfrm>
          <a:custGeom>
            <a:rect b="b" l="l" r="r" t="t"/>
            <a:pathLst>
              <a:path extrusionOk="0" h="107" w="174">
                <a:moveTo>
                  <a:pt x="71" y="107"/>
                </a:moveTo>
                <a:cubicBezTo>
                  <a:pt x="45" y="107"/>
                  <a:pt x="20" y="97"/>
                  <a:pt x="0" y="78"/>
                </a:cubicBezTo>
                <a:cubicBezTo>
                  <a:pt x="14" y="64"/>
                  <a:pt x="14" y="64"/>
                  <a:pt x="14" y="64"/>
                </a:cubicBezTo>
                <a:cubicBezTo>
                  <a:pt x="38" y="87"/>
                  <a:pt x="73" y="93"/>
                  <a:pt x="104" y="80"/>
                </a:cubicBezTo>
                <a:cubicBezTo>
                  <a:pt x="119" y="73"/>
                  <a:pt x="132" y="62"/>
                  <a:pt x="141" y="47"/>
                </a:cubicBezTo>
                <a:cubicBezTo>
                  <a:pt x="150" y="33"/>
                  <a:pt x="154" y="17"/>
                  <a:pt x="153" y="1"/>
                </a:cubicBezTo>
                <a:cubicBezTo>
                  <a:pt x="173" y="0"/>
                  <a:pt x="173" y="0"/>
                  <a:pt x="173" y="0"/>
                </a:cubicBezTo>
                <a:cubicBezTo>
                  <a:pt x="174" y="20"/>
                  <a:pt x="169" y="40"/>
                  <a:pt x="158" y="58"/>
                </a:cubicBezTo>
                <a:cubicBezTo>
                  <a:pt x="147" y="76"/>
                  <a:pt x="131" y="90"/>
                  <a:pt x="112" y="98"/>
                </a:cubicBezTo>
                <a:cubicBezTo>
                  <a:pt x="99" y="104"/>
                  <a:pt x="85" y="107"/>
                  <a:pt x="71" y="107"/>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nvGrpSpPr>
          <p:cNvPr id="226" name="Google Shape;226;p36"/>
          <p:cNvGrpSpPr/>
          <p:nvPr/>
        </p:nvGrpSpPr>
        <p:grpSpPr>
          <a:xfrm>
            <a:off x="2551509" y="1335882"/>
            <a:ext cx="352425" cy="307181"/>
            <a:chOff x="3386138" y="1781176"/>
            <a:chExt cx="469900" cy="409575"/>
          </a:xfrm>
        </p:grpSpPr>
        <p:sp>
          <p:nvSpPr>
            <p:cNvPr id="227" name="Google Shape;227;p36"/>
            <p:cNvSpPr/>
            <p:nvPr/>
          </p:nvSpPr>
          <p:spPr>
            <a:xfrm>
              <a:off x="3487738" y="1920876"/>
              <a:ext cx="57150" cy="55563"/>
            </a:xfrm>
            <a:custGeom>
              <a:rect b="b" l="l" r="r" t="t"/>
              <a:pathLst>
                <a:path extrusionOk="0" h="35" w="36">
                  <a:moveTo>
                    <a:pt x="4" y="24"/>
                  </a:moveTo>
                  <a:cubicBezTo>
                    <a:pt x="0" y="16"/>
                    <a:pt x="4" y="7"/>
                    <a:pt x="12" y="3"/>
                  </a:cubicBezTo>
                  <a:cubicBezTo>
                    <a:pt x="19" y="0"/>
                    <a:pt x="28" y="3"/>
                    <a:pt x="32" y="11"/>
                  </a:cubicBezTo>
                  <a:cubicBezTo>
                    <a:pt x="36" y="19"/>
                    <a:pt x="32" y="28"/>
                    <a:pt x="25" y="31"/>
                  </a:cubicBezTo>
                  <a:cubicBezTo>
                    <a:pt x="17" y="35"/>
                    <a:pt x="8" y="32"/>
                    <a:pt x="4" y="24"/>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28" name="Google Shape;228;p36"/>
            <p:cNvSpPr/>
            <p:nvPr/>
          </p:nvSpPr>
          <p:spPr>
            <a:xfrm>
              <a:off x="3725863" y="1893888"/>
              <a:ext cx="50800" cy="50800"/>
            </a:xfrm>
            <a:custGeom>
              <a:rect b="b" l="l" r="r" t="t"/>
              <a:pathLst>
                <a:path extrusionOk="0" h="32" w="32">
                  <a:moveTo>
                    <a:pt x="1" y="15"/>
                  </a:moveTo>
                  <a:cubicBezTo>
                    <a:pt x="2" y="6"/>
                    <a:pt x="10" y="0"/>
                    <a:pt x="18" y="1"/>
                  </a:cubicBezTo>
                  <a:cubicBezTo>
                    <a:pt x="26" y="2"/>
                    <a:pt x="32" y="9"/>
                    <a:pt x="31" y="18"/>
                  </a:cubicBezTo>
                  <a:cubicBezTo>
                    <a:pt x="30" y="27"/>
                    <a:pt x="23" y="32"/>
                    <a:pt x="14" y="32"/>
                  </a:cubicBezTo>
                  <a:cubicBezTo>
                    <a:pt x="6" y="31"/>
                    <a:pt x="0" y="23"/>
                    <a:pt x="1" y="15"/>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29" name="Google Shape;229;p36"/>
            <p:cNvSpPr/>
            <p:nvPr/>
          </p:nvSpPr>
          <p:spPr>
            <a:xfrm>
              <a:off x="3597275" y="1947863"/>
              <a:ext cx="106363" cy="101600"/>
            </a:xfrm>
            <a:custGeom>
              <a:rect b="b" l="l" r="r" t="t"/>
              <a:pathLst>
                <a:path extrusionOk="0" h="64" w="67">
                  <a:moveTo>
                    <a:pt x="5" y="64"/>
                  </a:moveTo>
                  <a:lnTo>
                    <a:pt x="0" y="2"/>
                  </a:lnTo>
                  <a:lnTo>
                    <a:pt x="20" y="0"/>
                  </a:lnTo>
                  <a:lnTo>
                    <a:pt x="24" y="43"/>
                  </a:lnTo>
                  <a:lnTo>
                    <a:pt x="66" y="39"/>
                  </a:lnTo>
                  <a:lnTo>
                    <a:pt x="67" y="59"/>
                  </a:lnTo>
                  <a:lnTo>
                    <a:pt x="5" y="64"/>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30" name="Google Shape;230;p36"/>
            <p:cNvSpPr/>
            <p:nvPr/>
          </p:nvSpPr>
          <p:spPr>
            <a:xfrm>
              <a:off x="3741738" y="1781176"/>
              <a:ext cx="39688" cy="74613"/>
            </a:xfrm>
            <a:custGeom>
              <a:rect b="b" l="l" r="r" t="t"/>
              <a:pathLst>
                <a:path extrusionOk="0" h="47" w="25">
                  <a:moveTo>
                    <a:pt x="20" y="47"/>
                  </a:moveTo>
                  <a:lnTo>
                    <a:pt x="0" y="45"/>
                  </a:lnTo>
                  <a:lnTo>
                    <a:pt x="5" y="0"/>
                  </a:lnTo>
                  <a:lnTo>
                    <a:pt x="25" y="2"/>
                  </a:lnTo>
                  <a:lnTo>
                    <a:pt x="20" y="47"/>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31" name="Google Shape;231;p36"/>
            <p:cNvSpPr/>
            <p:nvPr/>
          </p:nvSpPr>
          <p:spPr>
            <a:xfrm>
              <a:off x="3783013" y="1804988"/>
              <a:ext cx="73025" cy="74613"/>
            </a:xfrm>
            <a:custGeom>
              <a:rect b="b" l="l" r="r" t="t"/>
              <a:pathLst>
                <a:path extrusionOk="0" h="47" w="46">
                  <a:moveTo>
                    <a:pt x="16" y="47"/>
                  </a:moveTo>
                  <a:lnTo>
                    <a:pt x="0" y="34"/>
                  </a:lnTo>
                  <a:lnTo>
                    <a:pt x="31" y="0"/>
                  </a:lnTo>
                  <a:lnTo>
                    <a:pt x="46" y="13"/>
                  </a:lnTo>
                  <a:lnTo>
                    <a:pt x="16" y="47"/>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32" name="Google Shape;232;p36"/>
            <p:cNvSpPr/>
            <p:nvPr/>
          </p:nvSpPr>
          <p:spPr>
            <a:xfrm>
              <a:off x="3671888" y="1790701"/>
              <a:ext cx="61913" cy="79375"/>
            </a:xfrm>
            <a:custGeom>
              <a:rect b="b" l="l" r="r" t="t"/>
              <a:pathLst>
                <a:path extrusionOk="0" h="50" w="39">
                  <a:moveTo>
                    <a:pt x="22" y="50"/>
                  </a:moveTo>
                  <a:lnTo>
                    <a:pt x="0" y="10"/>
                  </a:lnTo>
                  <a:lnTo>
                    <a:pt x="17" y="0"/>
                  </a:lnTo>
                  <a:lnTo>
                    <a:pt x="39" y="40"/>
                  </a:lnTo>
                  <a:lnTo>
                    <a:pt x="22" y="50"/>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33" name="Google Shape;233;p36"/>
            <p:cNvSpPr/>
            <p:nvPr/>
          </p:nvSpPr>
          <p:spPr>
            <a:xfrm>
              <a:off x="3440113" y="1809751"/>
              <a:ext cx="58738" cy="80963"/>
            </a:xfrm>
            <a:custGeom>
              <a:rect b="b" l="l" r="r" t="t"/>
              <a:pathLst>
                <a:path extrusionOk="0" h="51" w="37">
                  <a:moveTo>
                    <a:pt x="19" y="51"/>
                  </a:moveTo>
                  <a:lnTo>
                    <a:pt x="0" y="9"/>
                  </a:lnTo>
                  <a:lnTo>
                    <a:pt x="18" y="0"/>
                  </a:lnTo>
                  <a:lnTo>
                    <a:pt x="37" y="41"/>
                  </a:lnTo>
                  <a:lnTo>
                    <a:pt x="19" y="51"/>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34" name="Google Shape;234;p36"/>
            <p:cNvSpPr/>
            <p:nvPr/>
          </p:nvSpPr>
          <p:spPr>
            <a:xfrm>
              <a:off x="3508375" y="1801813"/>
              <a:ext cx="46038" cy="76200"/>
            </a:xfrm>
            <a:custGeom>
              <a:rect b="b" l="l" r="r" t="t"/>
              <a:pathLst>
                <a:path extrusionOk="0" h="48" w="29">
                  <a:moveTo>
                    <a:pt x="20" y="48"/>
                  </a:moveTo>
                  <a:lnTo>
                    <a:pt x="0" y="45"/>
                  </a:lnTo>
                  <a:lnTo>
                    <a:pt x="8" y="0"/>
                  </a:lnTo>
                  <a:lnTo>
                    <a:pt x="29" y="4"/>
                  </a:lnTo>
                  <a:lnTo>
                    <a:pt x="20" y="48"/>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35" name="Google Shape;235;p36"/>
            <p:cNvSpPr/>
            <p:nvPr/>
          </p:nvSpPr>
          <p:spPr>
            <a:xfrm>
              <a:off x="3386138" y="1858963"/>
              <a:ext cx="77788" cy="65088"/>
            </a:xfrm>
            <a:custGeom>
              <a:rect b="b" l="l" r="r" t="t"/>
              <a:pathLst>
                <a:path extrusionOk="0" h="41" w="49">
                  <a:moveTo>
                    <a:pt x="40" y="41"/>
                  </a:moveTo>
                  <a:lnTo>
                    <a:pt x="0" y="19"/>
                  </a:lnTo>
                  <a:lnTo>
                    <a:pt x="10" y="0"/>
                  </a:lnTo>
                  <a:lnTo>
                    <a:pt x="49" y="23"/>
                  </a:lnTo>
                  <a:lnTo>
                    <a:pt x="40" y="41"/>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36" name="Google Shape;236;p36"/>
            <p:cNvSpPr/>
            <p:nvPr/>
          </p:nvSpPr>
          <p:spPr>
            <a:xfrm>
              <a:off x="3552825" y="2092326"/>
              <a:ext cx="211138" cy="98425"/>
            </a:xfrm>
            <a:custGeom>
              <a:rect b="b" l="l" r="r" t="t"/>
              <a:pathLst>
                <a:path extrusionOk="0" h="61" w="133">
                  <a:moveTo>
                    <a:pt x="66" y="61"/>
                  </a:moveTo>
                  <a:cubicBezTo>
                    <a:pt x="36" y="61"/>
                    <a:pt x="8" y="41"/>
                    <a:pt x="0" y="11"/>
                  </a:cubicBezTo>
                  <a:cubicBezTo>
                    <a:pt x="20" y="6"/>
                    <a:pt x="20" y="6"/>
                    <a:pt x="20" y="6"/>
                  </a:cubicBezTo>
                  <a:cubicBezTo>
                    <a:pt x="27" y="31"/>
                    <a:pt x="53" y="46"/>
                    <a:pt x="78" y="39"/>
                  </a:cubicBezTo>
                  <a:cubicBezTo>
                    <a:pt x="97" y="34"/>
                    <a:pt x="111" y="19"/>
                    <a:pt x="113" y="0"/>
                  </a:cubicBezTo>
                  <a:cubicBezTo>
                    <a:pt x="133" y="2"/>
                    <a:pt x="133" y="2"/>
                    <a:pt x="133" y="2"/>
                  </a:cubicBezTo>
                  <a:cubicBezTo>
                    <a:pt x="129" y="29"/>
                    <a:pt x="110" y="52"/>
                    <a:pt x="84" y="59"/>
                  </a:cubicBezTo>
                  <a:cubicBezTo>
                    <a:pt x="78" y="61"/>
                    <a:pt x="72" y="61"/>
                    <a:pt x="66" y="61"/>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sp>
        <p:nvSpPr>
          <p:cNvPr id="237" name="Google Shape;237;p36"/>
          <p:cNvSpPr/>
          <p:nvPr/>
        </p:nvSpPr>
        <p:spPr>
          <a:xfrm>
            <a:off x="3924300" y="1346597"/>
            <a:ext cx="41672" cy="39291"/>
          </a:xfrm>
          <a:custGeom>
            <a:rect b="b" l="l" r="r" t="t"/>
            <a:pathLst>
              <a:path extrusionOk="0" h="33" w="34">
                <a:moveTo>
                  <a:pt x="2" y="14"/>
                </a:moveTo>
                <a:cubicBezTo>
                  <a:pt x="3" y="6"/>
                  <a:pt x="12" y="0"/>
                  <a:pt x="20" y="2"/>
                </a:cubicBezTo>
                <a:cubicBezTo>
                  <a:pt x="28" y="3"/>
                  <a:pt x="34" y="10"/>
                  <a:pt x="32" y="19"/>
                </a:cubicBezTo>
                <a:cubicBezTo>
                  <a:pt x="31" y="28"/>
                  <a:pt x="23" y="33"/>
                  <a:pt x="15" y="32"/>
                </a:cubicBezTo>
                <a:cubicBezTo>
                  <a:pt x="7" y="31"/>
                  <a:pt x="0" y="23"/>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38" name="Google Shape;238;p36"/>
          <p:cNvSpPr/>
          <p:nvPr/>
        </p:nvSpPr>
        <p:spPr>
          <a:xfrm>
            <a:off x="4082653" y="1368029"/>
            <a:ext cx="40481" cy="39291"/>
          </a:xfrm>
          <a:custGeom>
            <a:rect b="b" l="l" r="r" t="t"/>
            <a:pathLst>
              <a:path extrusionOk="0" h="33" w="34">
                <a:moveTo>
                  <a:pt x="2" y="14"/>
                </a:moveTo>
                <a:cubicBezTo>
                  <a:pt x="3" y="5"/>
                  <a:pt x="12" y="0"/>
                  <a:pt x="20" y="1"/>
                </a:cubicBezTo>
                <a:cubicBezTo>
                  <a:pt x="28" y="2"/>
                  <a:pt x="34" y="10"/>
                  <a:pt x="32" y="19"/>
                </a:cubicBezTo>
                <a:cubicBezTo>
                  <a:pt x="31" y="27"/>
                  <a:pt x="23" y="33"/>
                  <a:pt x="15" y="31"/>
                </a:cubicBezTo>
                <a:cubicBezTo>
                  <a:pt x="7" y="30"/>
                  <a:pt x="0" y="22"/>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39" name="Google Shape;239;p36"/>
          <p:cNvSpPr/>
          <p:nvPr/>
        </p:nvSpPr>
        <p:spPr>
          <a:xfrm>
            <a:off x="3896916" y="1489472"/>
            <a:ext cx="198835" cy="65485"/>
          </a:xfrm>
          <a:custGeom>
            <a:rect b="b" l="l" r="r" t="t"/>
            <a:pathLst>
              <a:path extrusionOk="0" h="55" w="167">
                <a:moveTo>
                  <a:pt x="139" y="55"/>
                </a:moveTo>
                <a:lnTo>
                  <a:pt x="122" y="39"/>
                </a:lnTo>
                <a:lnTo>
                  <a:pt x="101" y="48"/>
                </a:lnTo>
                <a:lnTo>
                  <a:pt x="83" y="32"/>
                </a:lnTo>
                <a:lnTo>
                  <a:pt x="62" y="42"/>
                </a:lnTo>
                <a:lnTo>
                  <a:pt x="44" y="26"/>
                </a:lnTo>
                <a:lnTo>
                  <a:pt x="22" y="36"/>
                </a:lnTo>
                <a:lnTo>
                  <a:pt x="0" y="15"/>
                </a:lnTo>
                <a:lnTo>
                  <a:pt x="13" y="0"/>
                </a:lnTo>
                <a:lnTo>
                  <a:pt x="26" y="12"/>
                </a:lnTo>
                <a:lnTo>
                  <a:pt x="48" y="2"/>
                </a:lnTo>
                <a:lnTo>
                  <a:pt x="66" y="18"/>
                </a:lnTo>
                <a:lnTo>
                  <a:pt x="87" y="8"/>
                </a:lnTo>
                <a:lnTo>
                  <a:pt x="105" y="25"/>
                </a:lnTo>
                <a:lnTo>
                  <a:pt x="126" y="15"/>
                </a:lnTo>
                <a:lnTo>
                  <a:pt x="143" y="31"/>
                </a:lnTo>
                <a:lnTo>
                  <a:pt x="159" y="24"/>
                </a:lnTo>
                <a:lnTo>
                  <a:pt x="167" y="42"/>
                </a:lnTo>
                <a:lnTo>
                  <a:pt x="139" y="55"/>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40" name="Google Shape;240;p36"/>
          <p:cNvSpPr/>
          <p:nvPr/>
        </p:nvSpPr>
        <p:spPr>
          <a:xfrm>
            <a:off x="3464719" y="1603772"/>
            <a:ext cx="39291" cy="40481"/>
          </a:xfrm>
          <a:custGeom>
            <a:rect b="b" l="l" r="r" t="t"/>
            <a:pathLst>
              <a:path extrusionOk="0" h="34" w="33">
                <a:moveTo>
                  <a:pt x="1" y="14"/>
                </a:moveTo>
                <a:cubicBezTo>
                  <a:pt x="3" y="6"/>
                  <a:pt x="11" y="0"/>
                  <a:pt x="19" y="2"/>
                </a:cubicBezTo>
                <a:cubicBezTo>
                  <a:pt x="28" y="3"/>
                  <a:pt x="33" y="11"/>
                  <a:pt x="32" y="20"/>
                </a:cubicBezTo>
                <a:cubicBezTo>
                  <a:pt x="30" y="29"/>
                  <a:pt x="22" y="34"/>
                  <a:pt x="14" y="32"/>
                </a:cubicBezTo>
                <a:cubicBezTo>
                  <a:pt x="6" y="31"/>
                  <a:pt x="0" y="23"/>
                  <a:pt x="1"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41" name="Google Shape;241;p36"/>
          <p:cNvSpPr/>
          <p:nvPr/>
        </p:nvSpPr>
        <p:spPr>
          <a:xfrm>
            <a:off x="3298031" y="1578769"/>
            <a:ext cx="40481" cy="41672"/>
          </a:xfrm>
          <a:custGeom>
            <a:rect b="b" l="l" r="r" t="t"/>
            <a:pathLst>
              <a:path extrusionOk="0" h="34" w="34">
                <a:moveTo>
                  <a:pt x="2" y="14"/>
                </a:moveTo>
                <a:cubicBezTo>
                  <a:pt x="3" y="5"/>
                  <a:pt x="12" y="0"/>
                  <a:pt x="20" y="2"/>
                </a:cubicBezTo>
                <a:cubicBezTo>
                  <a:pt x="28" y="3"/>
                  <a:pt x="34" y="11"/>
                  <a:pt x="32" y="20"/>
                </a:cubicBezTo>
                <a:cubicBezTo>
                  <a:pt x="31" y="28"/>
                  <a:pt x="22" y="34"/>
                  <a:pt x="14" y="32"/>
                </a:cubicBezTo>
                <a:cubicBezTo>
                  <a:pt x="6" y="31"/>
                  <a:pt x="0" y="23"/>
                  <a:pt x="2"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42" name="Google Shape;242;p36"/>
          <p:cNvSpPr/>
          <p:nvPr/>
        </p:nvSpPr>
        <p:spPr>
          <a:xfrm>
            <a:off x="3355181" y="1625204"/>
            <a:ext cx="90488" cy="82153"/>
          </a:xfrm>
          <a:custGeom>
            <a:rect b="b" l="l" r="r" t="t"/>
            <a:pathLst>
              <a:path extrusionOk="0" h="69" w="75">
                <a:moveTo>
                  <a:pt x="30" y="69"/>
                </a:moveTo>
                <a:cubicBezTo>
                  <a:pt x="27" y="69"/>
                  <a:pt x="24" y="69"/>
                  <a:pt x="21" y="68"/>
                </a:cubicBezTo>
                <a:cubicBezTo>
                  <a:pt x="11" y="64"/>
                  <a:pt x="4" y="55"/>
                  <a:pt x="2" y="40"/>
                </a:cubicBezTo>
                <a:cubicBezTo>
                  <a:pt x="0" y="28"/>
                  <a:pt x="1" y="14"/>
                  <a:pt x="6" y="0"/>
                </a:cubicBezTo>
                <a:cubicBezTo>
                  <a:pt x="25" y="7"/>
                  <a:pt x="25" y="7"/>
                  <a:pt x="25" y="7"/>
                </a:cubicBezTo>
                <a:cubicBezTo>
                  <a:pt x="22" y="18"/>
                  <a:pt x="20" y="29"/>
                  <a:pt x="22" y="37"/>
                </a:cubicBezTo>
                <a:cubicBezTo>
                  <a:pt x="23" y="44"/>
                  <a:pt x="25" y="48"/>
                  <a:pt x="28" y="49"/>
                </a:cubicBezTo>
                <a:cubicBezTo>
                  <a:pt x="31" y="50"/>
                  <a:pt x="36" y="48"/>
                  <a:pt x="40" y="44"/>
                </a:cubicBezTo>
                <a:cubicBezTo>
                  <a:pt x="47" y="38"/>
                  <a:pt x="53" y="28"/>
                  <a:pt x="56" y="18"/>
                </a:cubicBezTo>
                <a:cubicBezTo>
                  <a:pt x="75" y="24"/>
                  <a:pt x="75" y="24"/>
                  <a:pt x="75" y="24"/>
                </a:cubicBezTo>
                <a:cubicBezTo>
                  <a:pt x="70" y="38"/>
                  <a:pt x="63" y="50"/>
                  <a:pt x="54" y="59"/>
                </a:cubicBezTo>
                <a:cubicBezTo>
                  <a:pt x="46" y="66"/>
                  <a:pt x="38" y="69"/>
                  <a:pt x="30" y="69"/>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43" name="Google Shape;243;p36"/>
          <p:cNvSpPr/>
          <p:nvPr/>
        </p:nvSpPr>
        <p:spPr>
          <a:xfrm>
            <a:off x="6371035" y="1974652"/>
            <a:ext cx="119063" cy="163116"/>
          </a:xfrm>
          <a:custGeom>
            <a:rect b="b" l="l" r="r" t="t"/>
            <a:pathLst>
              <a:path extrusionOk="0" h="137" w="100">
                <a:moveTo>
                  <a:pt x="0" y="137"/>
                </a:moveTo>
                <a:lnTo>
                  <a:pt x="20" y="0"/>
                </a:lnTo>
                <a:lnTo>
                  <a:pt x="40" y="3"/>
                </a:lnTo>
                <a:lnTo>
                  <a:pt x="24" y="111"/>
                </a:lnTo>
                <a:lnTo>
                  <a:pt x="96" y="98"/>
                </a:lnTo>
                <a:lnTo>
                  <a:pt x="100" y="118"/>
                </a:lnTo>
                <a:lnTo>
                  <a:pt x="0" y="137"/>
                </a:lnTo>
                <a:close/>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44" name="Google Shape;244;p36"/>
          <p:cNvSpPr/>
          <p:nvPr/>
        </p:nvSpPr>
        <p:spPr>
          <a:xfrm>
            <a:off x="6311504" y="2025254"/>
            <a:ext cx="38100" cy="36910"/>
          </a:xfrm>
          <a:custGeom>
            <a:rect b="b" l="l" r="r" t="t"/>
            <a:pathLst>
              <a:path extrusionOk="0" h="31" w="31">
                <a:moveTo>
                  <a:pt x="0" y="15"/>
                </a:moveTo>
                <a:cubicBezTo>
                  <a:pt x="0" y="6"/>
                  <a:pt x="7" y="0"/>
                  <a:pt x="15" y="0"/>
                </a:cubicBezTo>
                <a:cubicBezTo>
                  <a:pt x="24" y="0"/>
                  <a:pt x="31" y="6"/>
                  <a:pt x="31" y="15"/>
                </a:cubicBezTo>
                <a:cubicBezTo>
                  <a:pt x="31" y="24"/>
                  <a:pt x="23" y="31"/>
                  <a:pt x="15" y="30"/>
                </a:cubicBezTo>
                <a:cubicBezTo>
                  <a:pt x="7" y="30"/>
                  <a:pt x="0" y="24"/>
                  <a:pt x="0" y="15"/>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45" name="Google Shape;245;p36"/>
          <p:cNvSpPr/>
          <p:nvPr/>
        </p:nvSpPr>
        <p:spPr>
          <a:xfrm>
            <a:off x="6471047" y="2019301"/>
            <a:ext cx="36910" cy="36910"/>
          </a:xfrm>
          <a:custGeom>
            <a:rect b="b" l="l" r="r" t="t"/>
            <a:pathLst>
              <a:path extrusionOk="0" h="31" w="31">
                <a:moveTo>
                  <a:pt x="0" y="15"/>
                </a:moveTo>
                <a:cubicBezTo>
                  <a:pt x="0" y="6"/>
                  <a:pt x="7" y="0"/>
                  <a:pt x="15" y="0"/>
                </a:cubicBezTo>
                <a:cubicBezTo>
                  <a:pt x="24" y="0"/>
                  <a:pt x="31" y="6"/>
                  <a:pt x="31" y="15"/>
                </a:cubicBezTo>
                <a:cubicBezTo>
                  <a:pt x="31" y="24"/>
                  <a:pt x="24" y="31"/>
                  <a:pt x="15" y="30"/>
                </a:cubicBezTo>
                <a:cubicBezTo>
                  <a:pt x="7" y="30"/>
                  <a:pt x="0" y="24"/>
                  <a:pt x="0" y="15"/>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nvGrpSpPr>
          <p:cNvPr id="246" name="Google Shape;246;p36"/>
          <p:cNvGrpSpPr/>
          <p:nvPr/>
        </p:nvGrpSpPr>
        <p:grpSpPr>
          <a:xfrm>
            <a:off x="6906816" y="2246710"/>
            <a:ext cx="239315" cy="213122"/>
            <a:chOff x="9209088" y="2995613"/>
            <a:chExt cx="319087" cy="284163"/>
          </a:xfrm>
        </p:grpSpPr>
        <p:sp>
          <p:nvSpPr>
            <p:cNvPr id="247" name="Google Shape;247;p36"/>
            <p:cNvSpPr/>
            <p:nvPr/>
          </p:nvSpPr>
          <p:spPr>
            <a:xfrm>
              <a:off x="9247188" y="2995613"/>
              <a:ext cx="55563" cy="53975"/>
            </a:xfrm>
            <a:custGeom>
              <a:rect b="b" l="l" r="r" t="t"/>
              <a:pathLst>
                <a:path extrusionOk="0" h="34" w="35">
                  <a:moveTo>
                    <a:pt x="3" y="12"/>
                  </a:moveTo>
                  <a:cubicBezTo>
                    <a:pt x="5" y="4"/>
                    <a:pt x="14" y="0"/>
                    <a:pt x="22" y="2"/>
                  </a:cubicBezTo>
                  <a:cubicBezTo>
                    <a:pt x="30" y="4"/>
                    <a:pt x="35" y="13"/>
                    <a:pt x="32" y="21"/>
                  </a:cubicBezTo>
                  <a:cubicBezTo>
                    <a:pt x="30" y="30"/>
                    <a:pt x="21" y="34"/>
                    <a:pt x="13" y="31"/>
                  </a:cubicBezTo>
                  <a:cubicBezTo>
                    <a:pt x="5" y="29"/>
                    <a:pt x="0" y="21"/>
                    <a:pt x="3" y="12"/>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48" name="Google Shape;248;p36"/>
            <p:cNvSpPr/>
            <p:nvPr/>
          </p:nvSpPr>
          <p:spPr>
            <a:xfrm>
              <a:off x="9474200" y="3057526"/>
              <a:ext cx="53975" cy="55563"/>
            </a:xfrm>
            <a:custGeom>
              <a:rect b="b" l="l" r="r" t="t"/>
              <a:pathLst>
                <a:path extrusionOk="0" h="34" w="34">
                  <a:moveTo>
                    <a:pt x="2" y="13"/>
                  </a:moveTo>
                  <a:cubicBezTo>
                    <a:pt x="5" y="4"/>
                    <a:pt x="14" y="0"/>
                    <a:pt x="21" y="2"/>
                  </a:cubicBezTo>
                  <a:cubicBezTo>
                    <a:pt x="29" y="5"/>
                    <a:pt x="34" y="13"/>
                    <a:pt x="32" y="22"/>
                  </a:cubicBezTo>
                  <a:cubicBezTo>
                    <a:pt x="29" y="30"/>
                    <a:pt x="20" y="34"/>
                    <a:pt x="12" y="32"/>
                  </a:cubicBezTo>
                  <a:cubicBezTo>
                    <a:pt x="5" y="29"/>
                    <a:pt x="0" y="21"/>
                    <a:pt x="2" y="1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49" name="Google Shape;249;p36"/>
            <p:cNvSpPr/>
            <p:nvPr/>
          </p:nvSpPr>
          <p:spPr>
            <a:xfrm>
              <a:off x="9259888" y="3035301"/>
              <a:ext cx="155575" cy="158750"/>
            </a:xfrm>
            <a:custGeom>
              <a:rect b="b" l="l" r="r" t="t"/>
              <a:pathLst>
                <a:path extrusionOk="0" h="100" w="98">
                  <a:moveTo>
                    <a:pt x="92" y="100"/>
                  </a:moveTo>
                  <a:lnTo>
                    <a:pt x="0" y="76"/>
                  </a:lnTo>
                  <a:lnTo>
                    <a:pt x="74" y="0"/>
                  </a:lnTo>
                  <a:lnTo>
                    <a:pt x="88" y="14"/>
                  </a:lnTo>
                  <a:lnTo>
                    <a:pt x="39" y="65"/>
                  </a:lnTo>
                  <a:lnTo>
                    <a:pt x="98" y="80"/>
                  </a:lnTo>
                  <a:lnTo>
                    <a:pt x="92" y="100"/>
                  </a:lnTo>
                  <a:close/>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50" name="Google Shape;250;p36"/>
            <p:cNvSpPr/>
            <p:nvPr/>
          </p:nvSpPr>
          <p:spPr>
            <a:xfrm>
              <a:off x="9209088" y="3186113"/>
              <a:ext cx="263525" cy="93663"/>
            </a:xfrm>
            <a:custGeom>
              <a:rect b="b" l="l" r="r" t="t"/>
              <a:pathLst>
                <a:path extrusionOk="0" h="59" w="166">
                  <a:moveTo>
                    <a:pt x="138" y="59"/>
                  </a:moveTo>
                  <a:lnTo>
                    <a:pt x="120" y="42"/>
                  </a:lnTo>
                  <a:lnTo>
                    <a:pt x="98" y="51"/>
                  </a:lnTo>
                  <a:lnTo>
                    <a:pt x="82" y="34"/>
                  </a:lnTo>
                  <a:lnTo>
                    <a:pt x="60" y="43"/>
                  </a:lnTo>
                  <a:lnTo>
                    <a:pt x="43" y="26"/>
                  </a:lnTo>
                  <a:lnTo>
                    <a:pt x="21" y="35"/>
                  </a:lnTo>
                  <a:lnTo>
                    <a:pt x="0" y="14"/>
                  </a:lnTo>
                  <a:lnTo>
                    <a:pt x="14" y="0"/>
                  </a:lnTo>
                  <a:lnTo>
                    <a:pt x="26" y="12"/>
                  </a:lnTo>
                  <a:lnTo>
                    <a:pt x="48" y="3"/>
                  </a:lnTo>
                  <a:lnTo>
                    <a:pt x="65" y="19"/>
                  </a:lnTo>
                  <a:lnTo>
                    <a:pt x="86" y="10"/>
                  </a:lnTo>
                  <a:lnTo>
                    <a:pt x="103" y="27"/>
                  </a:lnTo>
                  <a:lnTo>
                    <a:pt x="125" y="18"/>
                  </a:lnTo>
                  <a:lnTo>
                    <a:pt x="143" y="35"/>
                  </a:lnTo>
                  <a:lnTo>
                    <a:pt x="158" y="28"/>
                  </a:lnTo>
                  <a:lnTo>
                    <a:pt x="166" y="47"/>
                  </a:lnTo>
                  <a:lnTo>
                    <a:pt x="138" y="59"/>
                  </a:lnTo>
                  <a:close/>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sp>
        <p:nvSpPr>
          <p:cNvPr id="251" name="Google Shape;251;p36"/>
          <p:cNvSpPr/>
          <p:nvPr/>
        </p:nvSpPr>
        <p:spPr>
          <a:xfrm>
            <a:off x="6311504" y="2153841"/>
            <a:ext cx="219075" cy="34528"/>
          </a:xfrm>
          <a:custGeom>
            <a:rect b="b" l="l" r="r" t="t"/>
            <a:pathLst>
              <a:path extrusionOk="0" h="29" w="184">
                <a:moveTo>
                  <a:pt x="1" y="29"/>
                </a:moveTo>
                <a:lnTo>
                  <a:pt x="0" y="9"/>
                </a:lnTo>
                <a:lnTo>
                  <a:pt x="183" y="0"/>
                </a:lnTo>
                <a:lnTo>
                  <a:pt x="184" y="20"/>
                </a:lnTo>
                <a:lnTo>
                  <a:pt x="1" y="29"/>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nvGrpSpPr>
          <p:cNvPr id="252" name="Google Shape;252;p36"/>
          <p:cNvGrpSpPr/>
          <p:nvPr/>
        </p:nvGrpSpPr>
        <p:grpSpPr>
          <a:xfrm>
            <a:off x="5729288" y="2234804"/>
            <a:ext cx="186928" cy="215503"/>
            <a:chOff x="7639050" y="2979738"/>
            <a:chExt cx="249238" cy="287338"/>
          </a:xfrm>
        </p:grpSpPr>
        <p:sp>
          <p:nvSpPr>
            <p:cNvPr id="253" name="Google Shape;253;p36"/>
            <p:cNvSpPr/>
            <p:nvPr/>
          </p:nvSpPr>
          <p:spPr>
            <a:xfrm>
              <a:off x="7743825" y="2979738"/>
              <a:ext cx="144463" cy="195263"/>
            </a:xfrm>
            <a:custGeom>
              <a:rect b="b" l="l" r="r" t="t"/>
              <a:pathLst>
                <a:path extrusionOk="0" h="123" w="91">
                  <a:moveTo>
                    <a:pt x="6" y="123"/>
                  </a:moveTo>
                  <a:lnTo>
                    <a:pt x="0" y="104"/>
                  </a:lnTo>
                  <a:lnTo>
                    <a:pt x="57" y="85"/>
                  </a:lnTo>
                  <a:lnTo>
                    <a:pt x="0" y="13"/>
                  </a:lnTo>
                  <a:lnTo>
                    <a:pt x="15" y="0"/>
                  </a:lnTo>
                  <a:lnTo>
                    <a:pt x="91" y="95"/>
                  </a:lnTo>
                  <a:lnTo>
                    <a:pt x="6" y="123"/>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54" name="Google Shape;254;p36"/>
            <p:cNvSpPr/>
            <p:nvPr/>
          </p:nvSpPr>
          <p:spPr>
            <a:xfrm>
              <a:off x="7639050" y="3040063"/>
              <a:ext cx="49213" cy="49213"/>
            </a:xfrm>
            <a:custGeom>
              <a:rect b="b" l="l" r="r" t="t"/>
              <a:pathLst>
                <a:path extrusionOk="0" h="30" w="31">
                  <a:moveTo>
                    <a:pt x="0" y="15"/>
                  </a:moveTo>
                  <a:cubicBezTo>
                    <a:pt x="0" y="6"/>
                    <a:pt x="7" y="0"/>
                    <a:pt x="15" y="0"/>
                  </a:cubicBezTo>
                  <a:cubicBezTo>
                    <a:pt x="24" y="0"/>
                    <a:pt x="31" y="6"/>
                    <a:pt x="31" y="15"/>
                  </a:cubicBezTo>
                  <a:cubicBezTo>
                    <a:pt x="31" y="24"/>
                    <a:pt x="23" y="30"/>
                    <a:pt x="15" y="30"/>
                  </a:cubicBezTo>
                  <a:cubicBezTo>
                    <a:pt x="7" y="30"/>
                    <a:pt x="0" y="24"/>
                    <a:pt x="0" y="15"/>
                  </a:cubicBezTo>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55" name="Google Shape;255;p36"/>
            <p:cNvSpPr/>
            <p:nvPr/>
          </p:nvSpPr>
          <p:spPr>
            <a:xfrm>
              <a:off x="7834313" y="2989263"/>
              <a:ext cx="49213" cy="49213"/>
            </a:xfrm>
            <a:custGeom>
              <a:rect b="b" l="l" r="r" t="t"/>
              <a:pathLst>
                <a:path extrusionOk="0" h="31" w="31">
                  <a:moveTo>
                    <a:pt x="0" y="16"/>
                  </a:moveTo>
                  <a:cubicBezTo>
                    <a:pt x="0" y="7"/>
                    <a:pt x="7" y="0"/>
                    <a:pt x="15" y="0"/>
                  </a:cubicBezTo>
                  <a:cubicBezTo>
                    <a:pt x="24" y="0"/>
                    <a:pt x="31" y="7"/>
                    <a:pt x="31" y="16"/>
                  </a:cubicBezTo>
                  <a:cubicBezTo>
                    <a:pt x="30" y="25"/>
                    <a:pt x="23" y="31"/>
                    <a:pt x="15" y="31"/>
                  </a:cubicBezTo>
                  <a:cubicBezTo>
                    <a:pt x="7" y="31"/>
                    <a:pt x="0" y="25"/>
                    <a:pt x="0" y="16"/>
                  </a:cubicBezTo>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56" name="Google Shape;256;p36"/>
            <p:cNvSpPr/>
            <p:nvPr/>
          </p:nvSpPr>
          <p:spPr>
            <a:xfrm>
              <a:off x="7646988" y="3159126"/>
              <a:ext cx="209550" cy="107950"/>
            </a:xfrm>
            <a:custGeom>
              <a:rect b="b" l="l" r="r" t="t"/>
              <a:pathLst>
                <a:path extrusionOk="0" h="68" w="131">
                  <a:moveTo>
                    <a:pt x="68" y="68"/>
                  </a:moveTo>
                  <a:cubicBezTo>
                    <a:pt x="31" y="68"/>
                    <a:pt x="0" y="37"/>
                    <a:pt x="0" y="0"/>
                  </a:cubicBezTo>
                  <a:cubicBezTo>
                    <a:pt x="20" y="0"/>
                    <a:pt x="20" y="0"/>
                    <a:pt x="20" y="0"/>
                  </a:cubicBezTo>
                  <a:cubicBezTo>
                    <a:pt x="20" y="26"/>
                    <a:pt x="42" y="48"/>
                    <a:pt x="68" y="48"/>
                  </a:cubicBezTo>
                  <a:cubicBezTo>
                    <a:pt x="87" y="48"/>
                    <a:pt x="105" y="36"/>
                    <a:pt x="112" y="18"/>
                  </a:cubicBezTo>
                  <a:cubicBezTo>
                    <a:pt x="131" y="26"/>
                    <a:pt x="131" y="26"/>
                    <a:pt x="131" y="26"/>
                  </a:cubicBezTo>
                  <a:cubicBezTo>
                    <a:pt x="120" y="51"/>
                    <a:pt x="96" y="68"/>
                    <a:pt x="68" y="68"/>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sp>
        <p:nvSpPr>
          <p:cNvPr id="257" name="Google Shape;257;p36"/>
          <p:cNvSpPr/>
          <p:nvPr/>
        </p:nvSpPr>
        <p:spPr>
          <a:xfrm>
            <a:off x="3851672" y="1997869"/>
            <a:ext cx="35719" cy="36910"/>
          </a:xfrm>
          <a:custGeom>
            <a:rect b="b" l="l" r="r" t="t"/>
            <a:pathLst>
              <a:path extrusionOk="0" h="31" w="30">
                <a:moveTo>
                  <a:pt x="0" y="16"/>
                </a:moveTo>
                <a:cubicBezTo>
                  <a:pt x="0" y="7"/>
                  <a:pt x="7" y="0"/>
                  <a:pt x="15" y="1"/>
                </a:cubicBezTo>
                <a:cubicBezTo>
                  <a:pt x="23" y="1"/>
                  <a:pt x="30" y="7"/>
                  <a:pt x="30" y="16"/>
                </a:cubicBezTo>
                <a:cubicBezTo>
                  <a:pt x="30" y="25"/>
                  <a:pt x="23" y="31"/>
                  <a:pt x="15" y="31"/>
                </a:cubicBezTo>
                <a:cubicBezTo>
                  <a:pt x="7" y="31"/>
                  <a:pt x="0" y="25"/>
                  <a:pt x="0" y="16"/>
                </a:cubicBezTo>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58" name="Google Shape;258;p36"/>
          <p:cNvSpPr/>
          <p:nvPr/>
        </p:nvSpPr>
        <p:spPr>
          <a:xfrm>
            <a:off x="3317081" y="2268141"/>
            <a:ext cx="42863" cy="42862"/>
          </a:xfrm>
          <a:custGeom>
            <a:rect b="b" l="l" r="r" t="t"/>
            <a:pathLst>
              <a:path extrusionOk="0" h="35" w="36">
                <a:moveTo>
                  <a:pt x="4" y="23"/>
                </a:moveTo>
                <a:cubicBezTo>
                  <a:pt x="0" y="15"/>
                  <a:pt x="5" y="6"/>
                  <a:pt x="12" y="3"/>
                </a:cubicBezTo>
                <a:cubicBezTo>
                  <a:pt x="20" y="0"/>
                  <a:pt x="29" y="4"/>
                  <a:pt x="32" y="12"/>
                </a:cubicBezTo>
                <a:cubicBezTo>
                  <a:pt x="36" y="20"/>
                  <a:pt x="31" y="29"/>
                  <a:pt x="24" y="32"/>
                </a:cubicBezTo>
                <a:cubicBezTo>
                  <a:pt x="16" y="35"/>
                  <a:pt x="7" y="31"/>
                  <a:pt x="4" y="2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59" name="Google Shape;259;p36"/>
          <p:cNvSpPr/>
          <p:nvPr/>
        </p:nvSpPr>
        <p:spPr>
          <a:xfrm>
            <a:off x="3424238" y="2225279"/>
            <a:ext cx="42863" cy="40481"/>
          </a:xfrm>
          <a:custGeom>
            <a:rect b="b" l="l" r="r" t="t"/>
            <a:pathLst>
              <a:path extrusionOk="0" h="34" w="36">
                <a:moveTo>
                  <a:pt x="4" y="23"/>
                </a:moveTo>
                <a:cubicBezTo>
                  <a:pt x="0" y="15"/>
                  <a:pt x="5" y="6"/>
                  <a:pt x="12" y="3"/>
                </a:cubicBezTo>
                <a:cubicBezTo>
                  <a:pt x="20" y="0"/>
                  <a:pt x="29" y="3"/>
                  <a:pt x="32" y="11"/>
                </a:cubicBezTo>
                <a:cubicBezTo>
                  <a:pt x="36" y="19"/>
                  <a:pt x="31" y="28"/>
                  <a:pt x="24" y="31"/>
                </a:cubicBezTo>
                <a:cubicBezTo>
                  <a:pt x="16" y="34"/>
                  <a:pt x="7" y="31"/>
                  <a:pt x="4" y="2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60" name="Google Shape;260;p36"/>
          <p:cNvSpPr/>
          <p:nvPr/>
        </p:nvSpPr>
        <p:spPr>
          <a:xfrm>
            <a:off x="4062413" y="1991916"/>
            <a:ext cx="36910" cy="36910"/>
          </a:xfrm>
          <a:custGeom>
            <a:rect b="b" l="l" r="r" t="t"/>
            <a:pathLst>
              <a:path extrusionOk="0" h="31" w="31">
                <a:moveTo>
                  <a:pt x="0" y="16"/>
                </a:moveTo>
                <a:cubicBezTo>
                  <a:pt x="1" y="7"/>
                  <a:pt x="8" y="0"/>
                  <a:pt x="16" y="1"/>
                </a:cubicBezTo>
                <a:cubicBezTo>
                  <a:pt x="24" y="1"/>
                  <a:pt x="31" y="7"/>
                  <a:pt x="31" y="16"/>
                </a:cubicBezTo>
                <a:cubicBezTo>
                  <a:pt x="31" y="25"/>
                  <a:pt x="24" y="31"/>
                  <a:pt x="16" y="31"/>
                </a:cubicBezTo>
                <a:cubicBezTo>
                  <a:pt x="8" y="31"/>
                  <a:pt x="0" y="25"/>
                  <a:pt x="0" y="16"/>
                </a:cubicBezTo>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61" name="Google Shape;261;p36"/>
          <p:cNvSpPr/>
          <p:nvPr/>
        </p:nvSpPr>
        <p:spPr>
          <a:xfrm>
            <a:off x="4488656" y="2264569"/>
            <a:ext cx="38100" cy="38100"/>
          </a:xfrm>
          <a:custGeom>
            <a:rect b="b" l="l" r="r" t="t"/>
            <a:pathLst>
              <a:path extrusionOk="0" h="31" w="31">
                <a:moveTo>
                  <a:pt x="0" y="15"/>
                </a:moveTo>
                <a:cubicBezTo>
                  <a:pt x="1" y="6"/>
                  <a:pt x="8" y="0"/>
                  <a:pt x="16" y="0"/>
                </a:cubicBezTo>
                <a:cubicBezTo>
                  <a:pt x="25" y="0"/>
                  <a:pt x="31" y="7"/>
                  <a:pt x="31" y="16"/>
                </a:cubicBezTo>
                <a:cubicBezTo>
                  <a:pt x="31" y="24"/>
                  <a:pt x="24" y="31"/>
                  <a:pt x="15" y="31"/>
                </a:cubicBezTo>
                <a:cubicBezTo>
                  <a:pt x="7" y="30"/>
                  <a:pt x="0" y="24"/>
                  <a:pt x="0"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62" name="Google Shape;262;p36"/>
          <p:cNvSpPr/>
          <p:nvPr/>
        </p:nvSpPr>
        <p:spPr>
          <a:xfrm>
            <a:off x="4630341" y="2257426"/>
            <a:ext cx="36910" cy="36910"/>
          </a:xfrm>
          <a:custGeom>
            <a:rect b="b" l="l" r="r" t="t"/>
            <a:pathLst>
              <a:path extrusionOk="0" h="31" w="31">
                <a:moveTo>
                  <a:pt x="0" y="15"/>
                </a:moveTo>
                <a:cubicBezTo>
                  <a:pt x="0" y="6"/>
                  <a:pt x="8" y="0"/>
                  <a:pt x="16" y="0"/>
                </a:cubicBezTo>
                <a:cubicBezTo>
                  <a:pt x="24" y="0"/>
                  <a:pt x="31" y="7"/>
                  <a:pt x="31" y="16"/>
                </a:cubicBezTo>
                <a:cubicBezTo>
                  <a:pt x="31" y="25"/>
                  <a:pt x="23" y="31"/>
                  <a:pt x="15" y="31"/>
                </a:cubicBezTo>
                <a:cubicBezTo>
                  <a:pt x="7" y="31"/>
                  <a:pt x="0" y="24"/>
                  <a:pt x="0"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63" name="Google Shape;263;p36"/>
          <p:cNvSpPr/>
          <p:nvPr/>
        </p:nvSpPr>
        <p:spPr>
          <a:xfrm>
            <a:off x="5211366" y="2044304"/>
            <a:ext cx="40481" cy="39291"/>
          </a:xfrm>
          <a:custGeom>
            <a:rect b="b" l="l" r="r" t="t"/>
            <a:pathLst>
              <a:path extrusionOk="0" h="33" w="33">
                <a:moveTo>
                  <a:pt x="2" y="14"/>
                </a:moveTo>
                <a:cubicBezTo>
                  <a:pt x="3" y="5"/>
                  <a:pt x="11" y="0"/>
                  <a:pt x="19" y="1"/>
                </a:cubicBezTo>
                <a:cubicBezTo>
                  <a:pt x="27" y="2"/>
                  <a:pt x="33" y="10"/>
                  <a:pt x="32" y="19"/>
                </a:cubicBezTo>
                <a:cubicBezTo>
                  <a:pt x="31" y="27"/>
                  <a:pt x="23" y="33"/>
                  <a:pt x="14" y="31"/>
                </a:cubicBezTo>
                <a:cubicBezTo>
                  <a:pt x="6" y="30"/>
                  <a:pt x="0" y="22"/>
                  <a:pt x="2"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64" name="Google Shape;264;p36"/>
          <p:cNvSpPr/>
          <p:nvPr/>
        </p:nvSpPr>
        <p:spPr>
          <a:xfrm>
            <a:off x="5063729" y="2018110"/>
            <a:ext cx="39291" cy="39291"/>
          </a:xfrm>
          <a:custGeom>
            <a:rect b="b" l="l" r="r" t="t"/>
            <a:pathLst>
              <a:path extrusionOk="0" h="33" w="33">
                <a:moveTo>
                  <a:pt x="2" y="14"/>
                </a:moveTo>
                <a:cubicBezTo>
                  <a:pt x="3" y="5"/>
                  <a:pt x="11" y="0"/>
                  <a:pt x="19" y="1"/>
                </a:cubicBezTo>
                <a:cubicBezTo>
                  <a:pt x="27" y="3"/>
                  <a:pt x="33" y="10"/>
                  <a:pt x="32" y="19"/>
                </a:cubicBezTo>
                <a:cubicBezTo>
                  <a:pt x="31" y="28"/>
                  <a:pt x="23" y="33"/>
                  <a:pt x="14" y="32"/>
                </a:cubicBezTo>
                <a:cubicBezTo>
                  <a:pt x="6" y="30"/>
                  <a:pt x="0" y="23"/>
                  <a:pt x="2"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65" name="Google Shape;265;p36"/>
          <p:cNvSpPr/>
          <p:nvPr/>
        </p:nvSpPr>
        <p:spPr>
          <a:xfrm>
            <a:off x="4507706" y="2375297"/>
            <a:ext cx="158353" cy="73819"/>
          </a:xfrm>
          <a:custGeom>
            <a:rect b="b" l="l" r="r" t="t"/>
            <a:pathLst>
              <a:path extrusionOk="0" h="62" w="133">
                <a:moveTo>
                  <a:pt x="65" y="62"/>
                </a:moveTo>
                <a:cubicBezTo>
                  <a:pt x="54" y="62"/>
                  <a:pt x="42" y="59"/>
                  <a:pt x="32" y="53"/>
                </a:cubicBezTo>
                <a:cubicBezTo>
                  <a:pt x="16" y="44"/>
                  <a:pt x="5" y="29"/>
                  <a:pt x="0" y="12"/>
                </a:cubicBezTo>
                <a:cubicBezTo>
                  <a:pt x="19" y="6"/>
                  <a:pt x="19" y="6"/>
                  <a:pt x="19" y="6"/>
                </a:cubicBezTo>
                <a:cubicBezTo>
                  <a:pt x="23" y="19"/>
                  <a:pt x="31" y="29"/>
                  <a:pt x="42" y="35"/>
                </a:cubicBezTo>
                <a:cubicBezTo>
                  <a:pt x="53" y="41"/>
                  <a:pt x="66" y="43"/>
                  <a:pt x="78" y="40"/>
                </a:cubicBezTo>
                <a:cubicBezTo>
                  <a:pt x="97" y="35"/>
                  <a:pt x="110" y="19"/>
                  <a:pt x="113" y="0"/>
                </a:cubicBezTo>
                <a:cubicBezTo>
                  <a:pt x="133" y="2"/>
                  <a:pt x="133" y="2"/>
                  <a:pt x="133" y="2"/>
                </a:cubicBezTo>
                <a:cubicBezTo>
                  <a:pt x="129" y="30"/>
                  <a:pt x="110" y="52"/>
                  <a:pt x="83" y="59"/>
                </a:cubicBezTo>
                <a:cubicBezTo>
                  <a:pt x="77" y="61"/>
                  <a:pt x="71" y="62"/>
                  <a:pt x="65" y="62"/>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66" name="Google Shape;266;p36"/>
          <p:cNvSpPr/>
          <p:nvPr/>
        </p:nvSpPr>
        <p:spPr>
          <a:xfrm>
            <a:off x="3942160" y="1996679"/>
            <a:ext cx="75010" cy="119063"/>
          </a:xfrm>
          <a:custGeom>
            <a:rect b="b" l="l" r="r" t="t"/>
            <a:pathLst>
              <a:path extrusionOk="0" h="100" w="63">
                <a:moveTo>
                  <a:pt x="63" y="100"/>
                </a:moveTo>
                <a:lnTo>
                  <a:pt x="0" y="100"/>
                </a:lnTo>
                <a:lnTo>
                  <a:pt x="0" y="0"/>
                </a:lnTo>
                <a:lnTo>
                  <a:pt x="21" y="0"/>
                </a:lnTo>
                <a:lnTo>
                  <a:pt x="21" y="80"/>
                </a:lnTo>
                <a:lnTo>
                  <a:pt x="63" y="80"/>
                </a:lnTo>
                <a:lnTo>
                  <a:pt x="63" y="100"/>
                </a:lnTo>
                <a:close/>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67" name="Google Shape;267;p36"/>
          <p:cNvSpPr/>
          <p:nvPr/>
        </p:nvSpPr>
        <p:spPr>
          <a:xfrm>
            <a:off x="3926681" y="2149079"/>
            <a:ext cx="110728" cy="36910"/>
          </a:xfrm>
          <a:custGeom>
            <a:rect b="b" l="l" r="r" t="t"/>
            <a:pathLst>
              <a:path extrusionOk="0" h="31" w="92">
                <a:moveTo>
                  <a:pt x="46" y="31"/>
                </a:moveTo>
                <a:cubicBezTo>
                  <a:pt x="39" y="31"/>
                  <a:pt x="32" y="30"/>
                  <a:pt x="27" y="29"/>
                </a:cubicBezTo>
                <a:cubicBezTo>
                  <a:pt x="11" y="25"/>
                  <a:pt x="1" y="18"/>
                  <a:pt x="0" y="17"/>
                </a:cubicBezTo>
                <a:cubicBezTo>
                  <a:pt x="12" y="1"/>
                  <a:pt x="12" y="1"/>
                  <a:pt x="12" y="1"/>
                </a:cubicBezTo>
                <a:cubicBezTo>
                  <a:pt x="12" y="1"/>
                  <a:pt x="12" y="1"/>
                  <a:pt x="12" y="1"/>
                </a:cubicBezTo>
                <a:cubicBezTo>
                  <a:pt x="14" y="2"/>
                  <a:pt x="43" y="24"/>
                  <a:pt x="82" y="0"/>
                </a:cubicBezTo>
                <a:cubicBezTo>
                  <a:pt x="92" y="17"/>
                  <a:pt x="92" y="17"/>
                  <a:pt x="92" y="17"/>
                </a:cubicBezTo>
                <a:cubicBezTo>
                  <a:pt x="75" y="28"/>
                  <a:pt x="59" y="31"/>
                  <a:pt x="46" y="31"/>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68" name="Google Shape;268;p36"/>
          <p:cNvSpPr/>
          <p:nvPr/>
        </p:nvSpPr>
        <p:spPr>
          <a:xfrm>
            <a:off x="5104210" y="1955007"/>
            <a:ext cx="98822" cy="204788"/>
          </a:xfrm>
          <a:custGeom>
            <a:rect b="b" l="l" r="r" t="t"/>
            <a:pathLst>
              <a:path extrusionOk="0" h="172" w="83">
                <a:moveTo>
                  <a:pt x="0" y="172"/>
                </a:moveTo>
                <a:lnTo>
                  <a:pt x="49" y="0"/>
                </a:lnTo>
                <a:lnTo>
                  <a:pt x="68" y="6"/>
                </a:lnTo>
                <a:lnTo>
                  <a:pt x="28" y="146"/>
                </a:lnTo>
                <a:lnTo>
                  <a:pt x="80" y="135"/>
                </a:lnTo>
                <a:lnTo>
                  <a:pt x="83" y="156"/>
                </a:lnTo>
                <a:lnTo>
                  <a:pt x="0" y="172"/>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69" name="Google Shape;269;p36"/>
          <p:cNvSpPr/>
          <p:nvPr/>
        </p:nvSpPr>
        <p:spPr>
          <a:xfrm>
            <a:off x="5128022" y="2172891"/>
            <a:ext cx="138113" cy="111919"/>
          </a:xfrm>
          <a:custGeom>
            <a:rect b="b" l="l" r="r" t="t"/>
            <a:pathLst>
              <a:path extrusionOk="0" h="94" w="116">
                <a:moveTo>
                  <a:pt x="54" y="94"/>
                </a:moveTo>
                <a:lnTo>
                  <a:pt x="37" y="83"/>
                </a:lnTo>
                <a:lnTo>
                  <a:pt x="73" y="28"/>
                </a:lnTo>
                <a:lnTo>
                  <a:pt x="3" y="40"/>
                </a:lnTo>
                <a:lnTo>
                  <a:pt x="0" y="20"/>
                </a:lnTo>
                <a:lnTo>
                  <a:pt x="116" y="0"/>
                </a:lnTo>
                <a:lnTo>
                  <a:pt x="54" y="94"/>
                </a:lnTo>
                <a:close/>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70" name="Google Shape;270;p36"/>
          <p:cNvSpPr/>
          <p:nvPr/>
        </p:nvSpPr>
        <p:spPr>
          <a:xfrm>
            <a:off x="2112169" y="2340769"/>
            <a:ext cx="134541" cy="109538"/>
          </a:xfrm>
          <a:custGeom>
            <a:rect b="b" l="l" r="r" t="t"/>
            <a:pathLst>
              <a:path extrusionOk="0" h="92" w="113">
                <a:moveTo>
                  <a:pt x="6" y="92"/>
                </a:moveTo>
                <a:lnTo>
                  <a:pt x="0" y="72"/>
                </a:lnTo>
                <a:lnTo>
                  <a:pt x="64" y="54"/>
                </a:lnTo>
                <a:lnTo>
                  <a:pt x="3" y="18"/>
                </a:lnTo>
                <a:lnTo>
                  <a:pt x="14" y="0"/>
                </a:lnTo>
                <a:lnTo>
                  <a:pt x="113" y="60"/>
                </a:lnTo>
                <a:lnTo>
                  <a:pt x="6" y="92"/>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71" name="Google Shape;271;p36"/>
          <p:cNvSpPr/>
          <p:nvPr/>
        </p:nvSpPr>
        <p:spPr>
          <a:xfrm>
            <a:off x="4566047" y="2260997"/>
            <a:ext cx="30956" cy="108347"/>
          </a:xfrm>
          <a:custGeom>
            <a:rect b="b" l="l" r="r" t="t"/>
            <a:pathLst>
              <a:path extrusionOk="0" h="91" w="26">
                <a:moveTo>
                  <a:pt x="6" y="91"/>
                </a:moveTo>
                <a:lnTo>
                  <a:pt x="0" y="2"/>
                </a:lnTo>
                <a:lnTo>
                  <a:pt x="20" y="0"/>
                </a:lnTo>
                <a:lnTo>
                  <a:pt x="26" y="89"/>
                </a:lnTo>
                <a:lnTo>
                  <a:pt x="6" y="91"/>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72" name="Google Shape;272;p36"/>
          <p:cNvSpPr/>
          <p:nvPr/>
        </p:nvSpPr>
        <p:spPr>
          <a:xfrm>
            <a:off x="2802731" y="1997869"/>
            <a:ext cx="38100" cy="107156"/>
          </a:xfrm>
          <a:custGeom>
            <a:rect b="b" l="l" r="r" t="t"/>
            <a:pathLst>
              <a:path extrusionOk="0" h="90" w="32">
                <a:moveTo>
                  <a:pt x="20" y="90"/>
                </a:moveTo>
                <a:lnTo>
                  <a:pt x="0" y="87"/>
                </a:lnTo>
                <a:lnTo>
                  <a:pt x="12" y="0"/>
                </a:lnTo>
                <a:lnTo>
                  <a:pt x="32" y="2"/>
                </a:lnTo>
                <a:lnTo>
                  <a:pt x="20" y="90"/>
                </a:lnTo>
                <a:close/>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73" name="Google Shape;273;p36"/>
          <p:cNvSpPr/>
          <p:nvPr/>
        </p:nvSpPr>
        <p:spPr>
          <a:xfrm>
            <a:off x="3377803" y="2308622"/>
            <a:ext cx="80962" cy="51197"/>
          </a:xfrm>
          <a:custGeom>
            <a:rect b="b" l="l" r="r" t="t"/>
            <a:pathLst>
              <a:path extrusionOk="0" h="43" w="67">
                <a:moveTo>
                  <a:pt x="19" y="43"/>
                </a:moveTo>
                <a:cubicBezTo>
                  <a:pt x="0" y="36"/>
                  <a:pt x="0" y="36"/>
                  <a:pt x="0" y="36"/>
                </a:cubicBezTo>
                <a:cubicBezTo>
                  <a:pt x="1" y="34"/>
                  <a:pt x="9" y="11"/>
                  <a:pt x="30" y="4"/>
                </a:cubicBezTo>
                <a:cubicBezTo>
                  <a:pt x="41" y="0"/>
                  <a:pt x="54" y="2"/>
                  <a:pt x="67" y="10"/>
                </a:cubicBezTo>
                <a:cubicBezTo>
                  <a:pt x="56" y="28"/>
                  <a:pt x="56" y="28"/>
                  <a:pt x="56" y="28"/>
                </a:cubicBezTo>
                <a:cubicBezTo>
                  <a:pt x="48" y="23"/>
                  <a:pt x="42" y="21"/>
                  <a:pt x="36" y="23"/>
                </a:cubicBezTo>
                <a:cubicBezTo>
                  <a:pt x="27" y="27"/>
                  <a:pt x="20" y="39"/>
                  <a:pt x="19" y="43"/>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74" name="Google Shape;274;p36"/>
          <p:cNvSpPr/>
          <p:nvPr/>
        </p:nvSpPr>
        <p:spPr>
          <a:xfrm>
            <a:off x="3323035" y="2301479"/>
            <a:ext cx="208360" cy="126206"/>
          </a:xfrm>
          <a:custGeom>
            <a:rect b="b" l="l" r="r" t="t"/>
            <a:pathLst>
              <a:path extrusionOk="0" h="106" w="174">
                <a:moveTo>
                  <a:pt x="71" y="106"/>
                </a:moveTo>
                <a:cubicBezTo>
                  <a:pt x="45" y="106"/>
                  <a:pt x="19" y="97"/>
                  <a:pt x="0" y="78"/>
                </a:cubicBezTo>
                <a:cubicBezTo>
                  <a:pt x="14" y="63"/>
                  <a:pt x="14" y="63"/>
                  <a:pt x="14" y="63"/>
                </a:cubicBezTo>
                <a:cubicBezTo>
                  <a:pt x="38" y="86"/>
                  <a:pt x="73" y="93"/>
                  <a:pt x="104" y="79"/>
                </a:cubicBezTo>
                <a:cubicBezTo>
                  <a:pt x="119" y="72"/>
                  <a:pt x="132" y="61"/>
                  <a:pt x="141" y="47"/>
                </a:cubicBezTo>
                <a:cubicBezTo>
                  <a:pt x="149" y="33"/>
                  <a:pt x="154" y="17"/>
                  <a:pt x="153" y="0"/>
                </a:cubicBezTo>
                <a:cubicBezTo>
                  <a:pt x="173" y="0"/>
                  <a:pt x="173" y="0"/>
                  <a:pt x="173" y="0"/>
                </a:cubicBezTo>
                <a:cubicBezTo>
                  <a:pt x="174" y="20"/>
                  <a:pt x="169" y="40"/>
                  <a:pt x="158" y="58"/>
                </a:cubicBezTo>
                <a:cubicBezTo>
                  <a:pt x="147" y="75"/>
                  <a:pt x="131" y="89"/>
                  <a:pt x="112" y="98"/>
                </a:cubicBezTo>
                <a:cubicBezTo>
                  <a:pt x="98" y="103"/>
                  <a:pt x="84" y="106"/>
                  <a:pt x="71" y="106"/>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75" name="Google Shape;275;p36"/>
          <p:cNvSpPr/>
          <p:nvPr/>
        </p:nvSpPr>
        <p:spPr>
          <a:xfrm>
            <a:off x="2727722" y="1983582"/>
            <a:ext cx="39291" cy="39291"/>
          </a:xfrm>
          <a:custGeom>
            <a:rect b="b" l="l" r="r" t="t"/>
            <a:pathLst>
              <a:path extrusionOk="0" h="33" w="33">
                <a:moveTo>
                  <a:pt x="2" y="14"/>
                </a:moveTo>
                <a:cubicBezTo>
                  <a:pt x="3" y="5"/>
                  <a:pt x="11" y="0"/>
                  <a:pt x="19" y="1"/>
                </a:cubicBezTo>
                <a:cubicBezTo>
                  <a:pt x="27" y="3"/>
                  <a:pt x="33" y="10"/>
                  <a:pt x="32" y="19"/>
                </a:cubicBezTo>
                <a:cubicBezTo>
                  <a:pt x="31" y="28"/>
                  <a:pt x="23" y="33"/>
                  <a:pt x="14" y="32"/>
                </a:cubicBezTo>
                <a:cubicBezTo>
                  <a:pt x="6" y="30"/>
                  <a:pt x="0" y="23"/>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76" name="Google Shape;276;p36"/>
          <p:cNvSpPr/>
          <p:nvPr/>
        </p:nvSpPr>
        <p:spPr>
          <a:xfrm>
            <a:off x="2886075" y="2003822"/>
            <a:ext cx="39291" cy="39291"/>
          </a:xfrm>
          <a:custGeom>
            <a:rect b="b" l="l" r="r" t="t"/>
            <a:pathLst>
              <a:path extrusionOk="0" h="33" w="33">
                <a:moveTo>
                  <a:pt x="2" y="14"/>
                </a:moveTo>
                <a:cubicBezTo>
                  <a:pt x="3" y="6"/>
                  <a:pt x="11" y="0"/>
                  <a:pt x="19" y="1"/>
                </a:cubicBezTo>
                <a:cubicBezTo>
                  <a:pt x="27" y="3"/>
                  <a:pt x="33" y="10"/>
                  <a:pt x="32" y="19"/>
                </a:cubicBezTo>
                <a:cubicBezTo>
                  <a:pt x="31" y="28"/>
                  <a:pt x="23" y="33"/>
                  <a:pt x="14" y="32"/>
                </a:cubicBezTo>
                <a:cubicBezTo>
                  <a:pt x="6" y="31"/>
                  <a:pt x="0" y="23"/>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77" name="Google Shape;277;p36"/>
          <p:cNvSpPr/>
          <p:nvPr/>
        </p:nvSpPr>
        <p:spPr>
          <a:xfrm>
            <a:off x="2699147" y="2126457"/>
            <a:ext cx="200025" cy="65485"/>
          </a:xfrm>
          <a:custGeom>
            <a:rect b="b" l="l" r="r" t="t"/>
            <a:pathLst>
              <a:path extrusionOk="0" h="55" w="168">
                <a:moveTo>
                  <a:pt x="140" y="55"/>
                </a:moveTo>
                <a:lnTo>
                  <a:pt x="123" y="38"/>
                </a:lnTo>
                <a:lnTo>
                  <a:pt x="100" y="48"/>
                </a:lnTo>
                <a:lnTo>
                  <a:pt x="83" y="32"/>
                </a:lnTo>
                <a:lnTo>
                  <a:pt x="62" y="42"/>
                </a:lnTo>
                <a:lnTo>
                  <a:pt x="44" y="25"/>
                </a:lnTo>
                <a:lnTo>
                  <a:pt x="23" y="35"/>
                </a:lnTo>
                <a:lnTo>
                  <a:pt x="0" y="14"/>
                </a:lnTo>
                <a:lnTo>
                  <a:pt x="14" y="0"/>
                </a:lnTo>
                <a:lnTo>
                  <a:pt x="27" y="11"/>
                </a:lnTo>
                <a:lnTo>
                  <a:pt x="48" y="2"/>
                </a:lnTo>
                <a:lnTo>
                  <a:pt x="65" y="18"/>
                </a:lnTo>
                <a:lnTo>
                  <a:pt x="87" y="8"/>
                </a:lnTo>
                <a:lnTo>
                  <a:pt x="104" y="24"/>
                </a:lnTo>
                <a:lnTo>
                  <a:pt x="127" y="15"/>
                </a:lnTo>
                <a:lnTo>
                  <a:pt x="144" y="31"/>
                </a:lnTo>
                <a:lnTo>
                  <a:pt x="160" y="24"/>
                </a:lnTo>
                <a:lnTo>
                  <a:pt x="168" y="42"/>
                </a:lnTo>
                <a:lnTo>
                  <a:pt x="140" y="55"/>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78" name="Google Shape;278;p36"/>
          <p:cNvSpPr/>
          <p:nvPr/>
        </p:nvSpPr>
        <p:spPr>
          <a:xfrm>
            <a:off x="2266950" y="2239566"/>
            <a:ext cx="40481" cy="39291"/>
          </a:xfrm>
          <a:custGeom>
            <a:rect b="b" l="l" r="r" t="t"/>
            <a:pathLst>
              <a:path extrusionOk="0" h="33" w="33">
                <a:moveTo>
                  <a:pt x="1" y="14"/>
                </a:moveTo>
                <a:cubicBezTo>
                  <a:pt x="3" y="5"/>
                  <a:pt x="11" y="0"/>
                  <a:pt x="19" y="2"/>
                </a:cubicBezTo>
                <a:cubicBezTo>
                  <a:pt x="27" y="3"/>
                  <a:pt x="33" y="11"/>
                  <a:pt x="32" y="20"/>
                </a:cubicBezTo>
                <a:cubicBezTo>
                  <a:pt x="30" y="28"/>
                  <a:pt x="22" y="33"/>
                  <a:pt x="14" y="32"/>
                </a:cubicBezTo>
                <a:cubicBezTo>
                  <a:pt x="6" y="30"/>
                  <a:pt x="0" y="23"/>
                  <a:pt x="1"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79" name="Google Shape;279;p36"/>
          <p:cNvSpPr/>
          <p:nvPr/>
        </p:nvSpPr>
        <p:spPr>
          <a:xfrm>
            <a:off x="2100263" y="2215754"/>
            <a:ext cx="40481" cy="39291"/>
          </a:xfrm>
          <a:custGeom>
            <a:rect b="b" l="l" r="r" t="t"/>
            <a:pathLst>
              <a:path extrusionOk="0" h="33" w="33">
                <a:moveTo>
                  <a:pt x="2" y="14"/>
                </a:moveTo>
                <a:cubicBezTo>
                  <a:pt x="3" y="5"/>
                  <a:pt x="12" y="0"/>
                  <a:pt x="20" y="1"/>
                </a:cubicBezTo>
                <a:cubicBezTo>
                  <a:pt x="28" y="3"/>
                  <a:pt x="33" y="11"/>
                  <a:pt x="32" y="19"/>
                </a:cubicBezTo>
                <a:cubicBezTo>
                  <a:pt x="30" y="28"/>
                  <a:pt x="22" y="33"/>
                  <a:pt x="14" y="32"/>
                </a:cubicBezTo>
                <a:cubicBezTo>
                  <a:pt x="6" y="30"/>
                  <a:pt x="0" y="22"/>
                  <a:pt x="2"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80" name="Google Shape;280;p36"/>
          <p:cNvSpPr/>
          <p:nvPr/>
        </p:nvSpPr>
        <p:spPr>
          <a:xfrm>
            <a:off x="2158604" y="2260997"/>
            <a:ext cx="89297" cy="83344"/>
          </a:xfrm>
          <a:custGeom>
            <a:rect b="b" l="l" r="r" t="t"/>
            <a:pathLst>
              <a:path extrusionOk="0" h="69" w="75">
                <a:moveTo>
                  <a:pt x="29" y="69"/>
                </a:moveTo>
                <a:cubicBezTo>
                  <a:pt x="27" y="69"/>
                  <a:pt x="24" y="69"/>
                  <a:pt x="21" y="68"/>
                </a:cubicBezTo>
                <a:cubicBezTo>
                  <a:pt x="11" y="64"/>
                  <a:pt x="4" y="54"/>
                  <a:pt x="2" y="40"/>
                </a:cubicBezTo>
                <a:cubicBezTo>
                  <a:pt x="0" y="28"/>
                  <a:pt x="1" y="14"/>
                  <a:pt x="6" y="0"/>
                </a:cubicBezTo>
                <a:cubicBezTo>
                  <a:pt x="25" y="7"/>
                  <a:pt x="25" y="7"/>
                  <a:pt x="25" y="7"/>
                </a:cubicBezTo>
                <a:cubicBezTo>
                  <a:pt x="21" y="17"/>
                  <a:pt x="20" y="28"/>
                  <a:pt x="21" y="37"/>
                </a:cubicBezTo>
                <a:cubicBezTo>
                  <a:pt x="22" y="43"/>
                  <a:pt x="25" y="48"/>
                  <a:pt x="28" y="49"/>
                </a:cubicBezTo>
                <a:cubicBezTo>
                  <a:pt x="31" y="50"/>
                  <a:pt x="35" y="48"/>
                  <a:pt x="40" y="43"/>
                </a:cubicBezTo>
                <a:cubicBezTo>
                  <a:pt x="46" y="37"/>
                  <a:pt x="52" y="28"/>
                  <a:pt x="56" y="17"/>
                </a:cubicBezTo>
                <a:cubicBezTo>
                  <a:pt x="75" y="24"/>
                  <a:pt x="75" y="24"/>
                  <a:pt x="75" y="24"/>
                </a:cubicBezTo>
                <a:cubicBezTo>
                  <a:pt x="70" y="38"/>
                  <a:pt x="63" y="50"/>
                  <a:pt x="54" y="58"/>
                </a:cubicBezTo>
                <a:cubicBezTo>
                  <a:pt x="46" y="65"/>
                  <a:pt x="37" y="69"/>
                  <a:pt x="29" y="69"/>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81" name="Google Shape;281;p36"/>
          <p:cNvSpPr/>
          <p:nvPr/>
        </p:nvSpPr>
        <p:spPr>
          <a:xfrm>
            <a:off x="7004447" y="2945607"/>
            <a:ext cx="109538" cy="146447"/>
          </a:xfrm>
          <a:custGeom>
            <a:rect b="b" l="l" r="r" t="t"/>
            <a:pathLst>
              <a:path extrusionOk="0" h="123" w="92">
                <a:moveTo>
                  <a:pt x="7" y="123"/>
                </a:moveTo>
                <a:lnTo>
                  <a:pt x="0" y="104"/>
                </a:lnTo>
                <a:lnTo>
                  <a:pt x="58" y="84"/>
                </a:lnTo>
                <a:lnTo>
                  <a:pt x="0" y="12"/>
                </a:lnTo>
                <a:lnTo>
                  <a:pt x="15" y="0"/>
                </a:lnTo>
                <a:lnTo>
                  <a:pt x="92" y="94"/>
                </a:lnTo>
                <a:lnTo>
                  <a:pt x="7" y="123"/>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82" name="Google Shape;282;p36"/>
          <p:cNvSpPr/>
          <p:nvPr/>
        </p:nvSpPr>
        <p:spPr>
          <a:xfrm>
            <a:off x="6927056" y="2989660"/>
            <a:ext cx="36910" cy="38100"/>
          </a:xfrm>
          <a:custGeom>
            <a:rect b="b" l="l" r="r" t="t"/>
            <a:pathLst>
              <a:path extrusionOk="0" h="31" w="31">
                <a:moveTo>
                  <a:pt x="0" y="15"/>
                </a:moveTo>
                <a:cubicBezTo>
                  <a:pt x="0" y="6"/>
                  <a:pt x="7" y="0"/>
                  <a:pt x="16" y="0"/>
                </a:cubicBezTo>
                <a:cubicBezTo>
                  <a:pt x="24" y="0"/>
                  <a:pt x="31" y="7"/>
                  <a:pt x="31" y="15"/>
                </a:cubicBezTo>
                <a:cubicBezTo>
                  <a:pt x="31" y="24"/>
                  <a:pt x="24" y="31"/>
                  <a:pt x="15" y="31"/>
                </a:cubicBezTo>
                <a:cubicBezTo>
                  <a:pt x="7" y="31"/>
                  <a:pt x="0" y="24"/>
                  <a:pt x="0" y="15"/>
                </a:cubicBezTo>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83" name="Google Shape;283;p36"/>
          <p:cNvSpPr/>
          <p:nvPr/>
        </p:nvSpPr>
        <p:spPr>
          <a:xfrm>
            <a:off x="7073504" y="2952751"/>
            <a:ext cx="36910" cy="36910"/>
          </a:xfrm>
          <a:custGeom>
            <a:rect b="b" l="l" r="r" t="t"/>
            <a:pathLst>
              <a:path extrusionOk="0" h="31" w="31">
                <a:moveTo>
                  <a:pt x="0" y="15"/>
                </a:moveTo>
                <a:cubicBezTo>
                  <a:pt x="0" y="6"/>
                  <a:pt x="7" y="0"/>
                  <a:pt x="15" y="0"/>
                </a:cubicBezTo>
                <a:cubicBezTo>
                  <a:pt x="24" y="0"/>
                  <a:pt x="31" y="6"/>
                  <a:pt x="31" y="15"/>
                </a:cubicBezTo>
                <a:cubicBezTo>
                  <a:pt x="31" y="24"/>
                  <a:pt x="24" y="31"/>
                  <a:pt x="15" y="30"/>
                </a:cubicBezTo>
                <a:cubicBezTo>
                  <a:pt x="7" y="30"/>
                  <a:pt x="0" y="24"/>
                  <a:pt x="0" y="15"/>
                </a:cubicBezTo>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84" name="Google Shape;284;p36"/>
          <p:cNvSpPr/>
          <p:nvPr/>
        </p:nvSpPr>
        <p:spPr>
          <a:xfrm>
            <a:off x="2162175" y="2950370"/>
            <a:ext cx="40481" cy="39291"/>
          </a:xfrm>
          <a:custGeom>
            <a:rect b="b" l="l" r="r" t="t"/>
            <a:pathLst>
              <a:path extrusionOk="0" h="33" w="34">
                <a:moveTo>
                  <a:pt x="2" y="19"/>
                </a:moveTo>
                <a:cubicBezTo>
                  <a:pt x="0" y="11"/>
                  <a:pt x="7" y="3"/>
                  <a:pt x="15" y="2"/>
                </a:cubicBezTo>
                <a:cubicBezTo>
                  <a:pt x="23" y="0"/>
                  <a:pt x="31" y="6"/>
                  <a:pt x="32" y="15"/>
                </a:cubicBezTo>
                <a:cubicBezTo>
                  <a:pt x="34" y="23"/>
                  <a:pt x="28" y="31"/>
                  <a:pt x="20" y="32"/>
                </a:cubicBezTo>
                <a:cubicBezTo>
                  <a:pt x="12" y="33"/>
                  <a:pt x="3" y="28"/>
                  <a:pt x="2" y="19"/>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85" name="Google Shape;285;p36"/>
          <p:cNvSpPr/>
          <p:nvPr/>
        </p:nvSpPr>
        <p:spPr>
          <a:xfrm>
            <a:off x="1997869" y="2983707"/>
            <a:ext cx="39291" cy="40481"/>
          </a:xfrm>
          <a:custGeom>
            <a:rect b="b" l="l" r="r" t="t"/>
            <a:pathLst>
              <a:path extrusionOk="0" h="33" w="33">
                <a:moveTo>
                  <a:pt x="2" y="19"/>
                </a:moveTo>
                <a:cubicBezTo>
                  <a:pt x="0" y="10"/>
                  <a:pt x="6" y="3"/>
                  <a:pt x="14" y="1"/>
                </a:cubicBezTo>
                <a:cubicBezTo>
                  <a:pt x="22" y="0"/>
                  <a:pt x="31" y="5"/>
                  <a:pt x="32" y="14"/>
                </a:cubicBezTo>
                <a:cubicBezTo>
                  <a:pt x="33" y="23"/>
                  <a:pt x="27" y="30"/>
                  <a:pt x="19" y="32"/>
                </a:cubicBezTo>
                <a:cubicBezTo>
                  <a:pt x="11" y="33"/>
                  <a:pt x="3" y="28"/>
                  <a:pt x="2" y="19"/>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86" name="Google Shape;286;p36"/>
          <p:cNvSpPr/>
          <p:nvPr/>
        </p:nvSpPr>
        <p:spPr>
          <a:xfrm>
            <a:off x="2068116" y="3012282"/>
            <a:ext cx="88106" cy="71438"/>
          </a:xfrm>
          <a:custGeom>
            <a:rect b="b" l="l" r="r" t="t"/>
            <a:pathLst>
              <a:path extrusionOk="0" h="60" w="73">
                <a:moveTo>
                  <a:pt x="37" y="60"/>
                </a:moveTo>
                <a:cubicBezTo>
                  <a:pt x="26" y="60"/>
                  <a:pt x="16" y="53"/>
                  <a:pt x="9" y="40"/>
                </a:cubicBezTo>
                <a:cubicBezTo>
                  <a:pt x="3" y="30"/>
                  <a:pt x="0" y="16"/>
                  <a:pt x="0" y="1"/>
                </a:cubicBezTo>
                <a:cubicBezTo>
                  <a:pt x="20" y="1"/>
                  <a:pt x="20" y="1"/>
                  <a:pt x="20" y="1"/>
                </a:cubicBezTo>
                <a:cubicBezTo>
                  <a:pt x="20" y="12"/>
                  <a:pt x="23" y="23"/>
                  <a:pt x="27" y="31"/>
                </a:cubicBezTo>
                <a:cubicBezTo>
                  <a:pt x="30" y="36"/>
                  <a:pt x="34" y="40"/>
                  <a:pt x="37" y="40"/>
                </a:cubicBezTo>
                <a:cubicBezTo>
                  <a:pt x="37" y="40"/>
                  <a:pt x="37" y="40"/>
                  <a:pt x="37" y="40"/>
                </a:cubicBezTo>
                <a:cubicBezTo>
                  <a:pt x="43" y="40"/>
                  <a:pt x="53" y="24"/>
                  <a:pt x="53" y="1"/>
                </a:cubicBezTo>
                <a:cubicBezTo>
                  <a:pt x="73" y="0"/>
                  <a:pt x="73" y="0"/>
                  <a:pt x="73" y="0"/>
                </a:cubicBezTo>
                <a:cubicBezTo>
                  <a:pt x="73" y="15"/>
                  <a:pt x="70" y="29"/>
                  <a:pt x="64" y="40"/>
                </a:cubicBezTo>
                <a:cubicBezTo>
                  <a:pt x="58" y="53"/>
                  <a:pt x="48" y="60"/>
                  <a:pt x="37" y="60"/>
                </a:cubicBezTo>
                <a:cubicBezTo>
                  <a:pt x="37" y="60"/>
                  <a:pt x="37" y="60"/>
                  <a:pt x="37" y="60"/>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87" name="Google Shape;287;p36"/>
          <p:cNvSpPr/>
          <p:nvPr/>
        </p:nvSpPr>
        <p:spPr>
          <a:xfrm>
            <a:off x="2003822" y="3037285"/>
            <a:ext cx="223838" cy="101204"/>
          </a:xfrm>
          <a:custGeom>
            <a:rect b="b" l="l" r="r" t="t"/>
            <a:pathLst>
              <a:path extrusionOk="0" h="85" w="187">
                <a:moveTo>
                  <a:pt x="87" y="85"/>
                </a:moveTo>
                <a:cubicBezTo>
                  <a:pt x="52" y="85"/>
                  <a:pt x="19" y="68"/>
                  <a:pt x="0" y="37"/>
                </a:cubicBezTo>
                <a:cubicBezTo>
                  <a:pt x="17" y="27"/>
                  <a:pt x="17" y="27"/>
                  <a:pt x="17" y="27"/>
                </a:cubicBezTo>
                <a:cubicBezTo>
                  <a:pt x="35" y="55"/>
                  <a:pt x="67" y="69"/>
                  <a:pt x="100" y="64"/>
                </a:cubicBezTo>
                <a:cubicBezTo>
                  <a:pt x="117" y="61"/>
                  <a:pt x="132" y="54"/>
                  <a:pt x="144" y="42"/>
                </a:cubicBezTo>
                <a:cubicBezTo>
                  <a:pt x="156" y="31"/>
                  <a:pt x="164" y="16"/>
                  <a:pt x="168" y="0"/>
                </a:cubicBezTo>
                <a:cubicBezTo>
                  <a:pt x="187" y="4"/>
                  <a:pt x="187" y="4"/>
                  <a:pt x="187" y="4"/>
                </a:cubicBezTo>
                <a:cubicBezTo>
                  <a:pt x="183" y="24"/>
                  <a:pt x="173" y="42"/>
                  <a:pt x="158" y="57"/>
                </a:cubicBezTo>
                <a:cubicBezTo>
                  <a:pt x="143" y="71"/>
                  <a:pt x="124" y="81"/>
                  <a:pt x="104" y="84"/>
                </a:cubicBezTo>
                <a:cubicBezTo>
                  <a:pt x="98" y="85"/>
                  <a:pt x="92" y="85"/>
                  <a:pt x="87" y="85"/>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88" name="Google Shape;288;p36"/>
          <p:cNvSpPr/>
          <p:nvPr/>
        </p:nvSpPr>
        <p:spPr>
          <a:xfrm>
            <a:off x="6933010" y="3078957"/>
            <a:ext cx="157163" cy="80963"/>
          </a:xfrm>
          <a:custGeom>
            <a:rect b="b" l="l" r="r" t="t"/>
            <a:pathLst>
              <a:path extrusionOk="0" h="68" w="131">
                <a:moveTo>
                  <a:pt x="68" y="68"/>
                </a:moveTo>
                <a:cubicBezTo>
                  <a:pt x="31" y="68"/>
                  <a:pt x="0" y="38"/>
                  <a:pt x="0" y="0"/>
                </a:cubicBezTo>
                <a:cubicBezTo>
                  <a:pt x="21" y="0"/>
                  <a:pt x="21" y="0"/>
                  <a:pt x="21" y="0"/>
                </a:cubicBezTo>
                <a:cubicBezTo>
                  <a:pt x="21" y="26"/>
                  <a:pt x="42" y="48"/>
                  <a:pt x="68" y="48"/>
                </a:cubicBezTo>
                <a:cubicBezTo>
                  <a:pt x="88" y="48"/>
                  <a:pt x="105" y="36"/>
                  <a:pt x="112" y="19"/>
                </a:cubicBezTo>
                <a:cubicBezTo>
                  <a:pt x="131" y="26"/>
                  <a:pt x="131" y="26"/>
                  <a:pt x="131" y="26"/>
                </a:cubicBezTo>
                <a:cubicBezTo>
                  <a:pt x="120" y="52"/>
                  <a:pt x="96" y="68"/>
                  <a:pt x="68" y="68"/>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89" name="Google Shape;289;p36"/>
          <p:cNvSpPr/>
          <p:nvPr/>
        </p:nvSpPr>
        <p:spPr>
          <a:xfrm>
            <a:off x="5049441" y="2708672"/>
            <a:ext cx="36900" cy="36900"/>
          </a:xfrm>
          <a:prstGeom prst="ellipse">
            <a:avLst/>
          </a:pr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90" name="Google Shape;290;p36"/>
          <p:cNvSpPr/>
          <p:nvPr/>
        </p:nvSpPr>
        <p:spPr>
          <a:xfrm>
            <a:off x="4516041" y="2977753"/>
            <a:ext cx="41672" cy="42862"/>
          </a:xfrm>
          <a:custGeom>
            <a:rect b="b" l="l" r="r" t="t"/>
            <a:pathLst>
              <a:path extrusionOk="0" h="35" w="35">
                <a:moveTo>
                  <a:pt x="3" y="24"/>
                </a:moveTo>
                <a:cubicBezTo>
                  <a:pt x="0" y="15"/>
                  <a:pt x="4" y="7"/>
                  <a:pt x="11" y="3"/>
                </a:cubicBezTo>
                <a:cubicBezTo>
                  <a:pt x="19" y="0"/>
                  <a:pt x="28" y="4"/>
                  <a:pt x="31" y="12"/>
                </a:cubicBezTo>
                <a:cubicBezTo>
                  <a:pt x="35" y="20"/>
                  <a:pt x="31" y="29"/>
                  <a:pt x="23" y="32"/>
                </a:cubicBezTo>
                <a:cubicBezTo>
                  <a:pt x="15" y="35"/>
                  <a:pt x="6" y="32"/>
                  <a:pt x="3" y="24"/>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91" name="Google Shape;291;p36"/>
          <p:cNvSpPr/>
          <p:nvPr/>
        </p:nvSpPr>
        <p:spPr>
          <a:xfrm>
            <a:off x="4622006" y="2934891"/>
            <a:ext cx="41672" cy="41672"/>
          </a:xfrm>
          <a:custGeom>
            <a:rect b="b" l="l" r="r" t="t"/>
            <a:pathLst>
              <a:path extrusionOk="0" h="35" w="35">
                <a:moveTo>
                  <a:pt x="3" y="23"/>
                </a:moveTo>
                <a:cubicBezTo>
                  <a:pt x="0" y="15"/>
                  <a:pt x="4" y="6"/>
                  <a:pt x="11" y="3"/>
                </a:cubicBezTo>
                <a:cubicBezTo>
                  <a:pt x="19" y="0"/>
                  <a:pt x="28" y="3"/>
                  <a:pt x="31" y="11"/>
                </a:cubicBezTo>
                <a:cubicBezTo>
                  <a:pt x="35" y="20"/>
                  <a:pt x="31" y="28"/>
                  <a:pt x="23" y="32"/>
                </a:cubicBezTo>
                <a:cubicBezTo>
                  <a:pt x="15" y="35"/>
                  <a:pt x="6" y="31"/>
                  <a:pt x="3" y="2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92" name="Google Shape;292;p36"/>
          <p:cNvSpPr/>
          <p:nvPr/>
        </p:nvSpPr>
        <p:spPr>
          <a:xfrm>
            <a:off x="5261372" y="2702720"/>
            <a:ext cx="36910" cy="36910"/>
          </a:xfrm>
          <a:custGeom>
            <a:rect b="b" l="l" r="r" t="t"/>
            <a:pathLst>
              <a:path extrusionOk="0" h="31" w="31">
                <a:moveTo>
                  <a:pt x="0" y="15"/>
                </a:moveTo>
                <a:cubicBezTo>
                  <a:pt x="0" y="6"/>
                  <a:pt x="7" y="0"/>
                  <a:pt x="15" y="0"/>
                </a:cubicBezTo>
                <a:cubicBezTo>
                  <a:pt x="24" y="0"/>
                  <a:pt x="31" y="6"/>
                  <a:pt x="31" y="15"/>
                </a:cubicBezTo>
                <a:cubicBezTo>
                  <a:pt x="30" y="24"/>
                  <a:pt x="23" y="31"/>
                  <a:pt x="15" y="31"/>
                </a:cubicBezTo>
                <a:cubicBezTo>
                  <a:pt x="7" y="31"/>
                  <a:pt x="0" y="24"/>
                  <a:pt x="0" y="15"/>
                </a:cubicBezTo>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93" name="Google Shape;293;p36"/>
          <p:cNvSpPr/>
          <p:nvPr/>
        </p:nvSpPr>
        <p:spPr>
          <a:xfrm>
            <a:off x="5686425" y="2974182"/>
            <a:ext cx="38100" cy="38100"/>
          </a:xfrm>
          <a:custGeom>
            <a:rect b="b" l="l" r="r" t="t"/>
            <a:pathLst>
              <a:path extrusionOk="0" h="31" w="32">
                <a:moveTo>
                  <a:pt x="1" y="15"/>
                </a:moveTo>
                <a:cubicBezTo>
                  <a:pt x="1" y="6"/>
                  <a:pt x="8" y="0"/>
                  <a:pt x="16" y="0"/>
                </a:cubicBezTo>
                <a:cubicBezTo>
                  <a:pt x="25" y="0"/>
                  <a:pt x="32" y="7"/>
                  <a:pt x="31" y="16"/>
                </a:cubicBezTo>
                <a:cubicBezTo>
                  <a:pt x="31" y="25"/>
                  <a:pt x="24" y="31"/>
                  <a:pt x="16" y="31"/>
                </a:cubicBezTo>
                <a:cubicBezTo>
                  <a:pt x="7" y="31"/>
                  <a:pt x="0" y="24"/>
                  <a:pt x="1"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94" name="Google Shape;294;p36"/>
          <p:cNvSpPr/>
          <p:nvPr/>
        </p:nvSpPr>
        <p:spPr>
          <a:xfrm>
            <a:off x="5828110" y="2967038"/>
            <a:ext cx="38100" cy="38100"/>
          </a:xfrm>
          <a:custGeom>
            <a:rect b="b" l="l" r="r" t="t"/>
            <a:pathLst>
              <a:path extrusionOk="0" h="31" w="32">
                <a:moveTo>
                  <a:pt x="0" y="15"/>
                </a:moveTo>
                <a:cubicBezTo>
                  <a:pt x="1" y="7"/>
                  <a:pt x="8" y="0"/>
                  <a:pt x="16" y="0"/>
                </a:cubicBezTo>
                <a:cubicBezTo>
                  <a:pt x="25" y="1"/>
                  <a:pt x="32" y="7"/>
                  <a:pt x="31" y="16"/>
                </a:cubicBezTo>
                <a:cubicBezTo>
                  <a:pt x="31" y="25"/>
                  <a:pt x="24" y="31"/>
                  <a:pt x="15" y="31"/>
                </a:cubicBezTo>
                <a:cubicBezTo>
                  <a:pt x="7" y="31"/>
                  <a:pt x="0" y="24"/>
                  <a:pt x="0"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95" name="Google Shape;295;p36"/>
          <p:cNvSpPr/>
          <p:nvPr/>
        </p:nvSpPr>
        <p:spPr>
          <a:xfrm>
            <a:off x="5704285" y="3084910"/>
            <a:ext cx="159544" cy="73819"/>
          </a:xfrm>
          <a:custGeom>
            <a:rect b="b" l="l" r="r" t="t"/>
            <a:pathLst>
              <a:path extrusionOk="0" h="62" w="133">
                <a:moveTo>
                  <a:pt x="66" y="62"/>
                </a:moveTo>
                <a:cubicBezTo>
                  <a:pt x="54" y="62"/>
                  <a:pt x="42" y="59"/>
                  <a:pt x="32" y="53"/>
                </a:cubicBezTo>
                <a:cubicBezTo>
                  <a:pt x="16" y="44"/>
                  <a:pt x="5" y="29"/>
                  <a:pt x="0" y="12"/>
                </a:cubicBezTo>
                <a:cubicBezTo>
                  <a:pt x="20" y="7"/>
                  <a:pt x="20" y="7"/>
                  <a:pt x="20" y="7"/>
                </a:cubicBezTo>
                <a:cubicBezTo>
                  <a:pt x="23" y="19"/>
                  <a:pt x="31" y="29"/>
                  <a:pt x="42" y="35"/>
                </a:cubicBezTo>
                <a:cubicBezTo>
                  <a:pt x="53" y="42"/>
                  <a:pt x="66" y="43"/>
                  <a:pt x="78" y="40"/>
                </a:cubicBezTo>
                <a:cubicBezTo>
                  <a:pt x="97" y="35"/>
                  <a:pt x="111" y="19"/>
                  <a:pt x="113" y="0"/>
                </a:cubicBezTo>
                <a:cubicBezTo>
                  <a:pt x="133" y="3"/>
                  <a:pt x="133" y="3"/>
                  <a:pt x="133" y="3"/>
                </a:cubicBezTo>
                <a:cubicBezTo>
                  <a:pt x="129" y="30"/>
                  <a:pt x="110" y="52"/>
                  <a:pt x="84" y="59"/>
                </a:cubicBezTo>
                <a:cubicBezTo>
                  <a:pt x="78" y="61"/>
                  <a:pt x="72" y="62"/>
                  <a:pt x="66" y="62"/>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96" name="Google Shape;296;p36"/>
          <p:cNvSpPr/>
          <p:nvPr/>
        </p:nvSpPr>
        <p:spPr>
          <a:xfrm>
            <a:off x="5139929" y="2706291"/>
            <a:ext cx="73819" cy="120253"/>
          </a:xfrm>
          <a:custGeom>
            <a:rect b="b" l="l" r="r" t="t"/>
            <a:pathLst>
              <a:path extrusionOk="0" h="101" w="62">
                <a:moveTo>
                  <a:pt x="62" y="101"/>
                </a:moveTo>
                <a:lnTo>
                  <a:pt x="0" y="101"/>
                </a:lnTo>
                <a:lnTo>
                  <a:pt x="0" y="0"/>
                </a:lnTo>
                <a:lnTo>
                  <a:pt x="21" y="0"/>
                </a:lnTo>
                <a:lnTo>
                  <a:pt x="21" y="80"/>
                </a:lnTo>
                <a:lnTo>
                  <a:pt x="62" y="80"/>
                </a:lnTo>
                <a:lnTo>
                  <a:pt x="62" y="101"/>
                </a:lnTo>
                <a:close/>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297" name="Google Shape;297;p36"/>
          <p:cNvSpPr/>
          <p:nvPr/>
        </p:nvSpPr>
        <p:spPr>
          <a:xfrm>
            <a:off x="5124450" y="2859882"/>
            <a:ext cx="110728" cy="36910"/>
          </a:xfrm>
          <a:custGeom>
            <a:rect b="b" l="l" r="r" t="t"/>
            <a:pathLst>
              <a:path extrusionOk="0" h="31" w="92">
                <a:moveTo>
                  <a:pt x="46" y="31"/>
                </a:moveTo>
                <a:cubicBezTo>
                  <a:pt x="39" y="31"/>
                  <a:pt x="33" y="30"/>
                  <a:pt x="27" y="28"/>
                </a:cubicBezTo>
                <a:cubicBezTo>
                  <a:pt x="11" y="24"/>
                  <a:pt x="1" y="17"/>
                  <a:pt x="0" y="16"/>
                </a:cubicBezTo>
                <a:cubicBezTo>
                  <a:pt x="13" y="0"/>
                  <a:pt x="13" y="0"/>
                  <a:pt x="13" y="0"/>
                </a:cubicBezTo>
                <a:cubicBezTo>
                  <a:pt x="13" y="0"/>
                  <a:pt x="13" y="0"/>
                  <a:pt x="13" y="0"/>
                </a:cubicBezTo>
                <a:cubicBezTo>
                  <a:pt x="14" y="1"/>
                  <a:pt x="43" y="23"/>
                  <a:pt x="82" y="0"/>
                </a:cubicBezTo>
                <a:cubicBezTo>
                  <a:pt x="92" y="17"/>
                  <a:pt x="92" y="17"/>
                  <a:pt x="92" y="17"/>
                </a:cubicBezTo>
                <a:cubicBezTo>
                  <a:pt x="75" y="27"/>
                  <a:pt x="59" y="31"/>
                  <a:pt x="46" y="31"/>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nvGrpSpPr>
          <p:cNvPr id="298" name="Google Shape;298;p36"/>
          <p:cNvGrpSpPr/>
          <p:nvPr/>
        </p:nvGrpSpPr>
        <p:grpSpPr>
          <a:xfrm>
            <a:off x="6273403" y="2664620"/>
            <a:ext cx="201215" cy="329803"/>
            <a:chOff x="8348663" y="3552826"/>
            <a:chExt cx="268287" cy="439737"/>
          </a:xfrm>
        </p:grpSpPr>
        <p:sp>
          <p:nvSpPr>
            <p:cNvPr id="299" name="Google Shape;299;p36"/>
            <p:cNvSpPr/>
            <p:nvPr/>
          </p:nvSpPr>
          <p:spPr>
            <a:xfrm>
              <a:off x="8545513" y="3671888"/>
              <a:ext cx="53975" cy="52388"/>
            </a:xfrm>
            <a:custGeom>
              <a:rect b="b" l="l" r="r" t="t"/>
              <a:pathLst>
                <a:path extrusionOk="0" h="33" w="34">
                  <a:moveTo>
                    <a:pt x="2" y="14"/>
                  </a:moveTo>
                  <a:cubicBezTo>
                    <a:pt x="3" y="5"/>
                    <a:pt x="11" y="0"/>
                    <a:pt x="19" y="1"/>
                  </a:cubicBezTo>
                  <a:cubicBezTo>
                    <a:pt x="28" y="2"/>
                    <a:pt x="34" y="10"/>
                    <a:pt x="32" y="19"/>
                  </a:cubicBezTo>
                  <a:cubicBezTo>
                    <a:pt x="31" y="28"/>
                    <a:pt x="23" y="33"/>
                    <a:pt x="15" y="32"/>
                  </a:cubicBezTo>
                  <a:cubicBezTo>
                    <a:pt x="7" y="30"/>
                    <a:pt x="0" y="23"/>
                    <a:pt x="2"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00" name="Google Shape;300;p36"/>
            <p:cNvSpPr/>
            <p:nvPr/>
          </p:nvSpPr>
          <p:spPr>
            <a:xfrm>
              <a:off x="8348663" y="3636963"/>
              <a:ext cx="52388" cy="52388"/>
            </a:xfrm>
            <a:custGeom>
              <a:rect b="b" l="l" r="r" t="t"/>
              <a:pathLst>
                <a:path extrusionOk="0" h="33" w="33">
                  <a:moveTo>
                    <a:pt x="1" y="14"/>
                  </a:moveTo>
                  <a:cubicBezTo>
                    <a:pt x="2" y="6"/>
                    <a:pt x="11" y="0"/>
                    <a:pt x="18" y="1"/>
                  </a:cubicBezTo>
                  <a:cubicBezTo>
                    <a:pt x="27" y="3"/>
                    <a:pt x="33" y="10"/>
                    <a:pt x="31" y="19"/>
                  </a:cubicBezTo>
                  <a:cubicBezTo>
                    <a:pt x="30" y="28"/>
                    <a:pt x="22" y="33"/>
                    <a:pt x="14" y="32"/>
                  </a:cubicBezTo>
                  <a:cubicBezTo>
                    <a:pt x="6" y="31"/>
                    <a:pt x="0" y="23"/>
                    <a:pt x="1"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01" name="Google Shape;301;p36"/>
            <p:cNvSpPr/>
            <p:nvPr/>
          </p:nvSpPr>
          <p:spPr>
            <a:xfrm>
              <a:off x="8401050" y="3552826"/>
              <a:ext cx="134938" cy="273050"/>
            </a:xfrm>
            <a:custGeom>
              <a:rect b="b" l="l" r="r" t="t"/>
              <a:pathLst>
                <a:path extrusionOk="0" h="172" w="85">
                  <a:moveTo>
                    <a:pt x="0" y="172"/>
                  </a:moveTo>
                  <a:lnTo>
                    <a:pt x="50" y="0"/>
                  </a:lnTo>
                  <a:lnTo>
                    <a:pt x="69" y="6"/>
                  </a:lnTo>
                  <a:lnTo>
                    <a:pt x="29" y="146"/>
                  </a:lnTo>
                  <a:lnTo>
                    <a:pt x="81" y="135"/>
                  </a:lnTo>
                  <a:lnTo>
                    <a:pt x="85" y="156"/>
                  </a:lnTo>
                  <a:lnTo>
                    <a:pt x="0" y="172"/>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02" name="Google Shape;302;p36"/>
            <p:cNvSpPr/>
            <p:nvPr/>
          </p:nvSpPr>
          <p:spPr>
            <a:xfrm>
              <a:off x="8432800" y="3843338"/>
              <a:ext cx="184150" cy="149225"/>
            </a:xfrm>
            <a:custGeom>
              <a:rect b="b" l="l" r="r" t="t"/>
              <a:pathLst>
                <a:path extrusionOk="0" h="94" w="116">
                  <a:moveTo>
                    <a:pt x="55" y="94"/>
                  </a:moveTo>
                  <a:lnTo>
                    <a:pt x="38" y="83"/>
                  </a:lnTo>
                  <a:lnTo>
                    <a:pt x="74" y="28"/>
                  </a:lnTo>
                  <a:lnTo>
                    <a:pt x="5" y="40"/>
                  </a:lnTo>
                  <a:lnTo>
                    <a:pt x="0" y="20"/>
                  </a:lnTo>
                  <a:lnTo>
                    <a:pt x="116" y="0"/>
                  </a:lnTo>
                  <a:lnTo>
                    <a:pt x="55" y="94"/>
                  </a:lnTo>
                  <a:close/>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sp>
        <p:nvSpPr>
          <p:cNvPr id="303" name="Google Shape;303;p36"/>
          <p:cNvSpPr/>
          <p:nvPr/>
        </p:nvSpPr>
        <p:spPr>
          <a:xfrm>
            <a:off x="3309938" y="3051572"/>
            <a:ext cx="134541" cy="108347"/>
          </a:xfrm>
          <a:custGeom>
            <a:rect b="b" l="l" r="r" t="t"/>
            <a:pathLst>
              <a:path extrusionOk="0" h="91" w="113">
                <a:moveTo>
                  <a:pt x="5" y="91"/>
                </a:moveTo>
                <a:lnTo>
                  <a:pt x="0" y="72"/>
                </a:lnTo>
                <a:lnTo>
                  <a:pt x="63" y="53"/>
                </a:lnTo>
                <a:lnTo>
                  <a:pt x="3" y="17"/>
                </a:lnTo>
                <a:lnTo>
                  <a:pt x="13" y="0"/>
                </a:lnTo>
                <a:lnTo>
                  <a:pt x="113" y="60"/>
                </a:lnTo>
                <a:lnTo>
                  <a:pt x="5" y="91"/>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04" name="Google Shape;304;p36"/>
          <p:cNvSpPr/>
          <p:nvPr/>
        </p:nvSpPr>
        <p:spPr>
          <a:xfrm>
            <a:off x="5762625" y="2971801"/>
            <a:ext cx="32147" cy="107156"/>
          </a:xfrm>
          <a:custGeom>
            <a:rect b="b" l="l" r="r" t="t"/>
            <a:pathLst>
              <a:path extrusionOk="0" h="90" w="27">
                <a:moveTo>
                  <a:pt x="6" y="90"/>
                </a:moveTo>
                <a:lnTo>
                  <a:pt x="0" y="1"/>
                </a:lnTo>
                <a:lnTo>
                  <a:pt x="21" y="0"/>
                </a:lnTo>
                <a:lnTo>
                  <a:pt x="27" y="88"/>
                </a:lnTo>
                <a:lnTo>
                  <a:pt x="6" y="90"/>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05" name="Google Shape;305;p36"/>
          <p:cNvSpPr/>
          <p:nvPr/>
        </p:nvSpPr>
        <p:spPr>
          <a:xfrm>
            <a:off x="4000500" y="2707482"/>
            <a:ext cx="38100" cy="107156"/>
          </a:xfrm>
          <a:custGeom>
            <a:rect b="b" l="l" r="r" t="t"/>
            <a:pathLst>
              <a:path extrusionOk="0" h="90" w="32">
                <a:moveTo>
                  <a:pt x="20" y="90"/>
                </a:moveTo>
                <a:lnTo>
                  <a:pt x="0" y="87"/>
                </a:lnTo>
                <a:lnTo>
                  <a:pt x="12" y="0"/>
                </a:lnTo>
                <a:lnTo>
                  <a:pt x="32" y="3"/>
                </a:lnTo>
                <a:lnTo>
                  <a:pt x="20" y="90"/>
                </a:lnTo>
                <a:close/>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06" name="Google Shape;306;p36"/>
          <p:cNvSpPr/>
          <p:nvPr/>
        </p:nvSpPr>
        <p:spPr>
          <a:xfrm>
            <a:off x="4575572" y="3019426"/>
            <a:ext cx="79772" cy="50006"/>
          </a:xfrm>
          <a:custGeom>
            <a:rect b="b" l="l" r="r" t="t"/>
            <a:pathLst>
              <a:path extrusionOk="0" h="42" w="67">
                <a:moveTo>
                  <a:pt x="19" y="42"/>
                </a:moveTo>
                <a:cubicBezTo>
                  <a:pt x="0" y="35"/>
                  <a:pt x="0" y="35"/>
                  <a:pt x="0" y="35"/>
                </a:cubicBezTo>
                <a:cubicBezTo>
                  <a:pt x="1" y="33"/>
                  <a:pt x="10" y="11"/>
                  <a:pt x="30" y="4"/>
                </a:cubicBezTo>
                <a:cubicBezTo>
                  <a:pt x="41" y="0"/>
                  <a:pt x="54" y="2"/>
                  <a:pt x="67" y="10"/>
                </a:cubicBezTo>
                <a:cubicBezTo>
                  <a:pt x="56" y="27"/>
                  <a:pt x="56" y="27"/>
                  <a:pt x="56" y="27"/>
                </a:cubicBezTo>
                <a:cubicBezTo>
                  <a:pt x="48" y="22"/>
                  <a:pt x="42" y="21"/>
                  <a:pt x="36" y="23"/>
                </a:cubicBezTo>
                <a:cubicBezTo>
                  <a:pt x="27" y="26"/>
                  <a:pt x="20" y="38"/>
                  <a:pt x="19" y="42"/>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07" name="Google Shape;307;p36"/>
          <p:cNvSpPr/>
          <p:nvPr/>
        </p:nvSpPr>
        <p:spPr>
          <a:xfrm>
            <a:off x="4520803" y="3011091"/>
            <a:ext cx="208360" cy="127397"/>
          </a:xfrm>
          <a:custGeom>
            <a:rect b="b" l="l" r="r" t="t"/>
            <a:pathLst>
              <a:path extrusionOk="0" h="107" w="174">
                <a:moveTo>
                  <a:pt x="71" y="107"/>
                </a:moveTo>
                <a:cubicBezTo>
                  <a:pt x="45" y="107"/>
                  <a:pt x="20" y="97"/>
                  <a:pt x="0" y="78"/>
                </a:cubicBezTo>
                <a:cubicBezTo>
                  <a:pt x="14" y="64"/>
                  <a:pt x="14" y="64"/>
                  <a:pt x="14" y="64"/>
                </a:cubicBezTo>
                <a:cubicBezTo>
                  <a:pt x="38" y="87"/>
                  <a:pt x="73" y="93"/>
                  <a:pt x="104" y="79"/>
                </a:cubicBezTo>
                <a:cubicBezTo>
                  <a:pt x="119" y="73"/>
                  <a:pt x="132" y="62"/>
                  <a:pt x="141" y="47"/>
                </a:cubicBezTo>
                <a:cubicBezTo>
                  <a:pt x="150" y="33"/>
                  <a:pt x="154" y="17"/>
                  <a:pt x="153" y="1"/>
                </a:cubicBezTo>
                <a:cubicBezTo>
                  <a:pt x="173" y="0"/>
                  <a:pt x="173" y="0"/>
                  <a:pt x="173" y="0"/>
                </a:cubicBezTo>
                <a:cubicBezTo>
                  <a:pt x="174" y="20"/>
                  <a:pt x="169" y="40"/>
                  <a:pt x="158" y="58"/>
                </a:cubicBezTo>
                <a:cubicBezTo>
                  <a:pt x="147" y="76"/>
                  <a:pt x="131" y="90"/>
                  <a:pt x="112" y="98"/>
                </a:cubicBezTo>
                <a:cubicBezTo>
                  <a:pt x="99" y="104"/>
                  <a:pt x="85" y="107"/>
                  <a:pt x="71" y="107"/>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08" name="Google Shape;308;p36"/>
          <p:cNvSpPr/>
          <p:nvPr/>
        </p:nvSpPr>
        <p:spPr>
          <a:xfrm>
            <a:off x="2615803" y="2786063"/>
            <a:ext cx="42863" cy="42862"/>
          </a:xfrm>
          <a:custGeom>
            <a:rect b="b" l="l" r="r" t="t"/>
            <a:pathLst>
              <a:path extrusionOk="0" h="35" w="36">
                <a:moveTo>
                  <a:pt x="4" y="24"/>
                </a:moveTo>
                <a:cubicBezTo>
                  <a:pt x="0" y="16"/>
                  <a:pt x="4" y="7"/>
                  <a:pt x="12" y="3"/>
                </a:cubicBezTo>
                <a:cubicBezTo>
                  <a:pt x="19" y="0"/>
                  <a:pt x="28" y="3"/>
                  <a:pt x="32" y="11"/>
                </a:cubicBezTo>
                <a:cubicBezTo>
                  <a:pt x="36" y="19"/>
                  <a:pt x="32" y="28"/>
                  <a:pt x="25" y="31"/>
                </a:cubicBezTo>
                <a:cubicBezTo>
                  <a:pt x="17" y="35"/>
                  <a:pt x="8" y="32"/>
                  <a:pt x="4" y="24"/>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09" name="Google Shape;309;p36"/>
          <p:cNvSpPr/>
          <p:nvPr/>
        </p:nvSpPr>
        <p:spPr>
          <a:xfrm>
            <a:off x="2794397" y="2765822"/>
            <a:ext cx="38100" cy="38100"/>
          </a:xfrm>
          <a:custGeom>
            <a:rect b="b" l="l" r="r" t="t"/>
            <a:pathLst>
              <a:path extrusionOk="0" h="32" w="32">
                <a:moveTo>
                  <a:pt x="1" y="14"/>
                </a:moveTo>
                <a:cubicBezTo>
                  <a:pt x="2" y="6"/>
                  <a:pt x="10" y="0"/>
                  <a:pt x="18" y="1"/>
                </a:cubicBezTo>
                <a:cubicBezTo>
                  <a:pt x="26" y="2"/>
                  <a:pt x="32" y="9"/>
                  <a:pt x="31" y="18"/>
                </a:cubicBezTo>
                <a:cubicBezTo>
                  <a:pt x="30" y="27"/>
                  <a:pt x="23" y="32"/>
                  <a:pt x="14" y="31"/>
                </a:cubicBezTo>
                <a:cubicBezTo>
                  <a:pt x="6" y="31"/>
                  <a:pt x="0" y="23"/>
                  <a:pt x="1" y="14"/>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10" name="Google Shape;310;p36"/>
          <p:cNvSpPr/>
          <p:nvPr/>
        </p:nvSpPr>
        <p:spPr>
          <a:xfrm>
            <a:off x="2697956" y="2806303"/>
            <a:ext cx="79772" cy="77391"/>
          </a:xfrm>
          <a:custGeom>
            <a:rect b="b" l="l" r="r" t="t"/>
            <a:pathLst>
              <a:path extrusionOk="0" h="65" w="67">
                <a:moveTo>
                  <a:pt x="5" y="65"/>
                </a:moveTo>
                <a:lnTo>
                  <a:pt x="0" y="2"/>
                </a:lnTo>
                <a:lnTo>
                  <a:pt x="20" y="0"/>
                </a:lnTo>
                <a:lnTo>
                  <a:pt x="24" y="44"/>
                </a:lnTo>
                <a:lnTo>
                  <a:pt x="66" y="40"/>
                </a:lnTo>
                <a:lnTo>
                  <a:pt x="67" y="60"/>
                </a:lnTo>
                <a:lnTo>
                  <a:pt x="5" y="65"/>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11" name="Google Shape;311;p36"/>
          <p:cNvSpPr/>
          <p:nvPr/>
        </p:nvSpPr>
        <p:spPr>
          <a:xfrm>
            <a:off x="2806303" y="2682478"/>
            <a:ext cx="29766" cy="55960"/>
          </a:xfrm>
          <a:custGeom>
            <a:rect b="b" l="l" r="r" t="t"/>
            <a:pathLst>
              <a:path extrusionOk="0" h="47" w="25">
                <a:moveTo>
                  <a:pt x="20" y="47"/>
                </a:moveTo>
                <a:lnTo>
                  <a:pt x="0" y="45"/>
                </a:lnTo>
                <a:lnTo>
                  <a:pt x="5" y="0"/>
                </a:lnTo>
                <a:lnTo>
                  <a:pt x="25" y="2"/>
                </a:lnTo>
                <a:lnTo>
                  <a:pt x="20" y="47"/>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12" name="Google Shape;312;p36"/>
          <p:cNvSpPr/>
          <p:nvPr/>
        </p:nvSpPr>
        <p:spPr>
          <a:xfrm>
            <a:off x="2837260" y="2700338"/>
            <a:ext cx="54769" cy="55960"/>
          </a:xfrm>
          <a:custGeom>
            <a:rect b="b" l="l" r="r" t="t"/>
            <a:pathLst>
              <a:path extrusionOk="0" h="47" w="46">
                <a:moveTo>
                  <a:pt x="16" y="47"/>
                </a:moveTo>
                <a:lnTo>
                  <a:pt x="0" y="34"/>
                </a:lnTo>
                <a:lnTo>
                  <a:pt x="31" y="0"/>
                </a:lnTo>
                <a:lnTo>
                  <a:pt x="46" y="13"/>
                </a:lnTo>
                <a:lnTo>
                  <a:pt x="16" y="47"/>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13" name="Google Shape;313;p36"/>
          <p:cNvSpPr/>
          <p:nvPr/>
        </p:nvSpPr>
        <p:spPr>
          <a:xfrm>
            <a:off x="2753916" y="2689622"/>
            <a:ext cx="46435" cy="58341"/>
          </a:xfrm>
          <a:custGeom>
            <a:rect b="b" l="l" r="r" t="t"/>
            <a:pathLst>
              <a:path extrusionOk="0" h="49" w="39">
                <a:moveTo>
                  <a:pt x="22" y="49"/>
                </a:moveTo>
                <a:lnTo>
                  <a:pt x="0" y="10"/>
                </a:lnTo>
                <a:lnTo>
                  <a:pt x="17" y="0"/>
                </a:lnTo>
                <a:lnTo>
                  <a:pt x="39" y="40"/>
                </a:lnTo>
                <a:lnTo>
                  <a:pt x="22" y="49"/>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14" name="Google Shape;314;p36"/>
          <p:cNvSpPr/>
          <p:nvPr/>
        </p:nvSpPr>
        <p:spPr>
          <a:xfrm>
            <a:off x="2580085" y="2703910"/>
            <a:ext cx="44053" cy="59531"/>
          </a:xfrm>
          <a:custGeom>
            <a:rect b="b" l="l" r="r" t="t"/>
            <a:pathLst>
              <a:path extrusionOk="0" h="50" w="37">
                <a:moveTo>
                  <a:pt x="19" y="50"/>
                </a:moveTo>
                <a:lnTo>
                  <a:pt x="0" y="9"/>
                </a:lnTo>
                <a:lnTo>
                  <a:pt x="18" y="0"/>
                </a:lnTo>
                <a:lnTo>
                  <a:pt x="37" y="41"/>
                </a:lnTo>
                <a:lnTo>
                  <a:pt x="19" y="50"/>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15" name="Google Shape;315;p36"/>
          <p:cNvSpPr/>
          <p:nvPr/>
        </p:nvSpPr>
        <p:spPr>
          <a:xfrm>
            <a:off x="2631281" y="2697957"/>
            <a:ext cx="34528" cy="57150"/>
          </a:xfrm>
          <a:custGeom>
            <a:rect b="b" l="l" r="r" t="t"/>
            <a:pathLst>
              <a:path extrusionOk="0" h="48" w="29">
                <a:moveTo>
                  <a:pt x="20" y="48"/>
                </a:moveTo>
                <a:lnTo>
                  <a:pt x="0" y="45"/>
                </a:lnTo>
                <a:lnTo>
                  <a:pt x="8" y="0"/>
                </a:lnTo>
                <a:lnTo>
                  <a:pt x="29" y="4"/>
                </a:lnTo>
                <a:lnTo>
                  <a:pt x="20" y="48"/>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16" name="Google Shape;316;p36"/>
          <p:cNvSpPr/>
          <p:nvPr/>
        </p:nvSpPr>
        <p:spPr>
          <a:xfrm>
            <a:off x="2539603" y="2740820"/>
            <a:ext cx="58341" cy="47625"/>
          </a:xfrm>
          <a:custGeom>
            <a:rect b="b" l="l" r="r" t="t"/>
            <a:pathLst>
              <a:path extrusionOk="0" h="40" w="49">
                <a:moveTo>
                  <a:pt x="40" y="40"/>
                </a:moveTo>
                <a:lnTo>
                  <a:pt x="0" y="18"/>
                </a:lnTo>
                <a:lnTo>
                  <a:pt x="10" y="0"/>
                </a:lnTo>
                <a:lnTo>
                  <a:pt x="49" y="22"/>
                </a:lnTo>
                <a:lnTo>
                  <a:pt x="40" y="40"/>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17" name="Google Shape;317;p36"/>
          <p:cNvSpPr/>
          <p:nvPr/>
        </p:nvSpPr>
        <p:spPr>
          <a:xfrm>
            <a:off x="2664619" y="2914651"/>
            <a:ext cx="158353" cy="73819"/>
          </a:xfrm>
          <a:custGeom>
            <a:rect b="b" l="l" r="r" t="t"/>
            <a:pathLst>
              <a:path extrusionOk="0" h="62" w="133">
                <a:moveTo>
                  <a:pt x="66" y="62"/>
                </a:moveTo>
                <a:cubicBezTo>
                  <a:pt x="36" y="62"/>
                  <a:pt x="8" y="42"/>
                  <a:pt x="0" y="12"/>
                </a:cubicBezTo>
                <a:cubicBezTo>
                  <a:pt x="20" y="7"/>
                  <a:pt x="20" y="7"/>
                  <a:pt x="20" y="7"/>
                </a:cubicBezTo>
                <a:cubicBezTo>
                  <a:pt x="27" y="32"/>
                  <a:pt x="53" y="47"/>
                  <a:pt x="78" y="40"/>
                </a:cubicBezTo>
                <a:cubicBezTo>
                  <a:pt x="97" y="35"/>
                  <a:pt x="111" y="20"/>
                  <a:pt x="113" y="0"/>
                </a:cubicBezTo>
                <a:cubicBezTo>
                  <a:pt x="133" y="3"/>
                  <a:pt x="133" y="3"/>
                  <a:pt x="133" y="3"/>
                </a:cubicBezTo>
                <a:cubicBezTo>
                  <a:pt x="129" y="30"/>
                  <a:pt x="110" y="53"/>
                  <a:pt x="84" y="60"/>
                </a:cubicBezTo>
                <a:cubicBezTo>
                  <a:pt x="78" y="61"/>
                  <a:pt x="72" y="62"/>
                  <a:pt x="66" y="62"/>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18" name="Google Shape;318;p36"/>
          <p:cNvSpPr/>
          <p:nvPr/>
        </p:nvSpPr>
        <p:spPr>
          <a:xfrm>
            <a:off x="3924300" y="2693195"/>
            <a:ext cx="41672" cy="39291"/>
          </a:xfrm>
          <a:custGeom>
            <a:rect b="b" l="l" r="r" t="t"/>
            <a:pathLst>
              <a:path extrusionOk="0" h="33" w="34">
                <a:moveTo>
                  <a:pt x="2" y="14"/>
                </a:moveTo>
                <a:cubicBezTo>
                  <a:pt x="3" y="5"/>
                  <a:pt x="12" y="0"/>
                  <a:pt x="20" y="1"/>
                </a:cubicBezTo>
                <a:cubicBezTo>
                  <a:pt x="28" y="3"/>
                  <a:pt x="34" y="10"/>
                  <a:pt x="32" y="19"/>
                </a:cubicBezTo>
                <a:cubicBezTo>
                  <a:pt x="31" y="28"/>
                  <a:pt x="23" y="33"/>
                  <a:pt x="15" y="32"/>
                </a:cubicBezTo>
                <a:cubicBezTo>
                  <a:pt x="7" y="31"/>
                  <a:pt x="0" y="23"/>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19" name="Google Shape;319;p36"/>
          <p:cNvSpPr/>
          <p:nvPr/>
        </p:nvSpPr>
        <p:spPr>
          <a:xfrm>
            <a:off x="4082653" y="2713435"/>
            <a:ext cx="40481" cy="39291"/>
          </a:xfrm>
          <a:custGeom>
            <a:rect b="b" l="l" r="r" t="t"/>
            <a:pathLst>
              <a:path extrusionOk="0" h="33" w="34">
                <a:moveTo>
                  <a:pt x="2" y="14"/>
                </a:moveTo>
                <a:cubicBezTo>
                  <a:pt x="3" y="6"/>
                  <a:pt x="12" y="0"/>
                  <a:pt x="20" y="2"/>
                </a:cubicBezTo>
                <a:cubicBezTo>
                  <a:pt x="28" y="3"/>
                  <a:pt x="34" y="11"/>
                  <a:pt x="32" y="19"/>
                </a:cubicBezTo>
                <a:cubicBezTo>
                  <a:pt x="31" y="28"/>
                  <a:pt x="23" y="33"/>
                  <a:pt x="15" y="32"/>
                </a:cubicBezTo>
                <a:cubicBezTo>
                  <a:pt x="7" y="31"/>
                  <a:pt x="0" y="23"/>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20" name="Google Shape;320;p36"/>
          <p:cNvSpPr/>
          <p:nvPr/>
        </p:nvSpPr>
        <p:spPr>
          <a:xfrm>
            <a:off x="3896916" y="2836070"/>
            <a:ext cx="198835" cy="65485"/>
          </a:xfrm>
          <a:custGeom>
            <a:rect b="b" l="l" r="r" t="t"/>
            <a:pathLst>
              <a:path extrusionOk="0" h="55" w="167">
                <a:moveTo>
                  <a:pt x="139" y="55"/>
                </a:moveTo>
                <a:lnTo>
                  <a:pt x="122" y="39"/>
                </a:lnTo>
                <a:lnTo>
                  <a:pt x="101" y="48"/>
                </a:lnTo>
                <a:lnTo>
                  <a:pt x="83" y="32"/>
                </a:lnTo>
                <a:lnTo>
                  <a:pt x="62" y="42"/>
                </a:lnTo>
                <a:lnTo>
                  <a:pt x="44" y="26"/>
                </a:lnTo>
                <a:lnTo>
                  <a:pt x="22" y="35"/>
                </a:lnTo>
                <a:lnTo>
                  <a:pt x="0" y="15"/>
                </a:lnTo>
                <a:lnTo>
                  <a:pt x="13" y="0"/>
                </a:lnTo>
                <a:lnTo>
                  <a:pt x="26" y="12"/>
                </a:lnTo>
                <a:lnTo>
                  <a:pt x="48" y="2"/>
                </a:lnTo>
                <a:lnTo>
                  <a:pt x="66" y="18"/>
                </a:lnTo>
                <a:lnTo>
                  <a:pt x="87" y="8"/>
                </a:lnTo>
                <a:lnTo>
                  <a:pt x="105" y="24"/>
                </a:lnTo>
                <a:lnTo>
                  <a:pt x="126" y="15"/>
                </a:lnTo>
                <a:lnTo>
                  <a:pt x="143" y="31"/>
                </a:lnTo>
                <a:lnTo>
                  <a:pt x="159" y="24"/>
                </a:lnTo>
                <a:lnTo>
                  <a:pt x="167" y="42"/>
                </a:lnTo>
                <a:lnTo>
                  <a:pt x="139" y="55"/>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21" name="Google Shape;321;p36"/>
          <p:cNvSpPr/>
          <p:nvPr/>
        </p:nvSpPr>
        <p:spPr>
          <a:xfrm>
            <a:off x="3464719" y="2949178"/>
            <a:ext cx="39291" cy="40481"/>
          </a:xfrm>
          <a:custGeom>
            <a:rect b="b" l="l" r="r" t="t"/>
            <a:pathLst>
              <a:path extrusionOk="0" h="34" w="33">
                <a:moveTo>
                  <a:pt x="1" y="14"/>
                </a:moveTo>
                <a:cubicBezTo>
                  <a:pt x="3" y="6"/>
                  <a:pt x="11" y="0"/>
                  <a:pt x="19" y="2"/>
                </a:cubicBezTo>
                <a:cubicBezTo>
                  <a:pt x="28" y="3"/>
                  <a:pt x="33" y="11"/>
                  <a:pt x="32" y="20"/>
                </a:cubicBezTo>
                <a:cubicBezTo>
                  <a:pt x="30" y="28"/>
                  <a:pt x="22" y="34"/>
                  <a:pt x="14" y="32"/>
                </a:cubicBezTo>
                <a:cubicBezTo>
                  <a:pt x="6" y="31"/>
                  <a:pt x="0" y="23"/>
                  <a:pt x="1"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22" name="Google Shape;322;p36"/>
          <p:cNvSpPr/>
          <p:nvPr/>
        </p:nvSpPr>
        <p:spPr>
          <a:xfrm>
            <a:off x="3298031" y="2925366"/>
            <a:ext cx="40481" cy="39291"/>
          </a:xfrm>
          <a:custGeom>
            <a:rect b="b" l="l" r="r" t="t"/>
            <a:pathLst>
              <a:path extrusionOk="0" h="33" w="34">
                <a:moveTo>
                  <a:pt x="2" y="14"/>
                </a:moveTo>
                <a:cubicBezTo>
                  <a:pt x="3" y="5"/>
                  <a:pt x="12" y="0"/>
                  <a:pt x="20" y="2"/>
                </a:cubicBezTo>
                <a:cubicBezTo>
                  <a:pt x="28" y="3"/>
                  <a:pt x="34" y="11"/>
                  <a:pt x="32" y="20"/>
                </a:cubicBezTo>
                <a:cubicBezTo>
                  <a:pt x="31" y="28"/>
                  <a:pt x="22" y="33"/>
                  <a:pt x="14" y="32"/>
                </a:cubicBezTo>
                <a:cubicBezTo>
                  <a:pt x="6" y="31"/>
                  <a:pt x="0" y="23"/>
                  <a:pt x="2"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23" name="Google Shape;323;p36"/>
          <p:cNvSpPr/>
          <p:nvPr/>
        </p:nvSpPr>
        <p:spPr>
          <a:xfrm>
            <a:off x="3355181" y="2970610"/>
            <a:ext cx="90488" cy="83344"/>
          </a:xfrm>
          <a:custGeom>
            <a:rect b="b" l="l" r="r" t="t"/>
            <a:pathLst>
              <a:path extrusionOk="0" h="69" w="75">
                <a:moveTo>
                  <a:pt x="30" y="69"/>
                </a:moveTo>
                <a:cubicBezTo>
                  <a:pt x="27" y="69"/>
                  <a:pt x="24" y="69"/>
                  <a:pt x="21" y="68"/>
                </a:cubicBezTo>
                <a:cubicBezTo>
                  <a:pt x="11" y="64"/>
                  <a:pt x="4" y="55"/>
                  <a:pt x="2" y="40"/>
                </a:cubicBezTo>
                <a:cubicBezTo>
                  <a:pt x="0" y="28"/>
                  <a:pt x="1" y="14"/>
                  <a:pt x="6" y="0"/>
                </a:cubicBezTo>
                <a:cubicBezTo>
                  <a:pt x="25" y="7"/>
                  <a:pt x="25" y="7"/>
                  <a:pt x="25" y="7"/>
                </a:cubicBezTo>
                <a:cubicBezTo>
                  <a:pt x="22" y="17"/>
                  <a:pt x="20" y="28"/>
                  <a:pt x="22" y="37"/>
                </a:cubicBezTo>
                <a:cubicBezTo>
                  <a:pt x="23" y="43"/>
                  <a:pt x="25" y="48"/>
                  <a:pt x="28" y="49"/>
                </a:cubicBezTo>
                <a:cubicBezTo>
                  <a:pt x="31" y="50"/>
                  <a:pt x="36" y="48"/>
                  <a:pt x="40" y="44"/>
                </a:cubicBezTo>
                <a:cubicBezTo>
                  <a:pt x="47" y="38"/>
                  <a:pt x="53" y="28"/>
                  <a:pt x="56" y="17"/>
                </a:cubicBezTo>
                <a:cubicBezTo>
                  <a:pt x="75" y="24"/>
                  <a:pt x="75" y="24"/>
                  <a:pt x="75" y="24"/>
                </a:cubicBezTo>
                <a:cubicBezTo>
                  <a:pt x="70" y="38"/>
                  <a:pt x="63" y="50"/>
                  <a:pt x="54" y="58"/>
                </a:cubicBezTo>
                <a:cubicBezTo>
                  <a:pt x="46" y="66"/>
                  <a:pt x="38" y="69"/>
                  <a:pt x="30" y="69"/>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24" name="Google Shape;324;p36"/>
          <p:cNvSpPr/>
          <p:nvPr/>
        </p:nvSpPr>
        <p:spPr>
          <a:xfrm>
            <a:off x="6355556" y="3321845"/>
            <a:ext cx="119063" cy="163116"/>
          </a:xfrm>
          <a:custGeom>
            <a:rect b="b" l="l" r="r" t="t"/>
            <a:pathLst>
              <a:path extrusionOk="0" h="137" w="100">
                <a:moveTo>
                  <a:pt x="0" y="137"/>
                </a:moveTo>
                <a:lnTo>
                  <a:pt x="20" y="0"/>
                </a:lnTo>
                <a:lnTo>
                  <a:pt x="40" y="3"/>
                </a:lnTo>
                <a:lnTo>
                  <a:pt x="24" y="112"/>
                </a:lnTo>
                <a:lnTo>
                  <a:pt x="96" y="99"/>
                </a:lnTo>
                <a:lnTo>
                  <a:pt x="100" y="119"/>
                </a:lnTo>
                <a:lnTo>
                  <a:pt x="0" y="137"/>
                </a:lnTo>
                <a:close/>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25" name="Google Shape;325;p36"/>
          <p:cNvSpPr/>
          <p:nvPr/>
        </p:nvSpPr>
        <p:spPr>
          <a:xfrm>
            <a:off x="5807869" y="3581401"/>
            <a:ext cx="108347" cy="146447"/>
          </a:xfrm>
          <a:custGeom>
            <a:rect b="b" l="l" r="r" t="t"/>
            <a:pathLst>
              <a:path extrusionOk="0" h="123" w="91">
                <a:moveTo>
                  <a:pt x="6" y="123"/>
                </a:moveTo>
                <a:lnTo>
                  <a:pt x="0" y="103"/>
                </a:lnTo>
                <a:lnTo>
                  <a:pt x="57" y="84"/>
                </a:lnTo>
                <a:lnTo>
                  <a:pt x="0" y="13"/>
                </a:lnTo>
                <a:lnTo>
                  <a:pt x="15" y="0"/>
                </a:lnTo>
                <a:lnTo>
                  <a:pt x="91" y="94"/>
                </a:lnTo>
                <a:lnTo>
                  <a:pt x="6" y="123"/>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26" name="Google Shape;326;p36"/>
          <p:cNvSpPr/>
          <p:nvPr/>
        </p:nvSpPr>
        <p:spPr>
          <a:xfrm>
            <a:off x="6311504" y="3371851"/>
            <a:ext cx="38100" cy="35719"/>
          </a:xfrm>
          <a:custGeom>
            <a:rect b="b" l="l" r="r" t="t"/>
            <a:pathLst>
              <a:path extrusionOk="0" h="30" w="31">
                <a:moveTo>
                  <a:pt x="0" y="15"/>
                </a:moveTo>
                <a:cubicBezTo>
                  <a:pt x="0" y="6"/>
                  <a:pt x="7" y="0"/>
                  <a:pt x="15" y="0"/>
                </a:cubicBezTo>
                <a:cubicBezTo>
                  <a:pt x="24" y="0"/>
                  <a:pt x="31" y="6"/>
                  <a:pt x="31" y="15"/>
                </a:cubicBezTo>
                <a:cubicBezTo>
                  <a:pt x="31" y="24"/>
                  <a:pt x="23" y="30"/>
                  <a:pt x="15" y="30"/>
                </a:cubicBezTo>
                <a:cubicBezTo>
                  <a:pt x="7" y="30"/>
                  <a:pt x="0" y="24"/>
                  <a:pt x="0" y="15"/>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27" name="Google Shape;327;p36"/>
          <p:cNvSpPr/>
          <p:nvPr/>
        </p:nvSpPr>
        <p:spPr>
          <a:xfrm>
            <a:off x="5729288" y="3625453"/>
            <a:ext cx="36910" cy="36910"/>
          </a:xfrm>
          <a:custGeom>
            <a:rect b="b" l="l" r="r" t="t"/>
            <a:pathLst>
              <a:path extrusionOk="0" h="31" w="31">
                <a:moveTo>
                  <a:pt x="0" y="16"/>
                </a:moveTo>
                <a:cubicBezTo>
                  <a:pt x="0" y="7"/>
                  <a:pt x="7" y="0"/>
                  <a:pt x="15" y="0"/>
                </a:cubicBezTo>
                <a:cubicBezTo>
                  <a:pt x="24" y="1"/>
                  <a:pt x="31" y="7"/>
                  <a:pt x="31" y="16"/>
                </a:cubicBezTo>
                <a:cubicBezTo>
                  <a:pt x="31" y="25"/>
                  <a:pt x="23" y="31"/>
                  <a:pt x="15" y="31"/>
                </a:cubicBezTo>
                <a:cubicBezTo>
                  <a:pt x="7" y="31"/>
                  <a:pt x="0" y="25"/>
                  <a:pt x="0" y="16"/>
                </a:cubicBezTo>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28" name="Google Shape;328;p36"/>
          <p:cNvSpPr/>
          <p:nvPr/>
        </p:nvSpPr>
        <p:spPr>
          <a:xfrm>
            <a:off x="5875735" y="3588545"/>
            <a:ext cx="36910" cy="36910"/>
          </a:xfrm>
          <a:custGeom>
            <a:rect b="b" l="l" r="r" t="t"/>
            <a:pathLst>
              <a:path extrusionOk="0" h="31" w="31">
                <a:moveTo>
                  <a:pt x="0" y="16"/>
                </a:moveTo>
                <a:cubicBezTo>
                  <a:pt x="0" y="7"/>
                  <a:pt x="7" y="0"/>
                  <a:pt x="15" y="0"/>
                </a:cubicBezTo>
                <a:cubicBezTo>
                  <a:pt x="24" y="0"/>
                  <a:pt x="31" y="7"/>
                  <a:pt x="31" y="16"/>
                </a:cubicBezTo>
                <a:cubicBezTo>
                  <a:pt x="30" y="25"/>
                  <a:pt x="23" y="31"/>
                  <a:pt x="15" y="31"/>
                </a:cubicBezTo>
                <a:cubicBezTo>
                  <a:pt x="7" y="31"/>
                  <a:pt x="0" y="24"/>
                  <a:pt x="0" y="16"/>
                </a:cubicBezTo>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29" name="Google Shape;329;p36"/>
          <p:cNvSpPr/>
          <p:nvPr/>
        </p:nvSpPr>
        <p:spPr>
          <a:xfrm>
            <a:off x="6471047" y="3365897"/>
            <a:ext cx="36900" cy="35700"/>
          </a:xfrm>
          <a:prstGeom prst="ellipse">
            <a:avLst/>
          </a:pr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30" name="Google Shape;330;p36"/>
          <p:cNvSpPr/>
          <p:nvPr/>
        </p:nvSpPr>
        <p:spPr>
          <a:xfrm>
            <a:off x="6935391" y="3593307"/>
            <a:ext cx="41672" cy="40481"/>
          </a:xfrm>
          <a:custGeom>
            <a:rect b="b" l="l" r="r" t="t"/>
            <a:pathLst>
              <a:path extrusionOk="0" h="34" w="35">
                <a:moveTo>
                  <a:pt x="3" y="12"/>
                </a:moveTo>
                <a:cubicBezTo>
                  <a:pt x="5" y="4"/>
                  <a:pt x="14" y="0"/>
                  <a:pt x="22" y="2"/>
                </a:cubicBezTo>
                <a:cubicBezTo>
                  <a:pt x="30" y="4"/>
                  <a:pt x="35" y="13"/>
                  <a:pt x="32" y="21"/>
                </a:cubicBezTo>
                <a:cubicBezTo>
                  <a:pt x="30" y="30"/>
                  <a:pt x="21" y="34"/>
                  <a:pt x="13" y="31"/>
                </a:cubicBezTo>
                <a:cubicBezTo>
                  <a:pt x="5" y="29"/>
                  <a:pt x="0" y="21"/>
                  <a:pt x="3" y="12"/>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31" name="Google Shape;331;p36"/>
          <p:cNvSpPr/>
          <p:nvPr/>
        </p:nvSpPr>
        <p:spPr>
          <a:xfrm>
            <a:off x="7105650" y="3639741"/>
            <a:ext cx="40481" cy="40481"/>
          </a:xfrm>
          <a:custGeom>
            <a:rect b="b" l="l" r="r" t="t"/>
            <a:pathLst>
              <a:path extrusionOk="0" h="34" w="34">
                <a:moveTo>
                  <a:pt x="2" y="13"/>
                </a:moveTo>
                <a:cubicBezTo>
                  <a:pt x="5" y="4"/>
                  <a:pt x="14" y="0"/>
                  <a:pt x="21" y="2"/>
                </a:cubicBezTo>
                <a:cubicBezTo>
                  <a:pt x="29" y="5"/>
                  <a:pt x="34" y="13"/>
                  <a:pt x="32" y="22"/>
                </a:cubicBezTo>
                <a:cubicBezTo>
                  <a:pt x="29" y="30"/>
                  <a:pt x="20" y="34"/>
                  <a:pt x="12" y="32"/>
                </a:cubicBezTo>
                <a:cubicBezTo>
                  <a:pt x="5" y="29"/>
                  <a:pt x="0" y="21"/>
                  <a:pt x="2" y="1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32" name="Google Shape;332;p36"/>
          <p:cNvSpPr/>
          <p:nvPr/>
        </p:nvSpPr>
        <p:spPr>
          <a:xfrm>
            <a:off x="6944916" y="3623072"/>
            <a:ext cx="116681" cy="119063"/>
          </a:xfrm>
          <a:custGeom>
            <a:rect b="b" l="l" r="r" t="t"/>
            <a:pathLst>
              <a:path extrusionOk="0" h="100" w="98">
                <a:moveTo>
                  <a:pt x="92" y="100"/>
                </a:moveTo>
                <a:lnTo>
                  <a:pt x="0" y="76"/>
                </a:lnTo>
                <a:lnTo>
                  <a:pt x="74" y="0"/>
                </a:lnTo>
                <a:lnTo>
                  <a:pt x="88" y="14"/>
                </a:lnTo>
                <a:lnTo>
                  <a:pt x="39" y="64"/>
                </a:lnTo>
                <a:lnTo>
                  <a:pt x="98" y="80"/>
                </a:lnTo>
                <a:lnTo>
                  <a:pt x="92" y="100"/>
                </a:lnTo>
                <a:close/>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33" name="Google Shape;333;p36"/>
          <p:cNvSpPr/>
          <p:nvPr/>
        </p:nvSpPr>
        <p:spPr>
          <a:xfrm>
            <a:off x="6906816" y="3736182"/>
            <a:ext cx="197644" cy="69056"/>
          </a:xfrm>
          <a:custGeom>
            <a:rect b="b" l="l" r="r" t="t"/>
            <a:pathLst>
              <a:path extrusionOk="0" h="58" w="166">
                <a:moveTo>
                  <a:pt x="138" y="58"/>
                </a:moveTo>
                <a:lnTo>
                  <a:pt x="120" y="42"/>
                </a:lnTo>
                <a:lnTo>
                  <a:pt x="98" y="51"/>
                </a:lnTo>
                <a:lnTo>
                  <a:pt x="82" y="34"/>
                </a:lnTo>
                <a:lnTo>
                  <a:pt x="60" y="43"/>
                </a:lnTo>
                <a:lnTo>
                  <a:pt x="43" y="26"/>
                </a:lnTo>
                <a:lnTo>
                  <a:pt x="21" y="35"/>
                </a:lnTo>
                <a:lnTo>
                  <a:pt x="0" y="14"/>
                </a:lnTo>
                <a:lnTo>
                  <a:pt x="14" y="0"/>
                </a:lnTo>
                <a:lnTo>
                  <a:pt x="26" y="12"/>
                </a:lnTo>
                <a:lnTo>
                  <a:pt x="48" y="3"/>
                </a:lnTo>
                <a:lnTo>
                  <a:pt x="65" y="19"/>
                </a:lnTo>
                <a:lnTo>
                  <a:pt x="86" y="10"/>
                </a:lnTo>
                <a:lnTo>
                  <a:pt x="103" y="27"/>
                </a:lnTo>
                <a:lnTo>
                  <a:pt x="125" y="18"/>
                </a:lnTo>
                <a:lnTo>
                  <a:pt x="143" y="35"/>
                </a:lnTo>
                <a:lnTo>
                  <a:pt x="158" y="28"/>
                </a:lnTo>
                <a:lnTo>
                  <a:pt x="166" y="47"/>
                </a:lnTo>
                <a:lnTo>
                  <a:pt x="138" y="58"/>
                </a:lnTo>
                <a:close/>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34" name="Google Shape;334;p36"/>
          <p:cNvSpPr/>
          <p:nvPr/>
        </p:nvSpPr>
        <p:spPr>
          <a:xfrm>
            <a:off x="6311504" y="3499247"/>
            <a:ext cx="219075" cy="35719"/>
          </a:xfrm>
          <a:custGeom>
            <a:rect b="b" l="l" r="r" t="t"/>
            <a:pathLst>
              <a:path extrusionOk="0" h="30" w="184">
                <a:moveTo>
                  <a:pt x="1" y="30"/>
                </a:moveTo>
                <a:lnTo>
                  <a:pt x="0" y="9"/>
                </a:lnTo>
                <a:lnTo>
                  <a:pt x="183" y="0"/>
                </a:lnTo>
                <a:lnTo>
                  <a:pt x="184" y="20"/>
                </a:lnTo>
                <a:lnTo>
                  <a:pt x="1" y="30"/>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35" name="Google Shape;335;p36"/>
          <p:cNvSpPr/>
          <p:nvPr/>
        </p:nvSpPr>
        <p:spPr>
          <a:xfrm>
            <a:off x="5735241" y="3715941"/>
            <a:ext cx="157163" cy="80963"/>
          </a:xfrm>
          <a:custGeom>
            <a:rect b="b" l="l" r="r" t="t"/>
            <a:pathLst>
              <a:path extrusionOk="0" h="68" w="131">
                <a:moveTo>
                  <a:pt x="68" y="68"/>
                </a:moveTo>
                <a:cubicBezTo>
                  <a:pt x="31" y="68"/>
                  <a:pt x="0" y="37"/>
                  <a:pt x="0" y="0"/>
                </a:cubicBezTo>
                <a:cubicBezTo>
                  <a:pt x="20" y="0"/>
                  <a:pt x="20" y="0"/>
                  <a:pt x="20" y="0"/>
                </a:cubicBezTo>
                <a:cubicBezTo>
                  <a:pt x="20" y="26"/>
                  <a:pt x="42" y="48"/>
                  <a:pt x="68" y="48"/>
                </a:cubicBezTo>
                <a:cubicBezTo>
                  <a:pt x="87" y="48"/>
                  <a:pt x="105" y="36"/>
                  <a:pt x="112" y="18"/>
                </a:cubicBezTo>
                <a:cubicBezTo>
                  <a:pt x="131" y="26"/>
                  <a:pt x="131" y="26"/>
                  <a:pt x="131" y="26"/>
                </a:cubicBezTo>
                <a:cubicBezTo>
                  <a:pt x="120" y="51"/>
                  <a:pt x="96" y="68"/>
                  <a:pt x="68" y="68"/>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36" name="Google Shape;336;p36"/>
          <p:cNvSpPr/>
          <p:nvPr/>
        </p:nvSpPr>
        <p:spPr>
          <a:xfrm>
            <a:off x="3851672" y="3343276"/>
            <a:ext cx="35700" cy="38100"/>
          </a:xfrm>
          <a:prstGeom prst="ellipse">
            <a:avLst/>
          </a:pr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37" name="Google Shape;337;p36"/>
          <p:cNvSpPr/>
          <p:nvPr/>
        </p:nvSpPr>
        <p:spPr>
          <a:xfrm>
            <a:off x="3317081" y="3614738"/>
            <a:ext cx="42863" cy="41672"/>
          </a:xfrm>
          <a:custGeom>
            <a:rect b="b" l="l" r="r" t="t"/>
            <a:pathLst>
              <a:path extrusionOk="0" h="35" w="36">
                <a:moveTo>
                  <a:pt x="4" y="23"/>
                </a:moveTo>
                <a:cubicBezTo>
                  <a:pt x="0" y="15"/>
                  <a:pt x="5" y="6"/>
                  <a:pt x="12" y="3"/>
                </a:cubicBezTo>
                <a:cubicBezTo>
                  <a:pt x="20" y="0"/>
                  <a:pt x="29" y="4"/>
                  <a:pt x="32" y="12"/>
                </a:cubicBezTo>
                <a:cubicBezTo>
                  <a:pt x="36" y="20"/>
                  <a:pt x="31" y="29"/>
                  <a:pt x="24" y="32"/>
                </a:cubicBezTo>
                <a:cubicBezTo>
                  <a:pt x="16" y="35"/>
                  <a:pt x="7" y="31"/>
                  <a:pt x="4" y="2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38" name="Google Shape;338;p36"/>
          <p:cNvSpPr/>
          <p:nvPr/>
        </p:nvSpPr>
        <p:spPr>
          <a:xfrm>
            <a:off x="3424238" y="3571876"/>
            <a:ext cx="42863" cy="40481"/>
          </a:xfrm>
          <a:custGeom>
            <a:rect b="b" l="l" r="r" t="t"/>
            <a:pathLst>
              <a:path extrusionOk="0" h="34" w="36">
                <a:moveTo>
                  <a:pt x="4" y="23"/>
                </a:moveTo>
                <a:cubicBezTo>
                  <a:pt x="0" y="15"/>
                  <a:pt x="5" y="6"/>
                  <a:pt x="12" y="3"/>
                </a:cubicBezTo>
                <a:cubicBezTo>
                  <a:pt x="20" y="0"/>
                  <a:pt x="29" y="3"/>
                  <a:pt x="32" y="11"/>
                </a:cubicBezTo>
                <a:cubicBezTo>
                  <a:pt x="36" y="19"/>
                  <a:pt x="31" y="28"/>
                  <a:pt x="24" y="31"/>
                </a:cubicBezTo>
                <a:cubicBezTo>
                  <a:pt x="16" y="34"/>
                  <a:pt x="7" y="31"/>
                  <a:pt x="4" y="2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39" name="Google Shape;339;p36"/>
          <p:cNvSpPr/>
          <p:nvPr/>
        </p:nvSpPr>
        <p:spPr>
          <a:xfrm>
            <a:off x="4062413" y="3337322"/>
            <a:ext cx="36910" cy="38100"/>
          </a:xfrm>
          <a:custGeom>
            <a:rect b="b" l="l" r="r" t="t"/>
            <a:pathLst>
              <a:path extrusionOk="0" h="31" w="31">
                <a:moveTo>
                  <a:pt x="0" y="16"/>
                </a:moveTo>
                <a:cubicBezTo>
                  <a:pt x="1" y="7"/>
                  <a:pt x="8" y="0"/>
                  <a:pt x="16" y="0"/>
                </a:cubicBezTo>
                <a:cubicBezTo>
                  <a:pt x="24" y="0"/>
                  <a:pt x="31" y="7"/>
                  <a:pt x="31" y="16"/>
                </a:cubicBezTo>
                <a:cubicBezTo>
                  <a:pt x="31" y="25"/>
                  <a:pt x="24" y="31"/>
                  <a:pt x="16" y="31"/>
                </a:cubicBezTo>
                <a:cubicBezTo>
                  <a:pt x="8" y="31"/>
                  <a:pt x="0" y="25"/>
                  <a:pt x="0" y="16"/>
                </a:cubicBezTo>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40" name="Google Shape;340;p36"/>
          <p:cNvSpPr/>
          <p:nvPr/>
        </p:nvSpPr>
        <p:spPr>
          <a:xfrm>
            <a:off x="4488656" y="3609976"/>
            <a:ext cx="38100" cy="38100"/>
          </a:xfrm>
          <a:custGeom>
            <a:rect b="b" l="l" r="r" t="t"/>
            <a:pathLst>
              <a:path extrusionOk="0" h="32" w="31">
                <a:moveTo>
                  <a:pt x="0" y="16"/>
                </a:moveTo>
                <a:cubicBezTo>
                  <a:pt x="1" y="7"/>
                  <a:pt x="8" y="0"/>
                  <a:pt x="16" y="1"/>
                </a:cubicBezTo>
                <a:cubicBezTo>
                  <a:pt x="25" y="1"/>
                  <a:pt x="31" y="8"/>
                  <a:pt x="31" y="17"/>
                </a:cubicBezTo>
                <a:cubicBezTo>
                  <a:pt x="31" y="25"/>
                  <a:pt x="24" y="32"/>
                  <a:pt x="15" y="32"/>
                </a:cubicBezTo>
                <a:cubicBezTo>
                  <a:pt x="7" y="31"/>
                  <a:pt x="0" y="24"/>
                  <a:pt x="0" y="16"/>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41" name="Google Shape;341;p36"/>
          <p:cNvSpPr/>
          <p:nvPr/>
        </p:nvSpPr>
        <p:spPr>
          <a:xfrm>
            <a:off x="4630341" y="3604022"/>
            <a:ext cx="36910" cy="36910"/>
          </a:xfrm>
          <a:custGeom>
            <a:rect b="b" l="l" r="r" t="t"/>
            <a:pathLst>
              <a:path extrusionOk="0" h="31" w="31">
                <a:moveTo>
                  <a:pt x="0" y="15"/>
                </a:moveTo>
                <a:cubicBezTo>
                  <a:pt x="0" y="6"/>
                  <a:pt x="8" y="0"/>
                  <a:pt x="16" y="0"/>
                </a:cubicBezTo>
                <a:cubicBezTo>
                  <a:pt x="24" y="0"/>
                  <a:pt x="31" y="7"/>
                  <a:pt x="31" y="16"/>
                </a:cubicBezTo>
                <a:cubicBezTo>
                  <a:pt x="31" y="25"/>
                  <a:pt x="23" y="31"/>
                  <a:pt x="15" y="31"/>
                </a:cubicBezTo>
                <a:cubicBezTo>
                  <a:pt x="7" y="31"/>
                  <a:pt x="0" y="24"/>
                  <a:pt x="0"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42" name="Google Shape;342;p36"/>
          <p:cNvSpPr/>
          <p:nvPr/>
        </p:nvSpPr>
        <p:spPr>
          <a:xfrm>
            <a:off x="5211366" y="3390901"/>
            <a:ext cx="40481" cy="39291"/>
          </a:xfrm>
          <a:custGeom>
            <a:rect b="b" l="l" r="r" t="t"/>
            <a:pathLst>
              <a:path extrusionOk="0" h="33" w="33">
                <a:moveTo>
                  <a:pt x="2" y="14"/>
                </a:moveTo>
                <a:cubicBezTo>
                  <a:pt x="3" y="5"/>
                  <a:pt x="11" y="0"/>
                  <a:pt x="19" y="1"/>
                </a:cubicBezTo>
                <a:cubicBezTo>
                  <a:pt x="27" y="2"/>
                  <a:pt x="33" y="10"/>
                  <a:pt x="32" y="18"/>
                </a:cubicBezTo>
                <a:cubicBezTo>
                  <a:pt x="31" y="27"/>
                  <a:pt x="23" y="33"/>
                  <a:pt x="14" y="31"/>
                </a:cubicBezTo>
                <a:cubicBezTo>
                  <a:pt x="6" y="30"/>
                  <a:pt x="0" y="22"/>
                  <a:pt x="2"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43" name="Google Shape;343;p36"/>
          <p:cNvSpPr/>
          <p:nvPr/>
        </p:nvSpPr>
        <p:spPr>
          <a:xfrm>
            <a:off x="5063729" y="3364707"/>
            <a:ext cx="39291" cy="39291"/>
          </a:xfrm>
          <a:custGeom>
            <a:rect b="b" l="l" r="r" t="t"/>
            <a:pathLst>
              <a:path extrusionOk="0" h="33" w="33">
                <a:moveTo>
                  <a:pt x="2" y="14"/>
                </a:moveTo>
                <a:cubicBezTo>
                  <a:pt x="3" y="5"/>
                  <a:pt x="11" y="0"/>
                  <a:pt x="19" y="1"/>
                </a:cubicBezTo>
                <a:cubicBezTo>
                  <a:pt x="27" y="2"/>
                  <a:pt x="33" y="10"/>
                  <a:pt x="32" y="19"/>
                </a:cubicBezTo>
                <a:cubicBezTo>
                  <a:pt x="31" y="27"/>
                  <a:pt x="23" y="33"/>
                  <a:pt x="14" y="32"/>
                </a:cubicBezTo>
                <a:cubicBezTo>
                  <a:pt x="6" y="30"/>
                  <a:pt x="0" y="23"/>
                  <a:pt x="2"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44" name="Google Shape;344;p36"/>
          <p:cNvSpPr/>
          <p:nvPr/>
        </p:nvSpPr>
        <p:spPr>
          <a:xfrm>
            <a:off x="4507706" y="3721895"/>
            <a:ext cx="158353" cy="73819"/>
          </a:xfrm>
          <a:custGeom>
            <a:rect b="b" l="l" r="r" t="t"/>
            <a:pathLst>
              <a:path extrusionOk="0" h="62" w="133">
                <a:moveTo>
                  <a:pt x="65" y="62"/>
                </a:moveTo>
                <a:cubicBezTo>
                  <a:pt x="54" y="62"/>
                  <a:pt x="42" y="58"/>
                  <a:pt x="32" y="53"/>
                </a:cubicBezTo>
                <a:cubicBezTo>
                  <a:pt x="16" y="44"/>
                  <a:pt x="5" y="29"/>
                  <a:pt x="0" y="12"/>
                </a:cubicBezTo>
                <a:cubicBezTo>
                  <a:pt x="19" y="6"/>
                  <a:pt x="19" y="6"/>
                  <a:pt x="19" y="6"/>
                </a:cubicBezTo>
                <a:cubicBezTo>
                  <a:pt x="23" y="18"/>
                  <a:pt x="31" y="29"/>
                  <a:pt x="42" y="35"/>
                </a:cubicBezTo>
                <a:cubicBezTo>
                  <a:pt x="53" y="41"/>
                  <a:pt x="66" y="43"/>
                  <a:pt x="78" y="40"/>
                </a:cubicBezTo>
                <a:cubicBezTo>
                  <a:pt x="97" y="35"/>
                  <a:pt x="110" y="19"/>
                  <a:pt x="113" y="0"/>
                </a:cubicBezTo>
                <a:cubicBezTo>
                  <a:pt x="133" y="2"/>
                  <a:pt x="133" y="2"/>
                  <a:pt x="133" y="2"/>
                </a:cubicBezTo>
                <a:cubicBezTo>
                  <a:pt x="129" y="30"/>
                  <a:pt x="110" y="52"/>
                  <a:pt x="83" y="59"/>
                </a:cubicBezTo>
                <a:cubicBezTo>
                  <a:pt x="77" y="61"/>
                  <a:pt x="71" y="62"/>
                  <a:pt x="65" y="62"/>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45" name="Google Shape;345;p36"/>
          <p:cNvSpPr/>
          <p:nvPr/>
        </p:nvSpPr>
        <p:spPr>
          <a:xfrm>
            <a:off x="3942160" y="3342085"/>
            <a:ext cx="75010" cy="120253"/>
          </a:xfrm>
          <a:custGeom>
            <a:rect b="b" l="l" r="r" t="t"/>
            <a:pathLst>
              <a:path extrusionOk="0" h="101" w="63">
                <a:moveTo>
                  <a:pt x="63" y="101"/>
                </a:moveTo>
                <a:lnTo>
                  <a:pt x="0" y="101"/>
                </a:lnTo>
                <a:lnTo>
                  <a:pt x="0" y="0"/>
                </a:lnTo>
                <a:lnTo>
                  <a:pt x="21" y="0"/>
                </a:lnTo>
                <a:lnTo>
                  <a:pt x="21" y="81"/>
                </a:lnTo>
                <a:lnTo>
                  <a:pt x="63" y="81"/>
                </a:lnTo>
                <a:lnTo>
                  <a:pt x="63" y="101"/>
                </a:lnTo>
                <a:close/>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46" name="Google Shape;346;p36"/>
          <p:cNvSpPr/>
          <p:nvPr/>
        </p:nvSpPr>
        <p:spPr>
          <a:xfrm>
            <a:off x="3926681" y="3494485"/>
            <a:ext cx="110728" cy="36910"/>
          </a:xfrm>
          <a:custGeom>
            <a:rect b="b" l="l" r="r" t="t"/>
            <a:pathLst>
              <a:path extrusionOk="0" h="31" w="92">
                <a:moveTo>
                  <a:pt x="46" y="31"/>
                </a:moveTo>
                <a:cubicBezTo>
                  <a:pt x="39" y="31"/>
                  <a:pt x="32" y="30"/>
                  <a:pt x="27" y="29"/>
                </a:cubicBezTo>
                <a:cubicBezTo>
                  <a:pt x="11" y="25"/>
                  <a:pt x="1" y="18"/>
                  <a:pt x="0" y="17"/>
                </a:cubicBezTo>
                <a:cubicBezTo>
                  <a:pt x="12" y="1"/>
                  <a:pt x="12" y="1"/>
                  <a:pt x="12" y="1"/>
                </a:cubicBezTo>
                <a:cubicBezTo>
                  <a:pt x="12" y="1"/>
                  <a:pt x="12" y="1"/>
                  <a:pt x="12" y="1"/>
                </a:cubicBezTo>
                <a:cubicBezTo>
                  <a:pt x="14" y="2"/>
                  <a:pt x="43" y="24"/>
                  <a:pt x="82" y="0"/>
                </a:cubicBezTo>
                <a:cubicBezTo>
                  <a:pt x="92" y="17"/>
                  <a:pt x="92" y="17"/>
                  <a:pt x="92" y="17"/>
                </a:cubicBezTo>
                <a:cubicBezTo>
                  <a:pt x="75" y="28"/>
                  <a:pt x="59" y="31"/>
                  <a:pt x="46" y="31"/>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47" name="Google Shape;347;p36"/>
          <p:cNvSpPr/>
          <p:nvPr/>
        </p:nvSpPr>
        <p:spPr>
          <a:xfrm>
            <a:off x="5104210" y="3300413"/>
            <a:ext cx="98822" cy="204788"/>
          </a:xfrm>
          <a:custGeom>
            <a:rect b="b" l="l" r="r" t="t"/>
            <a:pathLst>
              <a:path extrusionOk="0" h="172" w="83">
                <a:moveTo>
                  <a:pt x="0" y="172"/>
                </a:moveTo>
                <a:lnTo>
                  <a:pt x="49" y="0"/>
                </a:lnTo>
                <a:lnTo>
                  <a:pt x="68" y="5"/>
                </a:lnTo>
                <a:lnTo>
                  <a:pt x="28" y="146"/>
                </a:lnTo>
                <a:lnTo>
                  <a:pt x="80" y="136"/>
                </a:lnTo>
                <a:lnTo>
                  <a:pt x="83" y="156"/>
                </a:lnTo>
                <a:lnTo>
                  <a:pt x="0" y="172"/>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48" name="Google Shape;348;p36"/>
          <p:cNvSpPr/>
          <p:nvPr/>
        </p:nvSpPr>
        <p:spPr>
          <a:xfrm>
            <a:off x="5128022" y="3518297"/>
            <a:ext cx="138113" cy="113110"/>
          </a:xfrm>
          <a:custGeom>
            <a:rect b="b" l="l" r="r" t="t"/>
            <a:pathLst>
              <a:path extrusionOk="0" h="95" w="116">
                <a:moveTo>
                  <a:pt x="54" y="95"/>
                </a:moveTo>
                <a:lnTo>
                  <a:pt x="37" y="84"/>
                </a:lnTo>
                <a:lnTo>
                  <a:pt x="73" y="29"/>
                </a:lnTo>
                <a:lnTo>
                  <a:pt x="3" y="40"/>
                </a:lnTo>
                <a:lnTo>
                  <a:pt x="0" y="21"/>
                </a:lnTo>
                <a:lnTo>
                  <a:pt x="116" y="0"/>
                </a:lnTo>
                <a:lnTo>
                  <a:pt x="54" y="95"/>
                </a:lnTo>
                <a:close/>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49" name="Google Shape;349;p36"/>
          <p:cNvSpPr/>
          <p:nvPr/>
        </p:nvSpPr>
        <p:spPr>
          <a:xfrm>
            <a:off x="2112169" y="3686176"/>
            <a:ext cx="134541" cy="110729"/>
          </a:xfrm>
          <a:custGeom>
            <a:rect b="b" l="l" r="r" t="t"/>
            <a:pathLst>
              <a:path extrusionOk="0" h="93" w="113">
                <a:moveTo>
                  <a:pt x="6" y="93"/>
                </a:moveTo>
                <a:lnTo>
                  <a:pt x="0" y="73"/>
                </a:lnTo>
                <a:lnTo>
                  <a:pt x="64" y="55"/>
                </a:lnTo>
                <a:lnTo>
                  <a:pt x="3" y="18"/>
                </a:lnTo>
                <a:lnTo>
                  <a:pt x="14" y="0"/>
                </a:lnTo>
                <a:lnTo>
                  <a:pt x="113" y="61"/>
                </a:lnTo>
                <a:lnTo>
                  <a:pt x="6" y="93"/>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50" name="Google Shape;350;p36"/>
          <p:cNvSpPr/>
          <p:nvPr/>
        </p:nvSpPr>
        <p:spPr>
          <a:xfrm>
            <a:off x="4566047" y="3607595"/>
            <a:ext cx="30956" cy="107156"/>
          </a:xfrm>
          <a:custGeom>
            <a:rect b="b" l="l" r="r" t="t"/>
            <a:pathLst>
              <a:path extrusionOk="0" h="90" w="26">
                <a:moveTo>
                  <a:pt x="6" y="90"/>
                </a:moveTo>
                <a:lnTo>
                  <a:pt x="0" y="2"/>
                </a:lnTo>
                <a:lnTo>
                  <a:pt x="20" y="0"/>
                </a:lnTo>
                <a:lnTo>
                  <a:pt x="26" y="89"/>
                </a:lnTo>
                <a:lnTo>
                  <a:pt x="6" y="90"/>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51" name="Google Shape;351;p36"/>
          <p:cNvSpPr/>
          <p:nvPr/>
        </p:nvSpPr>
        <p:spPr>
          <a:xfrm>
            <a:off x="2802731" y="3343276"/>
            <a:ext cx="38100" cy="108347"/>
          </a:xfrm>
          <a:custGeom>
            <a:rect b="b" l="l" r="r" t="t"/>
            <a:pathLst>
              <a:path extrusionOk="0" h="91" w="32">
                <a:moveTo>
                  <a:pt x="20" y="91"/>
                </a:moveTo>
                <a:lnTo>
                  <a:pt x="0" y="88"/>
                </a:lnTo>
                <a:lnTo>
                  <a:pt x="12" y="0"/>
                </a:lnTo>
                <a:lnTo>
                  <a:pt x="32" y="2"/>
                </a:lnTo>
                <a:lnTo>
                  <a:pt x="20" y="91"/>
                </a:lnTo>
                <a:close/>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52" name="Google Shape;352;p36"/>
          <p:cNvSpPr/>
          <p:nvPr/>
        </p:nvSpPr>
        <p:spPr>
          <a:xfrm>
            <a:off x="3377803" y="3654028"/>
            <a:ext cx="80962" cy="51197"/>
          </a:xfrm>
          <a:custGeom>
            <a:rect b="b" l="l" r="r" t="t"/>
            <a:pathLst>
              <a:path extrusionOk="0" h="43" w="67">
                <a:moveTo>
                  <a:pt x="19" y="43"/>
                </a:moveTo>
                <a:cubicBezTo>
                  <a:pt x="0" y="36"/>
                  <a:pt x="0" y="36"/>
                  <a:pt x="0" y="36"/>
                </a:cubicBezTo>
                <a:cubicBezTo>
                  <a:pt x="1" y="34"/>
                  <a:pt x="9" y="11"/>
                  <a:pt x="30" y="4"/>
                </a:cubicBezTo>
                <a:cubicBezTo>
                  <a:pt x="41" y="0"/>
                  <a:pt x="54" y="2"/>
                  <a:pt x="67" y="10"/>
                </a:cubicBezTo>
                <a:cubicBezTo>
                  <a:pt x="56" y="27"/>
                  <a:pt x="56" y="27"/>
                  <a:pt x="56" y="27"/>
                </a:cubicBezTo>
                <a:cubicBezTo>
                  <a:pt x="48" y="23"/>
                  <a:pt x="42" y="21"/>
                  <a:pt x="36" y="23"/>
                </a:cubicBezTo>
                <a:cubicBezTo>
                  <a:pt x="27" y="26"/>
                  <a:pt x="20" y="39"/>
                  <a:pt x="19" y="43"/>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53" name="Google Shape;353;p36"/>
          <p:cNvSpPr/>
          <p:nvPr/>
        </p:nvSpPr>
        <p:spPr>
          <a:xfrm>
            <a:off x="3323034" y="3646885"/>
            <a:ext cx="208360" cy="127397"/>
          </a:xfrm>
          <a:custGeom>
            <a:rect b="b" l="l" r="r" t="t"/>
            <a:pathLst>
              <a:path extrusionOk="0" h="106" w="174">
                <a:moveTo>
                  <a:pt x="71" y="106"/>
                </a:moveTo>
                <a:cubicBezTo>
                  <a:pt x="45" y="106"/>
                  <a:pt x="19" y="96"/>
                  <a:pt x="0" y="78"/>
                </a:cubicBezTo>
                <a:cubicBezTo>
                  <a:pt x="14" y="63"/>
                  <a:pt x="14" y="63"/>
                  <a:pt x="14" y="63"/>
                </a:cubicBezTo>
                <a:cubicBezTo>
                  <a:pt x="38" y="86"/>
                  <a:pt x="73" y="92"/>
                  <a:pt x="104" y="79"/>
                </a:cubicBezTo>
                <a:cubicBezTo>
                  <a:pt x="119" y="72"/>
                  <a:pt x="132" y="61"/>
                  <a:pt x="141" y="47"/>
                </a:cubicBezTo>
                <a:cubicBezTo>
                  <a:pt x="149" y="33"/>
                  <a:pt x="154" y="17"/>
                  <a:pt x="153" y="0"/>
                </a:cubicBezTo>
                <a:cubicBezTo>
                  <a:pt x="173" y="0"/>
                  <a:pt x="173" y="0"/>
                  <a:pt x="173" y="0"/>
                </a:cubicBezTo>
                <a:cubicBezTo>
                  <a:pt x="174" y="20"/>
                  <a:pt x="169" y="40"/>
                  <a:pt x="158" y="57"/>
                </a:cubicBezTo>
                <a:cubicBezTo>
                  <a:pt x="147" y="75"/>
                  <a:pt x="131" y="89"/>
                  <a:pt x="112" y="98"/>
                </a:cubicBezTo>
                <a:cubicBezTo>
                  <a:pt x="98" y="103"/>
                  <a:pt x="84" y="106"/>
                  <a:pt x="71" y="106"/>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54" name="Google Shape;354;p36"/>
          <p:cNvSpPr/>
          <p:nvPr/>
        </p:nvSpPr>
        <p:spPr>
          <a:xfrm>
            <a:off x="2727722" y="3328988"/>
            <a:ext cx="39291" cy="40481"/>
          </a:xfrm>
          <a:custGeom>
            <a:rect b="b" l="l" r="r" t="t"/>
            <a:pathLst>
              <a:path extrusionOk="0" h="33" w="33">
                <a:moveTo>
                  <a:pt x="2" y="14"/>
                </a:moveTo>
                <a:cubicBezTo>
                  <a:pt x="3" y="5"/>
                  <a:pt x="11" y="0"/>
                  <a:pt x="19" y="1"/>
                </a:cubicBezTo>
                <a:cubicBezTo>
                  <a:pt x="27" y="2"/>
                  <a:pt x="33" y="10"/>
                  <a:pt x="32" y="19"/>
                </a:cubicBezTo>
                <a:cubicBezTo>
                  <a:pt x="31" y="27"/>
                  <a:pt x="23" y="33"/>
                  <a:pt x="14" y="31"/>
                </a:cubicBezTo>
                <a:cubicBezTo>
                  <a:pt x="6" y="30"/>
                  <a:pt x="0" y="22"/>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55" name="Google Shape;355;p36"/>
          <p:cNvSpPr/>
          <p:nvPr/>
        </p:nvSpPr>
        <p:spPr>
          <a:xfrm>
            <a:off x="2886075" y="3349228"/>
            <a:ext cx="39291" cy="40481"/>
          </a:xfrm>
          <a:custGeom>
            <a:rect b="b" l="l" r="r" t="t"/>
            <a:pathLst>
              <a:path extrusionOk="0" h="33" w="33">
                <a:moveTo>
                  <a:pt x="2" y="14"/>
                </a:moveTo>
                <a:cubicBezTo>
                  <a:pt x="3" y="5"/>
                  <a:pt x="11" y="0"/>
                  <a:pt x="19" y="1"/>
                </a:cubicBezTo>
                <a:cubicBezTo>
                  <a:pt x="27" y="3"/>
                  <a:pt x="33" y="10"/>
                  <a:pt x="32" y="19"/>
                </a:cubicBezTo>
                <a:cubicBezTo>
                  <a:pt x="31" y="28"/>
                  <a:pt x="23" y="33"/>
                  <a:pt x="14" y="32"/>
                </a:cubicBezTo>
                <a:cubicBezTo>
                  <a:pt x="6" y="31"/>
                  <a:pt x="0" y="23"/>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56" name="Google Shape;356;p36"/>
          <p:cNvSpPr/>
          <p:nvPr/>
        </p:nvSpPr>
        <p:spPr>
          <a:xfrm>
            <a:off x="2699147" y="3471863"/>
            <a:ext cx="200025" cy="65485"/>
          </a:xfrm>
          <a:custGeom>
            <a:rect b="b" l="l" r="r" t="t"/>
            <a:pathLst>
              <a:path extrusionOk="0" h="55" w="168">
                <a:moveTo>
                  <a:pt x="140" y="55"/>
                </a:moveTo>
                <a:lnTo>
                  <a:pt x="123" y="38"/>
                </a:lnTo>
                <a:lnTo>
                  <a:pt x="100" y="48"/>
                </a:lnTo>
                <a:lnTo>
                  <a:pt x="83" y="32"/>
                </a:lnTo>
                <a:lnTo>
                  <a:pt x="62" y="42"/>
                </a:lnTo>
                <a:lnTo>
                  <a:pt x="44" y="25"/>
                </a:lnTo>
                <a:lnTo>
                  <a:pt x="23" y="35"/>
                </a:lnTo>
                <a:lnTo>
                  <a:pt x="0" y="14"/>
                </a:lnTo>
                <a:lnTo>
                  <a:pt x="14" y="0"/>
                </a:lnTo>
                <a:lnTo>
                  <a:pt x="27" y="11"/>
                </a:lnTo>
                <a:lnTo>
                  <a:pt x="48" y="2"/>
                </a:lnTo>
                <a:lnTo>
                  <a:pt x="65" y="18"/>
                </a:lnTo>
                <a:lnTo>
                  <a:pt x="87" y="8"/>
                </a:lnTo>
                <a:lnTo>
                  <a:pt x="104" y="24"/>
                </a:lnTo>
                <a:lnTo>
                  <a:pt x="127" y="14"/>
                </a:lnTo>
                <a:lnTo>
                  <a:pt x="144" y="31"/>
                </a:lnTo>
                <a:lnTo>
                  <a:pt x="160" y="24"/>
                </a:lnTo>
                <a:lnTo>
                  <a:pt x="168" y="42"/>
                </a:lnTo>
                <a:lnTo>
                  <a:pt x="140" y="55"/>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57" name="Google Shape;357;p36"/>
          <p:cNvSpPr/>
          <p:nvPr/>
        </p:nvSpPr>
        <p:spPr>
          <a:xfrm>
            <a:off x="2266950" y="3586163"/>
            <a:ext cx="40481" cy="39291"/>
          </a:xfrm>
          <a:custGeom>
            <a:rect b="b" l="l" r="r" t="t"/>
            <a:pathLst>
              <a:path extrusionOk="0" h="33" w="33">
                <a:moveTo>
                  <a:pt x="1" y="14"/>
                </a:moveTo>
                <a:cubicBezTo>
                  <a:pt x="3" y="5"/>
                  <a:pt x="11" y="0"/>
                  <a:pt x="19" y="1"/>
                </a:cubicBezTo>
                <a:cubicBezTo>
                  <a:pt x="27" y="3"/>
                  <a:pt x="33" y="11"/>
                  <a:pt x="32" y="19"/>
                </a:cubicBezTo>
                <a:cubicBezTo>
                  <a:pt x="30" y="28"/>
                  <a:pt x="22" y="33"/>
                  <a:pt x="14" y="32"/>
                </a:cubicBezTo>
                <a:cubicBezTo>
                  <a:pt x="6" y="30"/>
                  <a:pt x="0" y="23"/>
                  <a:pt x="1"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58" name="Google Shape;358;p36"/>
          <p:cNvSpPr/>
          <p:nvPr/>
        </p:nvSpPr>
        <p:spPr>
          <a:xfrm>
            <a:off x="2100263" y="3562351"/>
            <a:ext cx="40481" cy="39291"/>
          </a:xfrm>
          <a:custGeom>
            <a:rect b="b" l="l" r="r" t="t"/>
            <a:pathLst>
              <a:path extrusionOk="0" h="33" w="33">
                <a:moveTo>
                  <a:pt x="2" y="14"/>
                </a:moveTo>
                <a:cubicBezTo>
                  <a:pt x="3" y="5"/>
                  <a:pt x="12" y="0"/>
                  <a:pt x="20" y="1"/>
                </a:cubicBezTo>
                <a:cubicBezTo>
                  <a:pt x="28" y="3"/>
                  <a:pt x="33" y="11"/>
                  <a:pt x="32" y="19"/>
                </a:cubicBezTo>
                <a:cubicBezTo>
                  <a:pt x="30" y="28"/>
                  <a:pt x="22" y="33"/>
                  <a:pt x="14" y="32"/>
                </a:cubicBezTo>
                <a:cubicBezTo>
                  <a:pt x="6" y="30"/>
                  <a:pt x="0" y="22"/>
                  <a:pt x="2"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59" name="Google Shape;359;p36"/>
          <p:cNvSpPr/>
          <p:nvPr/>
        </p:nvSpPr>
        <p:spPr>
          <a:xfrm>
            <a:off x="2158603" y="3607595"/>
            <a:ext cx="89297" cy="82153"/>
          </a:xfrm>
          <a:custGeom>
            <a:rect b="b" l="l" r="r" t="t"/>
            <a:pathLst>
              <a:path extrusionOk="0" h="69" w="75">
                <a:moveTo>
                  <a:pt x="29" y="69"/>
                </a:moveTo>
                <a:cubicBezTo>
                  <a:pt x="27" y="69"/>
                  <a:pt x="24" y="69"/>
                  <a:pt x="21" y="68"/>
                </a:cubicBezTo>
                <a:cubicBezTo>
                  <a:pt x="11" y="64"/>
                  <a:pt x="4" y="54"/>
                  <a:pt x="2" y="40"/>
                </a:cubicBezTo>
                <a:cubicBezTo>
                  <a:pt x="0" y="28"/>
                  <a:pt x="1" y="14"/>
                  <a:pt x="6" y="0"/>
                </a:cubicBezTo>
                <a:cubicBezTo>
                  <a:pt x="25" y="6"/>
                  <a:pt x="25" y="6"/>
                  <a:pt x="25" y="6"/>
                </a:cubicBezTo>
                <a:cubicBezTo>
                  <a:pt x="21" y="17"/>
                  <a:pt x="20" y="28"/>
                  <a:pt x="21" y="37"/>
                </a:cubicBezTo>
                <a:cubicBezTo>
                  <a:pt x="22" y="43"/>
                  <a:pt x="25" y="48"/>
                  <a:pt x="28" y="49"/>
                </a:cubicBezTo>
                <a:cubicBezTo>
                  <a:pt x="31" y="50"/>
                  <a:pt x="35" y="48"/>
                  <a:pt x="40" y="43"/>
                </a:cubicBezTo>
                <a:cubicBezTo>
                  <a:pt x="46" y="37"/>
                  <a:pt x="52" y="28"/>
                  <a:pt x="56" y="17"/>
                </a:cubicBezTo>
                <a:cubicBezTo>
                  <a:pt x="75" y="24"/>
                  <a:pt x="75" y="24"/>
                  <a:pt x="75" y="24"/>
                </a:cubicBezTo>
                <a:cubicBezTo>
                  <a:pt x="70" y="38"/>
                  <a:pt x="63" y="50"/>
                  <a:pt x="54" y="58"/>
                </a:cubicBezTo>
                <a:cubicBezTo>
                  <a:pt x="46" y="65"/>
                  <a:pt x="37" y="69"/>
                  <a:pt x="29" y="69"/>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60" name="Google Shape;360;p36"/>
          <p:cNvSpPr/>
          <p:nvPr/>
        </p:nvSpPr>
        <p:spPr>
          <a:xfrm>
            <a:off x="7004446" y="4292203"/>
            <a:ext cx="109538" cy="146447"/>
          </a:xfrm>
          <a:custGeom>
            <a:rect b="b" l="l" r="r" t="t"/>
            <a:pathLst>
              <a:path extrusionOk="0" h="123" w="92">
                <a:moveTo>
                  <a:pt x="7" y="123"/>
                </a:moveTo>
                <a:lnTo>
                  <a:pt x="0" y="103"/>
                </a:lnTo>
                <a:lnTo>
                  <a:pt x="58" y="83"/>
                </a:lnTo>
                <a:lnTo>
                  <a:pt x="0" y="12"/>
                </a:lnTo>
                <a:lnTo>
                  <a:pt x="15" y="0"/>
                </a:lnTo>
                <a:lnTo>
                  <a:pt x="92" y="93"/>
                </a:lnTo>
                <a:lnTo>
                  <a:pt x="7" y="123"/>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61" name="Google Shape;361;p36"/>
          <p:cNvSpPr/>
          <p:nvPr/>
        </p:nvSpPr>
        <p:spPr>
          <a:xfrm>
            <a:off x="6927056" y="4336257"/>
            <a:ext cx="36910" cy="36910"/>
          </a:xfrm>
          <a:custGeom>
            <a:rect b="b" l="l" r="r" t="t"/>
            <a:pathLst>
              <a:path extrusionOk="0" h="31" w="31">
                <a:moveTo>
                  <a:pt x="0" y="15"/>
                </a:moveTo>
                <a:cubicBezTo>
                  <a:pt x="0" y="6"/>
                  <a:pt x="7" y="0"/>
                  <a:pt x="16" y="0"/>
                </a:cubicBezTo>
                <a:cubicBezTo>
                  <a:pt x="24" y="0"/>
                  <a:pt x="31" y="6"/>
                  <a:pt x="31" y="15"/>
                </a:cubicBezTo>
                <a:cubicBezTo>
                  <a:pt x="31" y="24"/>
                  <a:pt x="24" y="31"/>
                  <a:pt x="15" y="31"/>
                </a:cubicBezTo>
                <a:cubicBezTo>
                  <a:pt x="7" y="30"/>
                  <a:pt x="0" y="24"/>
                  <a:pt x="0" y="15"/>
                </a:cubicBezTo>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62" name="Google Shape;362;p36"/>
          <p:cNvSpPr/>
          <p:nvPr/>
        </p:nvSpPr>
        <p:spPr>
          <a:xfrm>
            <a:off x="7073503" y="4299347"/>
            <a:ext cx="36900" cy="35700"/>
          </a:xfrm>
          <a:prstGeom prst="ellipse">
            <a:avLst/>
          </a:pr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nvGrpSpPr>
          <p:cNvPr id="363" name="Google Shape;363;p36"/>
          <p:cNvGrpSpPr/>
          <p:nvPr/>
        </p:nvGrpSpPr>
        <p:grpSpPr>
          <a:xfrm>
            <a:off x="1997869" y="4296966"/>
            <a:ext cx="229790" cy="188119"/>
            <a:chOff x="2663825" y="5729288"/>
            <a:chExt cx="306387" cy="250825"/>
          </a:xfrm>
        </p:grpSpPr>
        <p:sp>
          <p:nvSpPr>
            <p:cNvPr id="364" name="Google Shape;364;p36"/>
            <p:cNvSpPr/>
            <p:nvPr/>
          </p:nvSpPr>
          <p:spPr>
            <a:xfrm>
              <a:off x="2882900" y="5729288"/>
              <a:ext cx="53975" cy="52388"/>
            </a:xfrm>
            <a:custGeom>
              <a:rect b="b" l="l" r="r" t="t"/>
              <a:pathLst>
                <a:path extrusionOk="0" h="33" w="34">
                  <a:moveTo>
                    <a:pt x="2" y="19"/>
                  </a:moveTo>
                  <a:cubicBezTo>
                    <a:pt x="0" y="11"/>
                    <a:pt x="7" y="3"/>
                    <a:pt x="15" y="2"/>
                  </a:cubicBezTo>
                  <a:cubicBezTo>
                    <a:pt x="23" y="0"/>
                    <a:pt x="31" y="6"/>
                    <a:pt x="32" y="14"/>
                  </a:cubicBezTo>
                  <a:cubicBezTo>
                    <a:pt x="34" y="23"/>
                    <a:pt x="28" y="31"/>
                    <a:pt x="20" y="32"/>
                  </a:cubicBezTo>
                  <a:cubicBezTo>
                    <a:pt x="12" y="33"/>
                    <a:pt x="3" y="28"/>
                    <a:pt x="2" y="19"/>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65" name="Google Shape;365;p36"/>
            <p:cNvSpPr/>
            <p:nvPr/>
          </p:nvSpPr>
          <p:spPr>
            <a:xfrm>
              <a:off x="2663825" y="5773738"/>
              <a:ext cx="52388" cy="52388"/>
            </a:xfrm>
            <a:custGeom>
              <a:rect b="b" l="l" r="r" t="t"/>
              <a:pathLst>
                <a:path extrusionOk="0" h="33" w="33">
                  <a:moveTo>
                    <a:pt x="2" y="19"/>
                  </a:moveTo>
                  <a:cubicBezTo>
                    <a:pt x="0" y="10"/>
                    <a:pt x="6" y="2"/>
                    <a:pt x="14" y="1"/>
                  </a:cubicBezTo>
                  <a:cubicBezTo>
                    <a:pt x="22" y="0"/>
                    <a:pt x="31" y="5"/>
                    <a:pt x="32" y="14"/>
                  </a:cubicBezTo>
                  <a:cubicBezTo>
                    <a:pt x="33" y="23"/>
                    <a:pt x="27" y="30"/>
                    <a:pt x="19" y="32"/>
                  </a:cubicBezTo>
                  <a:cubicBezTo>
                    <a:pt x="11" y="33"/>
                    <a:pt x="3" y="27"/>
                    <a:pt x="2" y="19"/>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66" name="Google Shape;366;p36"/>
            <p:cNvSpPr/>
            <p:nvPr/>
          </p:nvSpPr>
          <p:spPr>
            <a:xfrm>
              <a:off x="2757487" y="5810251"/>
              <a:ext cx="117475" cy="96838"/>
            </a:xfrm>
            <a:custGeom>
              <a:rect b="b" l="l" r="r" t="t"/>
              <a:pathLst>
                <a:path extrusionOk="0" h="60" w="73">
                  <a:moveTo>
                    <a:pt x="37" y="60"/>
                  </a:moveTo>
                  <a:cubicBezTo>
                    <a:pt x="26" y="60"/>
                    <a:pt x="16" y="53"/>
                    <a:pt x="9" y="40"/>
                  </a:cubicBezTo>
                  <a:cubicBezTo>
                    <a:pt x="3" y="30"/>
                    <a:pt x="0" y="16"/>
                    <a:pt x="0" y="1"/>
                  </a:cubicBezTo>
                  <a:cubicBezTo>
                    <a:pt x="20" y="1"/>
                    <a:pt x="20" y="1"/>
                    <a:pt x="20" y="1"/>
                  </a:cubicBezTo>
                  <a:cubicBezTo>
                    <a:pt x="20" y="12"/>
                    <a:pt x="23" y="23"/>
                    <a:pt x="27" y="31"/>
                  </a:cubicBezTo>
                  <a:cubicBezTo>
                    <a:pt x="30" y="36"/>
                    <a:pt x="34" y="40"/>
                    <a:pt x="37" y="40"/>
                  </a:cubicBezTo>
                  <a:cubicBezTo>
                    <a:pt x="37" y="40"/>
                    <a:pt x="37" y="40"/>
                    <a:pt x="37" y="40"/>
                  </a:cubicBezTo>
                  <a:cubicBezTo>
                    <a:pt x="43" y="40"/>
                    <a:pt x="53" y="24"/>
                    <a:pt x="53" y="1"/>
                  </a:cubicBezTo>
                  <a:cubicBezTo>
                    <a:pt x="73" y="0"/>
                    <a:pt x="73" y="0"/>
                    <a:pt x="73" y="0"/>
                  </a:cubicBezTo>
                  <a:cubicBezTo>
                    <a:pt x="73" y="15"/>
                    <a:pt x="70" y="29"/>
                    <a:pt x="64" y="40"/>
                  </a:cubicBezTo>
                  <a:cubicBezTo>
                    <a:pt x="58" y="53"/>
                    <a:pt x="48" y="60"/>
                    <a:pt x="37" y="60"/>
                  </a:cubicBezTo>
                  <a:cubicBezTo>
                    <a:pt x="37" y="60"/>
                    <a:pt x="37" y="60"/>
                    <a:pt x="37" y="60"/>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67" name="Google Shape;367;p36"/>
            <p:cNvSpPr/>
            <p:nvPr/>
          </p:nvSpPr>
          <p:spPr>
            <a:xfrm>
              <a:off x="2671762" y="5843588"/>
              <a:ext cx="298450" cy="136525"/>
            </a:xfrm>
            <a:custGeom>
              <a:rect b="b" l="l" r="r" t="t"/>
              <a:pathLst>
                <a:path extrusionOk="0" h="85" w="187">
                  <a:moveTo>
                    <a:pt x="87" y="85"/>
                  </a:moveTo>
                  <a:cubicBezTo>
                    <a:pt x="52" y="85"/>
                    <a:pt x="19" y="67"/>
                    <a:pt x="0" y="37"/>
                  </a:cubicBezTo>
                  <a:cubicBezTo>
                    <a:pt x="17" y="26"/>
                    <a:pt x="17" y="26"/>
                    <a:pt x="17" y="26"/>
                  </a:cubicBezTo>
                  <a:cubicBezTo>
                    <a:pt x="35" y="55"/>
                    <a:pt x="67" y="69"/>
                    <a:pt x="100" y="64"/>
                  </a:cubicBezTo>
                  <a:cubicBezTo>
                    <a:pt x="117" y="61"/>
                    <a:pt x="132" y="54"/>
                    <a:pt x="144" y="42"/>
                  </a:cubicBezTo>
                  <a:cubicBezTo>
                    <a:pt x="156" y="31"/>
                    <a:pt x="164" y="16"/>
                    <a:pt x="168" y="0"/>
                  </a:cubicBezTo>
                  <a:cubicBezTo>
                    <a:pt x="187" y="4"/>
                    <a:pt x="187" y="4"/>
                    <a:pt x="187" y="4"/>
                  </a:cubicBezTo>
                  <a:cubicBezTo>
                    <a:pt x="183" y="24"/>
                    <a:pt x="173" y="42"/>
                    <a:pt x="158" y="56"/>
                  </a:cubicBezTo>
                  <a:cubicBezTo>
                    <a:pt x="143" y="71"/>
                    <a:pt x="124" y="81"/>
                    <a:pt x="104" y="84"/>
                  </a:cubicBezTo>
                  <a:cubicBezTo>
                    <a:pt x="98" y="85"/>
                    <a:pt x="92" y="85"/>
                    <a:pt x="87" y="85"/>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sp>
        <p:nvSpPr>
          <p:cNvPr id="368" name="Google Shape;368;p36"/>
          <p:cNvSpPr/>
          <p:nvPr/>
        </p:nvSpPr>
        <p:spPr>
          <a:xfrm>
            <a:off x="6933009" y="4425553"/>
            <a:ext cx="157163" cy="80963"/>
          </a:xfrm>
          <a:custGeom>
            <a:rect b="b" l="l" r="r" t="t"/>
            <a:pathLst>
              <a:path extrusionOk="0" h="68" w="131">
                <a:moveTo>
                  <a:pt x="68" y="68"/>
                </a:moveTo>
                <a:cubicBezTo>
                  <a:pt x="31" y="68"/>
                  <a:pt x="0" y="37"/>
                  <a:pt x="0" y="0"/>
                </a:cubicBezTo>
                <a:cubicBezTo>
                  <a:pt x="21" y="0"/>
                  <a:pt x="21" y="0"/>
                  <a:pt x="21" y="0"/>
                </a:cubicBezTo>
                <a:cubicBezTo>
                  <a:pt x="21" y="26"/>
                  <a:pt x="42" y="48"/>
                  <a:pt x="68" y="48"/>
                </a:cubicBezTo>
                <a:cubicBezTo>
                  <a:pt x="88" y="48"/>
                  <a:pt x="105" y="36"/>
                  <a:pt x="112" y="18"/>
                </a:cubicBezTo>
                <a:cubicBezTo>
                  <a:pt x="131" y="26"/>
                  <a:pt x="131" y="26"/>
                  <a:pt x="131" y="26"/>
                </a:cubicBezTo>
                <a:cubicBezTo>
                  <a:pt x="120" y="52"/>
                  <a:pt x="96" y="68"/>
                  <a:pt x="68" y="68"/>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69" name="Google Shape;369;p36"/>
          <p:cNvSpPr/>
          <p:nvPr/>
        </p:nvSpPr>
        <p:spPr>
          <a:xfrm>
            <a:off x="4516040" y="4324351"/>
            <a:ext cx="41672" cy="41672"/>
          </a:xfrm>
          <a:custGeom>
            <a:rect b="b" l="l" r="r" t="t"/>
            <a:pathLst>
              <a:path extrusionOk="0" h="35" w="35">
                <a:moveTo>
                  <a:pt x="3" y="23"/>
                </a:moveTo>
                <a:cubicBezTo>
                  <a:pt x="0" y="15"/>
                  <a:pt x="4" y="6"/>
                  <a:pt x="11" y="3"/>
                </a:cubicBezTo>
                <a:cubicBezTo>
                  <a:pt x="19" y="0"/>
                  <a:pt x="28" y="4"/>
                  <a:pt x="31" y="12"/>
                </a:cubicBezTo>
                <a:cubicBezTo>
                  <a:pt x="35" y="20"/>
                  <a:pt x="31" y="29"/>
                  <a:pt x="23" y="32"/>
                </a:cubicBezTo>
                <a:cubicBezTo>
                  <a:pt x="15" y="35"/>
                  <a:pt x="6" y="32"/>
                  <a:pt x="3" y="2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70" name="Google Shape;370;p36"/>
          <p:cNvSpPr/>
          <p:nvPr/>
        </p:nvSpPr>
        <p:spPr>
          <a:xfrm>
            <a:off x="4622006" y="4281488"/>
            <a:ext cx="41672" cy="40481"/>
          </a:xfrm>
          <a:custGeom>
            <a:rect b="b" l="l" r="r" t="t"/>
            <a:pathLst>
              <a:path extrusionOk="0" h="34" w="35">
                <a:moveTo>
                  <a:pt x="3" y="23"/>
                </a:moveTo>
                <a:cubicBezTo>
                  <a:pt x="0" y="15"/>
                  <a:pt x="4" y="6"/>
                  <a:pt x="11" y="3"/>
                </a:cubicBezTo>
                <a:cubicBezTo>
                  <a:pt x="19" y="0"/>
                  <a:pt x="28" y="3"/>
                  <a:pt x="31" y="11"/>
                </a:cubicBezTo>
                <a:cubicBezTo>
                  <a:pt x="35" y="20"/>
                  <a:pt x="31" y="28"/>
                  <a:pt x="23" y="31"/>
                </a:cubicBezTo>
                <a:cubicBezTo>
                  <a:pt x="15" y="34"/>
                  <a:pt x="6" y="31"/>
                  <a:pt x="3" y="23"/>
                </a:cubicBezTo>
              </a:path>
            </a:pathLst>
          </a:custGeom>
          <a:solidFill>
            <a:srgbClr val="A1DEE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71" name="Google Shape;371;p36"/>
          <p:cNvSpPr/>
          <p:nvPr/>
        </p:nvSpPr>
        <p:spPr>
          <a:xfrm>
            <a:off x="5686425" y="4320778"/>
            <a:ext cx="38100" cy="36910"/>
          </a:xfrm>
          <a:custGeom>
            <a:rect b="b" l="l" r="r" t="t"/>
            <a:pathLst>
              <a:path extrusionOk="0" h="31" w="32">
                <a:moveTo>
                  <a:pt x="1" y="15"/>
                </a:moveTo>
                <a:cubicBezTo>
                  <a:pt x="1" y="6"/>
                  <a:pt x="8" y="0"/>
                  <a:pt x="16" y="0"/>
                </a:cubicBezTo>
                <a:cubicBezTo>
                  <a:pt x="25" y="0"/>
                  <a:pt x="32" y="7"/>
                  <a:pt x="31" y="16"/>
                </a:cubicBezTo>
                <a:cubicBezTo>
                  <a:pt x="31" y="25"/>
                  <a:pt x="24" y="31"/>
                  <a:pt x="16" y="31"/>
                </a:cubicBezTo>
                <a:cubicBezTo>
                  <a:pt x="7" y="31"/>
                  <a:pt x="0" y="24"/>
                  <a:pt x="1"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72" name="Google Shape;372;p36"/>
          <p:cNvSpPr/>
          <p:nvPr/>
        </p:nvSpPr>
        <p:spPr>
          <a:xfrm>
            <a:off x="5828109" y="4313635"/>
            <a:ext cx="38100" cy="36910"/>
          </a:xfrm>
          <a:custGeom>
            <a:rect b="b" l="l" r="r" t="t"/>
            <a:pathLst>
              <a:path extrusionOk="0" h="31" w="32">
                <a:moveTo>
                  <a:pt x="0" y="15"/>
                </a:moveTo>
                <a:cubicBezTo>
                  <a:pt x="1" y="6"/>
                  <a:pt x="8" y="0"/>
                  <a:pt x="16" y="0"/>
                </a:cubicBezTo>
                <a:cubicBezTo>
                  <a:pt x="25" y="1"/>
                  <a:pt x="32" y="7"/>
                  <a:pt x="31" y="16"/>
                </a:cubicBezTo>
                <a:cubicBezTo>
                  <a:pt x="31" y="25"/>
                  <a:pt x="24" y="31"/>
                  <a:pt x="15" y="31"/>
                </a:cubicBezTo>
                <a:cubicBezTo>
                  <a:pt x="7" y="31"/>
                  <a:pt x="0" y="24"/>
                  <a:pt x="0" y="15"/>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73" name="Google Shape;373;p36"/>
          <p:cNvSpPr/>
          <p:nvPr/>
        </p:nvSpPr>
        <p:spPr>
          <a:xfrm>
            <a:off x="6409134" y="4100513"/>
            <a:ext cx="40481" cy="39291"/>
          </a:xfrm>
          <a:custGeom>
            <a:rect b="b" l="l" r="r" t="t"/>
            <a:pathLst>
              <a:path extrusionOk="0" h="33" w="34">
                <a:moveTo>
                  <a:pt x="2" y="14"/>
                </a:moveTo>
                <a:cubicBezTo>
                  <a:pt x="3" y="5"/>
                  <a:pt x="11" y="0"/>
                  <a:pt x="19" y="1"/>
                </a:cubicBezTo>
                <a:cubicBezTo>
                  <a:pt x="28" y="2"/>
                  <a:pt x="34" y="10"/>
                  <a:pt x="32" y="19"/>
                </a:cubicBezTo>
                <a:cubicBezTo>
                  <a:pt x="31" y="27"/>
                  <a:pt x="23" y="33"/>
                  <a:pt x="15" y="32"/>
                </a:cubicBezTo>
                <a:cubicBezTo>
                  <a:pt x="7" y="30"/>
                  <a:pt x="0" y="23"/>
                  <a:pt x="2"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74" name="Google Shape;374;p36"/>
          <p:cNvSpPr/>
          <p:nvPr/>
        </p:nvSpPr>
        <p:spPr>
          <a:xfrm>
            <a:off x="6261496" y="4074320"/>
            <a:ext cx="39291" cy="39291"/>
          </a:xfrm>
          <a:custGeom>
            <a:rect b="b" l="l" r="r" t="t"/>
            <a:pathLst>
              <a:path extrusionOk="0" h="33" w="33">
                <a:moveTo>
                  <a:pt x="1" y="14"/>
                </a:moveTo>
                <a:cubicBezTo>
                  <a:pt x="2" y="5"/>
                  <a:pt x="11" y="0"/>
                  <a:pt x="18" y="1"/>
                </a:cubicBezTo>
                <a:cubicBezTo>
                  <a:pt x="27" y="3"/>
                  <a:pt x="33" y="10"/>
                  <a:pt x="31" y="19"/>
                </a:cubicBezTo>
                <a:cubicBezTo>
                  <a:pt x="30" y="28"/>
                  <a:pt x="22" y="33"/>
                  <a:pt x="14" y="32"/>
                </a:cubicBezTo>
                <a:cubicBezTo>
                  <a:pt x="6" y="31"/>
                  <a:pt x="0" y="23"/>
                  <a:pt x="1" y="14"/>
                </a:cubicBezTo>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75" name="Google Shape;375;p36"/>
          <p:cNvSpPr/>
          <p:nvPr/>
        </p:nvSpPr>
        <p:spPr>
          <a:xfrm>
            <a:off x="5704284" y="4431507"/>
            <a:ext cx="159544" cy="73819"/>
          </a:xfrm>
          <a:custGeom>
            <a:rect b="b" l="l" r="r" t="t"/>
            <a:pathLst>
              <a:path extrusionOk="0" h="62" w="133">
                <a:moveTo>
                  <a:pt x="66" y="62"/>
                </a:moveTo>
                <a:cubicBezTo>
                  <a:pt x="54" y="62"/>
                  <a:pt x="42" y="59"/>
                  <a:pt x="32" y="53"/>
                </a:cubicBezTo>
                <a:cubicBezTo>
                  <a:pt x="16" y="44"/>
                  <a:pt x="5" y="29"/>
                  <a:pt x="0" y="12"/>
                </a:cubicBezTo>
                <a:cubicBezTo>
                  <a:pt x="20" y="6"/>
                  <a:pt x="20" y="6"/>
                  <a:pt x="20" y="6"/>
                </a:cubicBezTo>
                <a:cubicBezTo>
                  <a:pt x="23" y="19"/>
                  <a:pt x="31" y="29"/>
                  <a:pt x="42" y="35"/>
                </a:cubicBezTo>
                <a:cubicBezTo>
                  <a:pt x="53" y="42"/>
                  <a:pt x="66" y="43"/>
                  <a:pt x="78" y="40"/>
                </a:cubicBezTo>
                <a:cubicBezTo>
                  <a:pt x="97" y="35"/>
                  <a:pt x="111" y="19"/>
                  <a:pt x="113" y="0"/>
                </a:cubicBezTo>
                <a:cubicBezTo>
                  <a:pt x="133" y="2"/>
                  <a:pt x="133" y="2"/>
                  <a:pt x="133" y="2"/>
                </a:cubicBezTo>
                <a:cubicBezTo>
                  <a:pt x="129" y="30"/>
                  <a:pt x="110" y="52"/>
                  <a:pt x="84" y="59"/>
                </a:cubicBezTo>
                <a:cubicBezTo>
                  <a:pt x="78" y="61"/>
                  <a:pt x="72" y="62"/>
                  <a:pt x="66" y="62"/>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nvGrpSpPr>
          <p:cNvPr id="376" name="Google Shape;376;p36"/>
          <p:cNvGrpSpPr/>
          <p:nvPr/>
        </p:nvGrpSpPr>
        <p:grpSpPr>
          <a:xfrm>
            <a:off x="5061346" y="4048126"/>
            <a:ext cx="248841" cy="194071"/>
            <a:chOff x="6732587" y="5397501"/>
            <a:chExt cx="331788" cy="258762"/>
          </a:xfrm>
        </p:grpSpPr>
        <p:sp>
          <p:nvSpPr>
            <p:cNvPr id="377" name="Google Shape;377;p36"/>
            <p:cNvSpPr/>
            <p:nvPr/>
          </p:nvSpPr>
          <p:spPr>
            <a:xfrm>
              <a:off x="6732587" y="5405438"/>
              <a:ext cx="49200" cy="49200"/>
            </a:xfrm>
            <a:prstGeom prst="ellipse">
              <a:avLst/>
            </a:pr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78" name="Google Shape;378;p36"/>
            <p:cNvSpPr/>
            <p:nvPr/>
          </p:nvSpPr>
          <p:spPr>
            <a:xfrm>
              <a:off x="7015162" y="5397501"/>
              <a:ext cx="49213" cy="50800"/>
            </a:xfrm>
            <a:custGeom>
              <a:rect b="b" l="l" r="r" t="t"/>
              <a:pathLst>
                <a:path extrusionOk="0" h="31" w="31">
                  <a:moveTo>
                    <a:pt x="0" y="15"/>
                  </a:moveTo>
                  <a:cubicBezTo>
                    <a:pt x="0" y="6"/>
                    <a:pt x="7" y="0"/>
                    <a:pt x="15" y="0"/>
                  </a:cubicBezTo>
                  <a:cubicBezTo>
                    <a:pt x="24" y="0"/>
                    <a:pt x="31" y="6"/>
                    <a:pt x="31" y="15"/>
                  </a:cubicBezTo>
                  <a:cubicBezTo>
                    <a:pt x="30" y="24"/>
                    <a:pt x="23" y="31"/>
                    <a:pt x="15" y="30"/>
                  </a:cubicBezTo>
                  <a:cubicBezTo>
                    <a:pt x="7" y="30"/>
                    <a:pt x="0" y="24"/>
                    <a:pt x="0" y="15"/>
                  </a:cubicBezTo>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79" name="Google Shape;379;p36"/>
            <p:cNvSpPr/>
            <p:nvPr/>
          </p:nvSpPr>
          <p:spPr>
            <a:xfrm>
              <a:off x="6853237" y="5402263"/>
              <a:ext cx="98425" cy="160338"/>
            </a:xfrm>
            <a:custGeom>
              <a:rect b="b" l="l" r="r" t="t"/>
              <a:pathLst>
                <a:path extrusionOk="0" h="101" w="62">
                  <a:moveTo>
                    <a:pt x="62" y="101"/>
                  </a:moveTo>
                  <a:lnTo>
                    <a:pt x="0" y="101"/>
                  </a:lnTo>
                  <a:lnTo>
                    <a:pt x="0" y="0"/>
                  </a:lnTo>
                  <a:lnTo>
                    <a:pt x="21" y="0"/>
                  </a:lnTo>
                  <a:lnTo>
                    <a:pt x="21" y="81"/>
                  </a:lnTo>
                  <a:lnTo>
                    <a:pt x="62" y="81"/>
                  </a:lnTo>
                  <a:lnTo>
                    <a:pt x="62" y="101"/>
                  </a:lnTo>
                  <a:close/>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80" name="Google Shape;380;p36"/>
            <p:cNvSpPr/>
            <p:nvPr/>
          </p:nvSpPr>
          <p:spPr>
            <a:xfrm>
              <a:off x="6832600" y="5605463"/>
              <a:ext cx="147638" cy="50800"/>
            </a:xfrm>
            <a:custGeom>
              <a:rect b="b" l="l" r="r" t="t"/>
              <a:pathLst>
                <a:path extrusionOk="0" h="31" w="92">
                  <a:moveTo>
                    <a:pt x="46" y="31"/>
                  </a:moveTo>
                  <a:cubicBezTo>
                    <a:pt x="39" y="31"/>
                    <a:pt x="33" y="31"/>
                    <a:pt x="27" y="29"/>
                  </a:cubicBezTo>
                  <a:cubicBezTo>
                    <a:pt x="11" y="25"/>
                    <a:pt x="1" y="18"/>
                    <a:pt x="0" y="17"/>
                  </a:cubicBezTo>
                  <a:cubicBezTo>
                    <a:pt x="13" y="1"/>
                    <a:pt x="13" y="1"/>
                    <a:pt x="13" y="1"/>
                  </a:cubicBezTo>
                  <a:cubicBezTo>
                    <a:pt x="13" y="1"/>
                    <a:pt x="13" y="1"/>
                    <a:pt x="13" y="1"/>
                  </a:cubicBezTo>
                  <a:cubicBezTo>
                    <a:pt x="14" y="2"/>
                    <a:pt x="43" y="24"/>
                    <a:pt x="82" y="0"/>
                  </a:cubicBezTo>
                  <a:cubicBezTo>
                    <a:pt x="92" y="18"/>
                    <a:pt x="92" y="18"/>
                    <a:pt x="92" y="18"/>
                  </a:cubicBezTo>
                  <a:cubicBezTo>
                    <a:pt x="75" y="28"/>
                    <a:pt x="59" y="31"/>
                    <a:pt x="46" y="31"/>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sp>
        <p:nvSpPr>
          <p:cNvPr id="381" name="Google Shape;381;p36"/>
          <p:cNvSpPr/>
          <p:nvPr/>
        </p:nvSpPr>
        <p:spPr>
          <a:xfrm>
            <a:off x="6300788" y="4010026"/>
            <a:ext cx="101204" cy="204788"/>
          </a:xfrm>
          <a:custGeom>
            <a:rect b="b" l="l" r="r" t="t"/>
            <a:pathLst>
              <a:path extrusionOk="0" h="172" w="85">
                <a:moveTo>
                  <a:pt x="0" y="172"/>
                </a:moveTo>
                <a:lnTo>
                  <a:pt x="50" y="0"/>
                </a:lnTo>
                <a:lnTo>
                  <a:pt x="69" y="6"/>
                </a:lnTo>
                <a:lnTo>
                  <a:pt x="29" y="146"/>
                </a:lnTo>
                <a:lnTo>
                  <a:pt x="81" y="136"/>
                </a:lnTo>
                <a:lnTo>
                  <a:pt x="85" y="156"/>
                </a:lnTo>
                <a:lnTo>
                  <a:pt x="0" y="172"/>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82" name="Google Shape;382;p36"/>
          <p:cNvSpPr/>
          <p:nvPr/>
        </p:nvSpPr>
        <p:spPr>
          <a:xfrm>
            <a:off x="6324600" y="4227910"/>
            <a:ext cx="138113" cy="113110"/>
          </a:xfrm>
          <a:custGeom>
            <a:rect b="b" l="l" r="r" t="t"/>
            <a:pathLst>
              <a:path extrusionOk="0" h="95" w="116">
                <a:moveTo>
                  <a:pt x="55" y="95"/>
                </a:moveTo>
                <a:lnTo>
                  <a:pt x="38" y="84"/>
                </a:lnTo>
                <a:lnTo>
                  <a:pt x="74" y="29"/>
                </a:lnTo>
                <a:lnTo>
                  <a:pt x="5" y="41"/>
                </a:lnTo>
                <a:lnTo>
                  <a:pt x="0" y="21"/>
                </a:lnTo>
                <a:lnTo>
                  <a:pt x="116" y="0"/>
                </a:lnTo>
                <a:lnTo>
                  <a:pt x="55" y="95"/>
                </a:lnTo>
                <a:close/>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83" name="Google Shape;383;p36"/>
          <p:cNvSpPr/>
          <p:nvPr/>
        </p:nvSpPr>
        <p:spPr>
          <a:xfrm>
            <a:off x="3313509" y="4396978"/>
            <a:ext cx="110729" cy="59531"/>
          </a:xfrm>
          <a:custGeom>
            <a:rect b="b" l="l" r="r" t="t"/>
            <a:pathLst>
              <a:path extrusionOk="0" h="50" w="93">
                <a:moveTo>
                  <a:pt x="0" y="18"/>
                </a:moveTo>
                <a:lnTo>
                  <a:pt x="53" y="50"/>
                </a:lnTo>
                <a:lnTo>
                  <a:pt x="93" y="50"/>
                </a:lnTo>
                <a:lnTo>
                  <a:pt x="10" y="0"/>
                </a:lnTo>
                <a:lnTo>
                  <a:pt x="0" y="18"/>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84" name="Google Shape;384;p36"/>
          <p:cNvSpPr/>
          <p:nvPr/>
        </p:nvSpPr>
        <p:spPr>
          <a:xfrm>
            <a:off x="5762625" y="4317207"/>
            <a:ext cx="32147" cy="108347"/>
          </a:xfrm>
          <a:custGeom>
            <a:rect b="b" l="l" r="r" t="t"/>
            <a:pathLst>
              <a:path extrusionOk="0" h="91" w="27">
                <a:moveTo>
                  <a:pt x="6" y="91"/>
                </a:moveTo>
                <a:lnTo>
                  <a:pt x="0" y="2"/>
                </a:lnTo>
                <a:lnTo>
                  <a:pt x="21" y="0"/>
                </a:lnTo>
                <a:lnTo>
                  <a:pt x="27" y="89"/>
                </a:lnTo>
                <a:lnTo>
                  <a:pt x="6" y="91"/>
                </a:lnTo>
                <a:close/>
              </a:path>
            </a:pathLst>
          </a:custGeom>
          <a:solidFill>
            <a:srgbClr val="21CFA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85" name="Google Shape;385;p36"/>
          <p:cNvSpPr/>
          <p:nvPr/>
        </p:nvSpPr>
        <p:spPr>
          <a:xfrm>
            <a:off x="4575572" y="4363641"/>
            <a:ext cx="79772" cy="51197"/>
          </a:xfrm>
          <a:custGeom>
            <a:rect b="b" l="l" r="r" t="t"/>
            <a:pathLst>
              <a:path extrusionOk="0" h="43" w="67">
                <a:moveTo>
                  <a:pt x="19" y="43"/>
                </a:moveTo>
                <a:cubicBezTo>
                  <a:pt x="0" y="36"/>
                  <a:pt x="0" y="36"/>
                  <a:pt x="0" y="36"/>
                </a:cubicBezTo>
                <a:cubicBezTo>
                  <a:pt x="1" y="34"/>
                  <a:pt x="10" y="11"/>
                  <a:pt x="30" y="4"/>
                </a:cubicBezTo>
                <a:cubicBezTo>
                  <a:pt x="41" y="0"/>
                  <a:pt x="54" y="3"/>
                  <a:pt x="67" y="11"/>
                </a:cubicBezTo>
                <a:cubicBezTo>
                  <a:pt x="56" y="28"/>
                  <a:pt x="56" y="28"/>
                  <a:pt x="56" y="28"/>
                </a:cubicBezTo>
                <a:cubicBezTo>
                  <a:pt x="48" y="23"/>
                  <a:pt x="42" y="22"/>
                  <a:pt x="36" y="24"/>
                </a:cubicBezTo>
                <a:cubicBezTo>
                  <a:pt x="27" y="27"/>
                  <a:pt x="20" y="39"/>
                  <a:pt x="19" y="43"/>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86" name="Google Shape;386;p36"/>
          <p:cNvSpPr/>
          <p:nvPr/>
        </p:nvSpPr>
        <p:spPr>
          <a:xfrm>
            <a:off x="4520803" y="4356497"/>
            <a:ext cx="208360" cy="127397"/>
          </a:xfrm>
          <a:custGeom>
            <a:rect b="b" l="l" r="r" t="t"/>
            <a:pathLst>
              <a:path extrusionOk="0" h="106" w="174">
                <a:moveTo>
                  <a:pt x="71" y="106"/>
                </a:moveTo>
                <a:cubicBezTo>
                  <a:pt x="45" y="106"/>
                  <a:pt x="20" y="97"/>
                  <a:pt x="0" y="78"/>
                </a:cubicBezTo>
                <a:cubicBezTo>
                  <a:pt x="14" y="64"/>
                  <a:pt x="14" y="64"/>
                  <a:pt x="14" y="64"/>
                </a:cubicBezTo>
                <a:cubicBezTo>
                  <a:pt x="38" y="86"/>
                  <a:pt x="73" y="93"/>
                  <a:pt x="104" y="79"/>
                </a:cubicBezTo>
                <a:cubicBezTo>
                  <a:pt x="119" y="73"/>
                  <a:pt x="132" y="61"/>
                  <a:pt x="141" y="47"/>
                </a:cubicBezTo>
                <a:cubicBezTo>
                  <a:pt x="150" y="33"/>
                  <a:pt x="154" y="17"/>
                  <a:pt x="153" y="1"/>
                </a:cubicBezTo>
                <a:cubicBezTo>
                  <a:pt x="173" y="0"/>
                  <a:pt x="173" y="0"/>
                  <a:pt x="173" y="0"/>
                </a:cubicBezTo>
                <a:cubicBezTo>
                  <a:pt x="174" y="20"/>
                  <a:pt x="169" y="40"/>
                  <a:pt x="158" y="58"/>
                </a:cubicBezTo>
                <a:cubicBezTo>
                  <a:pt x="147" y="76"/>
                  <a:pt x="131" y="89"/>
                  <a:pt x="112" y="98"/>
                </a:cubicBezTo>
                <a:cubicBezTo>
                  <a:pt x="99" y="104"/>
                  <a:pt x="85" y="106"/>
                  <a:pt x="71" y="106"/>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87" name="Google Shape;387;p36"/>
          <p:cNvSpPr/>
          <p:nvPr/>
        </p:nvSpPr>
        <p:spPr>
          <a:xfrm>
            <a:off x="2615803" y="4132660"/>
            <a:ext cx="42863" cy="41672"/>
          </a:xfrm>
          <a:custGeom>
            <a:rect b="b" l="l" r="r" t="t"/>
            <a:pathLst>
              <a:path extrusionOk="0" h="35" w="36">
                <a:moveTo>
                  <a:pt x="4" y="24"/>
                </a:moveTo>
                <a:cubicBezTo>
                  <a:pt x="0" y="16"/>
                  <a:pt x="4" y="7"/>
                  <a:pt x="12" y="3"/>
                </a:cubicBezTo>
                <a:cubicBezTo>
                  <a:pt x="19" y="0"/>
                  <a:pt x="28" y="3"/>
                  <a:pt x="32" y="11"/>
                </a:cubicBezTo>
                <a:cubicBezTo>
                  <a:pt x="36" y="19"/>
                  <a:pt x="32" y="28"/>
                  <a:pt x="25" y="31"/>
                </a:cubicBezTo>
                <a:cubicBezTo>
                  <a:pt x="17" y="35"/>
                  <a:pt x="8" y="32"/>
                  <a:pt x="4" y="24"/>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88" name="Google Shape;388;p36"/>
          <p:cNvSpPr/>
          <p:nvPr/>
        </p:nvSpPr>
        <p:spPr>
          <a:xfrm>
            <a:off x="2794397" y="4112420"/>
            <a:ext cx="38100" cy="38100"/>
          </a:xfrm>
          <a:custGeom>
            <a:rect b="b" l="l" r="r" t="t"/>
            <a:pathLst>
              <a:path extrusionOk="0" h="32" w="32">
                <a:moveTo>
                  <a:pt x="1" y="14"/>
                </a:moveTo>
                <a:cubicBezTo>
                  <a:pt x="2" y="6"/>
                  <a:pt x="10" y="0"/>
                  <a:pt x="18" y="1"/>
                </a:cubicBezTo>
                <a:cubicBezTo>
                  <a:pt x="26" y="2"/>
                  <a:pt x="32" y="9"/>
                  <a:pt x="31" y="18"/>
                </a:cubicBezTo>
                <a:cubicBezTo>
                  <a:pt x="30" y="27"/>
                  <a:pt x="23" y="32"/>
                  <a:pt x="14" y="31"/>
                </a:cubicBezTo>
                <a:cubicBezTo>
                  <a:pt x="6" y="30"/>
                  <a:pt x="0" y="23"/>
                  <a:pt x="1" y="14"/>
                </a:cubicBezTo>
              </a:path>
            </a:pathLst>
          </a:custGeom>
          <a:solidFill>
            <a:srgbClr val="38C22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89" name="Google Shape;389;p36"/>
          <p:cNvSpPr/>
          <p:nvPr/>
        </p:nvSpPr>
        <p:spPr>
          <a:xfrm>
            <a:off x="2697956" y="4152901"/>
            <a:ext cx="79772" cy="76200"/>
          </a:xfrm>
          <a:custGeom>
            <a:rect b="b" l="l" r="r" t="t"/>
            <a:pathLst>
              <a:path extrusionOk="0" h="64" w="67">
                <a:moveTo>
                  <a:pt x="5" y="64"/>
                </a:moveTo>
                <a:lnTo>
                  <a:pt x="0" y="1"/>
                </a:lnTo>
                <a:lnTo>
                  <a:pt x="20" y="0"/>
                </a:lnTo>
                <a:lnTo>
                  <a:pt x="24" y="42"/>
                </a:lnTo>
                <a:lnTo>
                  <a:pt x="66" y="39"/>
                </a:lnTo>
                <a:lnTo>
                  <a:pt x="67" y="59"/>
                </a:lnTo>
                <a:lnTo>
                  <a:pt x="5" y="64"/>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90" name="Google Shape;390;p36"/>
          <p:cNvSpPr/>
          <p:nvPr/>
        </p:nvSpPr>
        <p:spPr>
          <a:xfrm>
            <a:off x="2806303" y="4027885"/>
            <a:ext cx="29766" cy="57150"/>
          </a:xfrm>
          <a:custGeom>
            <a:rect b="b" l="l" r="r" t="t"/>
            <a:pathLst>
              <a:path extrusionOk="0" h="48" w="25">
                <a:moveTo>
                  <a:pt x="20" y="48"/>
                </a:moveTo>
                <a:lnTo>
                  <a:pt x="0" y="46"/>
                </a:lnTo>
                <a:lnTo>
                  <a:pt x="5" y="0"/>
                </a:lnTo>
                <a:lnTo>
                  <a:pt x="25" y="2"/>
                </a:lnTo>
                <a:lnTo>
                  <a:pt x="20" y="48"/>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91" name="Google Shape;391;p36"/>
          <p:cNvSpPr/>
          <p:nvPr/>
        </p:nvSpPr>
        <p:spPr>
          <a:xfrm>
            <a:off x="2837259" y="4045745"/>
            <a:ext cx="54769" cy="57150"/>
          </a:xfrm>
          <a:custGeom>
            <a:rect b="b" l="l" r="r" t="t"/>
            <a:pathLst>
              <a:path extrusionOk="0" h="48" w="46">
                <a:moveTo>
                  <a:pt x="16" y="48"/>
                </a:moveTo>
                <a:lnTo>
                  <a:pt x="0" y="35"/>
                </a:lnTo>
                <a:lnTo>
                  <a:pt x="31" y="0"/>
                </a:lnTo>
                <a:lnTo>
                  <a:pt x="46" y="13"/>
                </a:lnTo>
                <a:lnTo>
                  <a:pt x="16" y="48"/>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92" name="Google Shape;392;p36"/>
          <p:cNvSpPr/>
          <p:nvPr/>
        </p:nvSpPr>
        <p:spPr>
          <a:xfrm>
            <a:off x="2753915" y="4035028"/>
            <a:ext cx="46435" cy="59531"/>
          </a:xfrm>
          <a:custGeom>
            <a:rect b="b" l="l" r="r" t="t"/>
            <a:pathLst>
              <a:path extrusionOk="0" h="50" w="39">
                <a:moveTo>
                  <a:pt x="22" y="50"/>
                </a:moveTo>
                <a:lnTo>
                  <a:pt x="0" y="10"/>
                </a:lnTo>
                <a:lnTo>
                  <a:pt x="17" y="0"/>
                </a:lnTo>
                <a:lnTo>
                  <a:pt x="39" y="40"/>
                </a:lnTo>
                <a:lnTo>
                  <a:pt x="22" y="50"/>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93" name="Google Shape;393;p36"/>
          <p:cNvSpPr/>
          <p:nvPr/>
        </p:nvSpPr>
        <p:spPr>
          <a:xfrm>
            <a:off x="2580084" y="4049316"/>
            <a:ext cx="44053" cy="60722"/>
          </a:xfrm>
          <a:custGeom>
            <a:rect b="b" l="l" r="r" t="t"/>
            <a:pathLst>
              <a:path extrusionOk="0" h="51" w="37">
                <a:moveTo>
                  <a:pt x="19" y="51"/>
                </a:moveTo>
                <a:lnTo>
                  <a:pt x="0" y="9"/>
                </a:lnTo>
                <a:lnTo>
                  <a:pt x="18" y="0"/>
                </a:lnTo>
                <a:lnTo>
                  <a:pt x="37" y="42"/>
                </a:lnTo>
                <a:lnTo>
                  <a:pt x="19" y="51"/>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94" name="Google Shape;394;p36"/>
          <p:cNvSpPr/>
          <p:nvPr/>
        </p:nvSpPr>
        <p:spPr>
          <a:xfrm>
            <a:off x="2631281" y="4043363"/>
            <a:ext cx="34528" cy="58341"/>
          </a:xfrm>
          <a:custGeom>
            <a:rect b="b" l="l" r="r" t="t"/>
            <a:pathLst>
              <a:path extrusionOk="0" h="49" w="29">
                <a:moveTo>
                  <a:pt x="20" y="49"/>
                </a:moveTo>
                <a:lnTo>
                  <a:pt x="0" y="46"/>
                </a:lnTo>
                <a:lnTo>
                  <a:pt x="8" y="0"/>
                </a:lnTo>
                <a:lnTo>
                  <a:pt x="29" y="4"/>
                </a:lnTo>
                <a:lnTo>
                  <a:pt x="20" y="49"/>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95" name="Google Shape;395;p36"/>
          <p:cNvSpPr/>
          <p:nvPr/>
        </p:nvSpPr>
        <p:spPr>
          <a:xfrm>
            <a:off x="2539603" y="4087416"/>
            <a:ext cx="58341" cy="46435"/>
          </a:xfrm>
          <a:custGeom>
            <a:rect b="b" l="l" r="r" t="t"/>
            <a:pathLst>
              <a:path extrusionOk="0" h="39" w="49">
                <a:moveTo>
                  <a:pt x="40" y="39"/>
                </a:moveTo>
                <a:lnTo>
                  <a:pt x="0" y="17"/>
                </a:lnTo>
                <a:lnTo>
                  <a:pt x="10" y="0"/>
                </a:lnTo>
                <a:lnTo>
                  <a:pt x="49" y="22"/>
                </a:lnTo>
                <a:lnTo>
                  <a:pt x="40" y="39"/>
                </a:lnTo>
                <a:close/>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96" name="Google Shape;396;p36"/>
          <p:cNvSpPr/>
          <p:nvPr/>
        </p:nvSpPr>
        <p:spPr>
          <a:xfrm>
            <a:off x="2664619" y="4261247"/>
            <a:ext cx="158353" cy="73819"/>
          </a:xfrm>
          <a:custGeom>
            <a:rect b="b" l="l" r="r" t="t"/>
            <a:pathLst>
              <a:path extrusionOk="0" h="62" w="133">
                <a:moveTo>
                  <a:pt x="66" y="62"/>
                </a:moveTo>
                <a:cubicBezTo>
                  <a:pt x="36" y="62"/>
                  <a:pt x="8" y="42"/>
                  <a:pt x="0" y="12"/>
                </a:cubicBezTo>
                <a:cubicBezTo>
                  <a:pt x="20" y="7"/>
                  <a:pt x="20" y="7"/>
                  <a:pt x="20" y="7"/>
                </a:cubicBezTo>
                <a:cubicBezTo>
                  <a:pt x="27" y="32"/>
                  <a:pt x="53" y="47"/>
                  <a:pt x="78" y="40"/>
                </a:cubicBezTo>
                <a:cubicBezTo>
                  <a:pt x="97" y="35"/>
                  <a:pt x="111" y="19"/>
                  <a:pt x="113" y="0"/>
                </a:cubicBezTo>
                <a:cubicBezTo>
                  <a:pt x="133" y="3"/>
                  <a:pt x="133" y="3"/>
                  <a:pt x="133" y="3"/>
                </a:cubicBezTo>
                <a:cubicBezTo>
                  <a:pt x="129" y="30"/>
                  <a:pt x="110" y="52"/>
                  <a:pt x="84" y="60"/>
                </a:cubicBezTo>
                <a:cubicBezTo>
                  <a:pt x="78" y="61"/>
                  <a:pt x="72" y="62"/>
                  <a:pt x="66" y="62"/>
                </a:cubicBezTo>
              </a:path>
            </a:pathLst>
          </a:custGeom>
          <a:solidFill>
            <a:srgbClr val="FFB2D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nvGrpSpPr>
          <p:cNvPr id="397" name="Google Shape;397;p36"/>
          <p:cNvGrpSpPr/>
          <p:nvPr/>
        </p:nvGrpSpPr>
        <p:grpSpPr>
          <a:xfrm>
            <a:off x="3896915" y="4038601"/>
            <a:ext cx="226219" cy="209550"/>
            <a:chOff x="5195887" y="5384801"/>
            <a:chExt cx="301625" cy="279400"/>
          </a:xfrm>
        </p:grpSpPr>
        <p:sp>
          <p:nvSpPr>
            <p:cNvPr id="398" name="Google Shape;398;p36"/>
            <p:cNvSpPr/>
            <p:nvPr/>
          </p:nvSpPr>
          <p:spPr>
            <a:xfrm>
              <a:off x="5334000" y="5403851"/>
              <a:ext cx="50800" cy="144463"/>
            </a:xfrm>
            <a:custGeom>
              <a:rect b="b" l="l" r="r" t="t"/>
              <a:pathLst>
                <a:path extrusionOk="0" h="91" w="32">
                  <a:moveTo>
                    <a:pt x="20" y="91"/>
                  </a:moveTo>
                  <a:lnTo>
                    <a:pt x="0" y="88"/>
                  </a:lnTo>
                  <a:lnTo>
                    <a:pt x="12" y="0"/>
                  </a:lnTo>
                  <a:lnTo>
                    <a:pt x="32" y="3"/>
                  </a:lnTo>
                  <a:lnTo>
                    <a:pt x="20" y="91"/>
                  </a:lnTo>
                  <a:close/>
                </a:path>
              </a:pathLst>
            </a:custGeom>
            <a:solidFill>
              <a:srgbClr val="FFD9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399" name="Google Shape;399;p36"/>
            <p:cNvSpPr/>
            <p:nvPr/>
          </p:nvSpPr>
          <p:spPr>
            <a:xfrm>
              <a:off x="5232400" y="5384801"/>
              <a:ext cx="55563" cy="53975"/>
            </a:xfrm>
            <a:custGeom>
              <a:rect b="b" l="l" r="r" t="t"/>
              <a:pathLst>
                <a:path extrusionOk="0" h="33" w="34">
                  <a:moveTo>
                    <a:pt x="2" y="14"/>
                  </a:moveTo>
                  <a:cubicBezTo>
                    <a:pt x="3" y="5"/>
                    <a:pt x="12" y="0"/>
                    <a:pt x="20" y="1"/>
                  </a:cubicBezTo>
                  <a:cubicBezTo>
                    <a:pt x="28" y="3"/>
                    <a:pt x="34" y="10"/>
                    <a:pt x="32" y="19"/>
                  </a:cubicBezTo>
                  <a:cubicBezTo>
                    <a:pt x="31" y="28"/>
                    <a:pt x="23" y="33"/>
                    <a:pt x="15" y="32"/>
                  </a:cubicBezTo>
                  <a:cubicBezTo>
                    <a:pt x="7" y="30"/>
                    <a:pt x="0" y="23"/>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400" name="Google Shape;400;p36"/>
            <p:cNvSpPr/>
            <p:nvPr/>
          </p:nvSpPr>
          <p:spPr>
            <a:xfrm>
              <a:off x="5443537" y="5411788"/>
              <a:ext cx="53975" cy="53975"/>
            </a:xfrm>
            <a:custGeom>
              <a:rect b="b" l="l" r="r" t="t"/>
              <a:pathLst>
                <a:path extrusionOk="0" h="33" w="34">
                  <a:moveTo>
                    <a:pt x="2" y="14"/>
                  </a:moveTo>
                  <a:cubicBezTo>
                    <a:pt x="3" y="6"/>
                    <a:pt x="12" y="0"/>
                    <a:pt x="20" y="2"/>
                  </a:cubicBezTo>
                  <a:cubicBezTo>
                    <a:pt x="28" y="3"/>
                    <a:pt x="34" y="11"/>
                    <a:pt x="32" y="19"/>
                  </a:cubicBezTo>
                  <a:cubicBezTo>
                    <a:pt x="31" y="28"/>
                    <a:pt x="23" y="33"/>
                    <a:pt x="15" y="32"/>
                  </a:cubicBezTo>
                  <a:cubicBezTo>
                    <a:pt x="7" y="31"/>
                    <a:pt x="0" y="23"/>
                    <a:pt x="2" y="14"/>
                  </a:cubicBezTo>
                </a:path>
              </a:pathLst>
            </a:custGeom>
            <a:solidFill>
              <a:srgbClr val="8F8CD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401" name="Google Shape;401;p36"/>
            <p:cNvSpPr/>
            <p:nvPr/>
          </p:nvSpPr>
          <p:spPr>
            <a:xfrm>
              <a:off x="5195887" y="5575301"/>
              <a:ext cx="265113" cy="88900"/>
            </a:xfrm>
            <a:custGeom>
              <a:rect b="b" l="l" r="r" t="t"/>
              <a:pathLst>
                <a:path extrusionOk="0" h="56" w="167">
                  <a:moveTo>
                    <a:pt x="139" y="56"/>
                  </a:moveTo>
                  <a:lnTo>
                    <a:pt x="122" y="39"/>
                  </a:lnTo>
                  <a:lnTo>
                    <a:pt x="101" y="48"/>
                  </a:lnTo>
                  <a:lnTo>
                    <a:pt x="83" y="32"/>
                  </a:lnTo>
                  <a:lnTo>
                    <a:pt x="62" y="42"/>
                  </a:lnTo>
                  <a:lnTo>
                    <a:pt x="44" y="26"/>
                  </a:lnTo>
                  <a:lnTo>
                    <a:pt x="22" y="35"/>
                  </a:lnTo>
                  <a:lnTo>
                    <a:pt x="0" y="15"/>
                  </a:lnTo>
                  <a:lnTo>
                    <a:pt x="13" y="0"/>
                  </a:lnTo>
                  <a:lnTo>
                    <a:pt x="26" y="11"/>
                  </a:lnTo>
                  <a:lnTo>
                    <a:pt x="48" y="2"/>
                  </a:lnTo>
                  <a:lnTo>
                    <a:pt x="66" y="18"/>
                  </a:lnTo>
                  <a:lnTo>
                    <a:pt x="87" y="8"/>
                  </a:lnTo>
                  <a:lnTo>
                    <a:pt x="105" y="24"/>
                  </a:lnTo>
                  <a:lnTo>
                    <a:pt x="126" y="15"/>
                  </a:lnTo>
                  <a:lnTo>
                    <a:pt x="143" y="31"/>
                  </a:lnTo>
                  <a:lnTo>
                    <a:pt x="159" y="24"/>
                  </a:lnTo>
                  <a:lnTo>
                    <a:pt x="167" y="42"/>
                  </a:lnTo>
                  <a:lnTo>
                    <a:pt x="139" y="56"/>
                  </a:lnTo>
                  <a:close/>
                </a:path>
              </a:pathLst>
            </a:custGeom>
            <a:solidFill>
              <a:srgbClr val="FF8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grpSp>
      <p:sp>
        <p:nvSpPr>
          <p:cNvPr id="402" name="Google Shape;402;p36"/>
          <p:cNvSpPr/>
          <p:nvPr/>
        </p:nvSpPr>
        <p:spPr>
          <a:xfrm>
            <a:off x="3464719" y="4295776"/>
            <a:ext cx="39291" cy="40481"/>
          </a:xfrm>
          <a:custGeom>
            <a:rect b="b" l="l" r="r" t="t"/>
            <a:pathLst>
              <a:path extrusionOk="0" h="34" w="33">
                <a:moveTo>
                  <a:pt x="1" y="14"/>
                </a:moveTo>
                <a:cubicBezTo>
                  <a:pt x="3" y="5"/>
                  <a:pt x="11" y="0"/>
                  <a:pt x="19" y="2"/>
                </a:cubicBezTo>
                <a:cubicBezTo>
                  <a:pt x="28" y="3"/>
                  <a:pt x="33" y="11"/>
                  <a:pt x="32" y="20"/>
                </a:cubicBezTo>
                <a:cubicBezTo>
                  <a:pt x="30" y="28"/>
                  <a:pt x="22" y="34"/>
                  <a:pt x="14" y="32"/>
                </a:cubicBezTo>
                <a:cubicBezTo>
                  <a:pt x="6" y="31"/>
                  <a:pt x="0" y="23"/>
                  <a:pt x="1"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403" name="Google Shape;403;p36"/>
          <p:cNvSpPr/>
          <p:nvPr/>
        </p:nvSpPr>
        <p:spPr>
          <a:xfrm>
            <a:off x="3298031" y="4271963"/>
            <a:ext cx="40481" cy="39291"/>
          </a:xfrm>
          <a:custGeom>
            <a:rect b="b" l="l" r="r" t="t"/>
            <a:pathLst>
              <a:path extrusionOk="0" h="33" w="34">
                <a:moveTo>
                  <a:pt x="2" y="14"/>
                </a:moveTo>
                <a:cubicBezTo>
                  <a:pt x="3" y="5"/>
                  <a:pt x="12" y="0"/>
                  <a:pt x="20" y="2"/>
                </a:cubicBezTo>
                <a:cubicBezTo>
                  <a:pt x="28" y="3"/>
                  <a:pt x="34" y="11"/>
                  <a:pt x="32" y="19"/>
                </a:cubicBezTo>
                <a:cubicBezTo>
                  <a:pt x="31" y="28"/>
                  <a:pt x="22" y="33"/>
                  <a:pt x="14" y="32"/>
                </a:cubicBezTo>
                <a:cubicBezTo>
                  <a:pt x="6" y="30"/>
                  <a:pt x="0" y="23"/>
                  <a:pt x="2" y="14"/>
                </a:cubicBezTo>
              </a:path>
            </a:pathLst>
          </a:custGeom>
          <a:solidFill>
            <a:srgbClr val="2687E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
        <p:nvSpPr>
          <p:cNvPr id="404" name="Google Shape;404;p36"/>
          <p:cNvSpPr/>
          <p:nvPr/>
        </p:nvSpPr>
        <p:spPr>
          <a:xfrm>
            <a:off x="3355181" y="4317207"/>
            <a:ext cx="90488" cy="82153"/>
          </a:xfrm>
          <a:custGeom>
            <a:rect b="b" l="l" r="r" t="t"/>
            <a:pathLst>
              <a:path extrusionOk="0" h="69" w="75">
                <a:moveTo>
                  <a:pt x="30" y="69"/>
                </a:moveTo>
                <a:cubicBezTo>
                  <a:pt x="27" y="69"/>
                  <a:pt x="24" y="69"/>
                  <a:pt x="21" y="68"/>
                </a:cubicBezTo>
                <a:cubicBezTo>
                  <a:pt x="11" y="64"/>
                  <a:pt x="4" y="54"/>
                  <a:pt x="2" y="40"/>
                </a:cubicBezTo>
                <a:cubicBezTo>
                  <a:pt x="0" y="28"/>
                  <a:pt x="1" y="14"/>
                  <a:pt x="6" y="0"/>
                </a:cubicBezTo>
                <a:cubicBezTo>
                  <a:pt x="25" y="7"/>
                  <a:pt x="25" y="7"/>
                  <a:pt x="25" y="7"/>
                </a:cubicBezTo>
                <a:cubicBezTo>
                  <a:pt x="22" y="17"/>
                  <a:pt x="20" y="28"/>
                  <a:pt x="22" y="37"/>
                </a:cubicBezTo>
                <a:cubicBezTo>
                  <a:pt x="23" y="43"/>
                  <a:pt x="25" y="48"/>
                  <a:pt x="28" y="49"/>
                </a:cubicBezTo>
                <a:cubicBezTo>
                  <a:pt x="31" y="50"/>
                  <a:pt x="36" y="48"/>
                  <a:pt x="40" y="43"/>
                </a:cubicBezTo>
                <a:cubicBezTo>
                  <a:pt x="47" y="38"/>
                  <a:pt x="53" y="28"/>
                  <a:pt x="56" y="17"/>
                </a:cubicBezTo>
                <a:cubicBezTo>
                  <a:pt x="75" y="24"/>
                  <a:pt x="75" y="24"/>
                  <a:pt x="75" y="24"/>
                </a:cubicBezTo>
                <a:cubicBezTo>
                  <a:pt x="70" y="38"/>
                  <a:pt x="63" y="50"/>
                  <a:pt x="54" y="58"/>
                </a:cubicBezTo>
                <a:cubicBezTo>
                  <a:pt x="46" y="66"/>
                  <a:pt x="38" y="69"/>
                  <a:pt x="30" y="69"/>
                </a:cubicBezTo>
              </a:path>
            </a:pathLst>
          </a:custGeom>
          <a:solidFill>
            <a:srgbClr val="ED4D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oppins Light"/>
              <a:ea typeface="Poppins Light"/>
              <a:cs typeface="Poppins Light"/>
              <a:sym typeface="Poppins Ligh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5" name="Shape 405"/>
        <p:cNvGrpSpPr/>
        <p:nvPr/>
      </p:nvGrpSpPr>
      <p:grpSpPr>
        <a:xfrm>
          <a:off x="0" y="0"/>
          <a:ext cx="0" cy="0"/>
          <a:chOff x="0" y="0"/>
          <a:chExt cx="0" cy="0"/>
        </a:xfrm>
      </p:grpSpPr>
      <p:sp>
        <p:nvSpPr>
          <p:cNvPr id="406" name="Google Shape;406;p37"/>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rtl="0">
              <a:spcBef>
                <a:spcPts val="0"/>
              </a:spcBef>
              <a:spcAft>
                <a:spcPts val="0"/>
              </a:spcAft>
              <a:buSzPts val="2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7" name="Google Shape;407;p37"/>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17500" lvl="0" marL="457200" rtl="0">
              <a:spcBef>
                <a:spcPts val="800"/>
              </a:spcBef>
              <a:spcAft>
                <a:spcPts val="0"/>
              </a:spcAft>
              <a:buSzPts val="1400"/>
              <a:buChar char="•"/>
              <a:defRPr/>
            </a:lvl1pPr>
            <a:lvl2pPr indent="-304800" lvl="1" marL="914400" rtl="0">
              <a:spcBef>
                <a:spcPts val="400"/>
              </a:spcBef>
              <a:spcAft>
                <a:spcPts val="0"/>
              </a:spcAft>
              <a:buSzPts val="1200"/>
              <a:buChar char="•"/>
              <a:defRPr/>
            </a:lvl2pPr>
            <a:lvl3pPr indent="-298450" lvl="2" marL="1371600" rtl="0">
              <a:spcBef>
                <a:spcPts val="400"/>
              </a:spcBef>
              <a:spcAft>
                <a:spcPts val="0"/>
              </a:spcAft>
              <a:buSzPts val="1100"/>
              <a:buChar char="•"/>
              <a:defRPr/>
            </a:lvl3pPr>
            <a:lvl4pPr indent="-285750" lvl="3" marL="1828800" rtl="0">
              <a:spcBef>
                <a:spcPts val="400"/>
              </a:spcBef>
              <a:spcAft>
                <a:spcPts val="0"/>
              </a:spcAft>
              <a:buSzPts val="900"/>
              <a:buChar char="•"/>
              <a:defRPr/>
            </a:lvl4pPr>
            <a:lvl5pPr indent="-285750" lvl="4" marL="2286000" rtl="0">
              <a:spcBef>
                <a:spcPts val="400"/>
              </a:spcBef>
              <a:spcAft>
                <a:spcPts val="0"/>
              </a:spcAft>
              <a:buSzPts val="9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408" name="Google Shape;408;p37"/>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p:spTree>
      <p:nvGrpSpPr>
        <p:cNvPr id="409" name="Shape 409"/>
        <p:cNvGrpSpPr/>
        <p:nvPr/>
      </p:nvGrpSpPr>
      <p:grpSpPr>
        <a:xfrm>
          <a:off x="0" y="0"/>
          <a:ext cx="0" cy="0"/>
          <a:chOff x="0" y="0"/>
          <a:chExt cx="0" cy="0"/>
        </a:xfrm>
      </p:grpSpPr>
      <p:sp>
        <p:nvSpPr>
          <p:cNvPr id="410" name="Google Shape;410;p38"/>
          <p:cNvSpPr txBox="1"/>
          <p:nvPr>
            <p:ph type="title"/>
          </p:nvPr>
        </p:nvSpPr>
        <p:spPr>
          <a:xfrm>
            <a:off x="628650" y="347622"/>
            <a:ext cx="7886700" cy="3231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1" name="Google Shape;411;p38"/>
          <p:cNvSpPr txBox="1"/>
          <p:nvPr>
            <p:ph idx="11" type="ftr"/>
          </p:nvPr>
        </p:nvSpPr>
        <p:spPr>
          <a:xfrm>
            <a:off x="3028950" y="4852247"/>
            <a:ext cx="3086100" cy="1041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2" name="Google Shape;412;p38"/>
          <p:cNvSpPr txBox="1"/>
          <p:nvPr>
            <p:ph idx="12" type="sldNum"/>
          </p:nvPr>
        </p:nvSpPr>
        <p:spPr>
          <a:xfrm>
            <a:off x="6457950" y="4852247"/>
            <a:ext cx="2057400" cy="104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1.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6"/>
          <p:cNvSpPr txBox="1"/>
          <p:nvPr>
            <p:ph type="title"/>
          </p:nvPr>
        </p:nvSpPr>
        <p:spPr>
          <a:xfrm>
            <a:off x="628650" y="347622"/>
            <a:ext cx="7886700" cy="3231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2100"/>
              <a:buFont typeface="Poppins SemiBold"/>
              <a:buNone/>
              <a:defRPr b="1" i="0" sz="2100" u="none" cap="none" strike="noStrike">
                <a:solidFill>
                  <a:schemeClr val="dk1"/>
                </a:solidFill>
                <a:latin typeface="Poppins SemiBold"/>
                <a:ea typeface="Poppins SemiBold"/>
                <a:cs typeface="Poppins SemiBold"/>
                <a:sym typeface="Poppi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1" name="Google Shape;101;p26"/>
          <p:cNvSpPr txBox="1"/>
          <p:nvPr>
            <p:ph idx="1" type="body"/>
          </p:nvPr>
        </p:nvSpPr>
        <p:spPr>
          <a:xfrm>
            <a:off x="628650" y="1369219"/>
            <a:ext cx="7886700" cy="3263400"/>
          </a:xfrm>
          <a:prstGeom prst="rect">
            <a:avLst/>
          </a:prstGeom>
          <a:noFill/>
          <a:ln>
            <a:noFill/>
          </a:ln>
        </p:spPr>
        <p:txBody>
          <a:bodyPr anchorCtr="0" anchor="t" bIns="0" lIns="0" spcFirstLastPara="1" rIns="0" wrap="square" tIns="0">
            <a:noAutofit/>
          </a:bodyPr>
          <a:lstStyle>
            <a:lvl1pPr indent="-317500" lvl="0" marL="457200" marR="0" rtl="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Poppins Light"/>
                <a:ea typeface="Poppins Light"/>
                <a:cs typeface="Poppins Light"/>
                <a:sym typeface="Poppins Light"/>
              </a:defRPr>
            </a:lvl1pPr>
            <a:lvl2pPr indent="-304800" lvl="1" marL="9144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Poppins Light"/>
                <a:ea typeface="Poppins Light"/>
                <a:cs typeface="Poppins Light"/>
                <a:sym typeface="Poppins Light"/>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Poppins Light"/>
                <a:ea typeface="Poppins Light"/>
                <a:cs typeface="Poppins Light"/>
                <a:sym typeface="Poppins Light"/>
              </a:defRPr>
            </a:lvl3pPr>
            <a:lvl4pPr indent="-285750" lvl="3" marL="18288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Light"/>
                <a:ea typeface="Poppins Light"/>
                <a:cs typeface="Poppins Light"/>
                <a:sym typeface="Poppins Light"/>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Poppins Light"/>
                <a:ea typeface="Poppins Light"/>
                <a:cs typeface="Poppins Light"/>
                <a:sym typeface="Poppi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Light"/>
                <a:ea typeface="Poppins Light"/>
                <a:cs typeface="Poppins Light"/>
                <a:sym typeface="Poppi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Light"/>
                <a:ea typeface="Poppins Light"/>
                <a:cs typeface="Poppins Light"/>
                <a:sym typeface="Poppi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Light"/>
                <a:ea typeface="Poppins Light"/>
                <a:cs typeface="Poppins Light"/>
                <a:sym typeface="Poppi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oppins Light"/>
                <a:ea typeface="Poppins Light"/>
                <a:cs typeface="Poppins Light"/>
                <a:sym typeface="Poppins Light"/>
              </a:defRPr>
            </a:lvl9pPr>
          </a:lstStyle>
          <a:p/>
        </p:txBody>
      </p:sp>
      <p:sp>
        <p:nvSpPr>
          <p:cNvPr id="102" name="Google Shape;102;p26"/>
          <p:cNvSpPr txBox="1"/>
          <p:nvPr>
            <p:ph idx="11" type="ftr"/>
          </p:nvPr>
        </p:nvSpPr>
        <p:spPr>
          <a:xfrm>
            <a:off x="3028950" y="4852247"/>
            <a:ext cx="3086100" cy="1038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100"/>
              <a:buNone/>
              <a:defRPr b="0" i="0" sz="700" u="none" cap="none" strike="noStrike">
                <a:solidFill>
                  <a:srgbClr val="9E9A97"/>
                </a:solidFill>
                <a:latin typeface="Poppins Light"/>
                <a:ea typeface="Poppins Light"/>
                <a:cs typeface="Poppins Light"/>
                <a:sym typeface="Poppins Light"/>
              </a:defRPr>
            </a:lvl1pPr>
            <a:lvl2pPr lvl="1"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2pPr>
            <a:lvl3pPr lvl="2"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3pPr>
            <a:lvl4pPr lvl="3"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4pPr>
            <a:lvl5pPr lvl="4"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5pPr>
            <a:lvl6pPr lvl="5"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6pPr>
            <a:lvl7pPr lvl="6"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7pPr>
            <a:lvl8pPr lvl="7"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8pPr>
            <a:lvl9pPr lvl="8" marR="0" rtl="0" algn="l">
              <a:spcBef>
                <a:spcPts val="0"/>
              </a:spcBef>
              <a:spcAft>
                <a:spcPts val="0"/>
              </a:spcAft>
              <a:buSzPts val="1100"/>
              <a:buNone/>
              <a:defRPr b="0" i="0" sz="1400" u="none" cap="none" strike="noStrike">
                <a:solidFill>
                  <a:schemeClr val="dk1"/>
                </a:solidFill>
                <a:latin typeface="Poppins Light"/>
                <a:ea typeface="Poppins Light"/>
                <a:cs typeface="Poppins Light"/>
                <a:sym typeface="Poppins Light"/>
              </a:defRPr>
            </a:lvl9pPr>
          </a:lstStyle>
          <a:p/>
        </p:txBody>
      </p:sp>
      <p:sp>
        <p:nvSpPr>
          <p:cNvPr id="103" name="Google Shape;103;p26"/>
          <p:cNvSpPr txBox="1"/>
          <p:nvPr>
            <p:ph idx="12" type="sldNum"/>
          </p:nvPr>
        </p:nvSpPr>
        <p:spPr>
          <a:xfrm>
            <a:off x="6457950" y="4852247"/>
            <a:ext cx="2057400" cy="1038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00" u="none" cap="none" strike="noStrike">
                <a:solidFill>
                  <a:srgbClr val="9E9A97"/>
                </a:solidFill>
                <a:latin typeface="Poppins Light"/>
                <a:ea typeface="Poppins Light"/>
                <a:cs typeface="Poppins Light"/>
                <a:sym typeface="Poppins Light"/>
              </a:defRPr>
            </a:lvl1pPr>
            <a:lvl2pPr indent="0" lvl="1" marL="0" marR="0" rtl="0" algn="r">
              <a:spcBef>
                <a:spcPts val="0"/>
              </a:spcBef>
              <a:buNone/>
              <a:defRPr b="0" i="0" sz="700" u="none" cap="none" strike="noStrike">
                <a:solidFill>
                  <a:srgbClr val="9E9A97"/>
                </a:solidFill>
                <a:latin typeface="Poppins Light"/>
                <a:ea typeface="Poppins Light"/>
                <a:cs typeface="Poppins Light"/>
                <a:sym typeface="Poppins Light"/>
              </a:defRPr>
            </a:lvl2pPr>
            <a:lvl3pPr indent="0" lvl="2" marL="0" marR="0" rtl="0" algn="r">
              <a:spcBef>
                <a:spcPts val="0"/>
              </a:spcBef>
              <a:buNone/>
              <a:defRPr b="0" i="0" sz="700" u="none" cap="none" strike="noStrike">
                <a:solidFill>
                  <a:srgbClr val="9E9A97"/>
                </a:solidFill>
                <a:latin typeface="Poppins Light"/>
                <a:ea typeface="Poppins Light"/>
                <a:cs typeface="Poppins Light"/>
                <a:sym typeface="Poppins Light"/>
              </a:defRPr>
            </a:lvl3pPr>
            <a:lvl4pPr indent="0" lvl="3" marL="0" marR="0" rtl="0" algn="r">
              <a:spcBef>
                <a:spcPts val="0"/>
              </a:spcBef>
              <a:buNone/>
              <a:defRPr b="0" i="0" sz="700" u="none" cap="none" strike="noStrike">
                <a:solidFill>
                  <a:srgbClr val="9E9A97"/>
                </a:solidFill>
                <a:latin typeface="Poppins Light"/>
                <a:ea typeface="Poppins Light"/>
                <a:cs typeface="Poppins Light"/>
                <a:sym typeface="Poppins Light"/>
              </a:defRPr>
            </a:lvl4pPr>
            <a:lvl5pPr indent="0" lvl="4" marL="0" marR="0" rtl="0" algn="r">
              <a:spcBef>
                <a:spcPts val="0"/>
              </a:spcBef>
              <a:buNone/>
              <a:defRPr b="0" i="0" sz="700" u="none" cap="none" strike="noStrike">
                <a:solidFill>
                  <a:srgbClr val="9E9A97"/>
                </a:solidFill>
                <a:latin typeface="Poppins Light"/>
                <a:ea typeface="Poppins Light"/>
                <a:cs typeface="Poppins Light"/>
                <a:sym typeface="Poppins Light"/>
              </a:defRPr>
            </a:lvl5pPr>
            <a:lvl6pPr indent="0" lvl="5" marL="0" marR="0" rtl="0" algn="r">
              <a:spcBef>
                <a:spcPts val="0"/>
              </a:spcBef>
              <a:buNone/>
              <a:defRPr b="0" i="0" sz="700" u="none" cap="none" strike="noStrike">
                <a:solidFill>
                  <a:srgbClr val="9E9A97"/>
                </a:solidFill>
                <a:latin typeface="Poppins Light"/>
                <a:ea typeface="Poppins Light"/>
                <a:cs typeface="Poppins Light"/>
                <a:sym typeface="Poppins Light"/>
              </a:defRPr>
            </a:lvl6pPr>
            <a:lvl7pPr indent="0" lvl="6" marL="0" marR="0" rtl="0" algn="r">
              <a:spcBef>
                <a:spcPts val="0"/>
              </a:spcBef>
              <a:buNone/>
              <a:defRPr b="0" i="0" sz="700" u="none" cap="none" strike="noStrike">
                <a:solidFill>
                  <a:srgbClr val="9E9A97"/>
                </a:solidFill>
                <a:latin typeface="Poppins Light"/>
                <a:ea typeface="Poppins Light"/>
                <a:cs typeface="Poppins Light"/>
                <a:sym typeface="Poppins Light"/>
              </a:defRPr>
            </a:lvl7pPr>
            <a:lvl8pPr indent="0" lvl="7" marL="0" marR="0" rtl="0" algn="r">
              <a:spcBef>
                <a:spcPts val="0"/>
              </a:spcBef>
              <a:buNone/>
              <a:defRPr b="0" i="0" sz="700" u="none" cap="none" strike="noStrike">
                <a:solidFill>
                  <a:srgbClr val="9E9A97"/>
                </a:solidFill>
                <a:latin typeface="Poppins Light"/>
                <a:ea typeface="Poppins Light"/>
                <a:cs typeface="Poppins Light"/>
                <a:sym typeface="Poppins Light"/>
              </a:defRPr>
            </a:lvl8pPr>
            <a:lvl9pPr indent="0" lvl="8" marL="0" marR="0" rtl="0" algn="r">
              <a:spcBef>
                <a:spcPts val="0"/>
              </a:spcBef>
              <a:buNone/>
              <a:defRPr b="0" i="0" sz="700" u="none" cap="none" strike="noStrike">
                <a:solidFill>
                  <a:srgbClr val="9E9A97"/>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26"/>
          <p:cNvPicPr preferRelativeResize="0"/>
          <p:nvPr/>
        </p:nvPicPr>
        <p:blipFill>
          <a:blip r:embed="rId1">
            <a:alphaModFix/>
          </a:blip>
          <a:stretch>
            <a:fillRect/>
          </a:stretch>
        </p:blipFill>
        <p:spPr>
          <a:xfrm>
            <a:off x="628888" y="4753100"/>
            <a:ext cx="497198" cy="184325"/>
          </a:xfrm>
          <a:prstGeom prst="rect">
            <a:avLst/>
          </a:prstGeom>
          <a:noFill/>
          <a:ln>
            <a:noFill/>
          </a:ln>
        </p:spPr>
      </p:pic>
      <p:sp>
        <p:nvSpPr>
          <p:cNvPr id="105" name="Google Shape;105;p26"/>
          <p:cNvSpPr txBox="1"/>
          <p:nvPr/>
        </p:nvSpPr>
        <p:spPr>
          <a:xfrm>
            <a:off x="3067575" y="4740050"/>
            <a:ext cx="30000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rgbClr val="665C54"/>
                </a:solidFill>
                <a:latin typeface="Poppins Light"/>
                <a:ea typeface="Poppins Light"/>
                <a:cs typeface="Poppins Light"/>
                <a:sym typeface="Poppins Light"/>
              </a:rPr>
              <a:t>©2021 Vivvi. All Rights Reserved.</a:t>
            </a:r>
            <a:endParaRPr sz="700">
              <a:solidFill>
                <a:srgbClr val="665C54"/>
              </a:solidFill>
              <a:latin typeface="Poppins Light"/>
              <a:ea typeface="Poppins Light"/>
              <a:cs typeface="Poppins Light"/>
              <a:sym typeface="Poppins Light"/>
            </a:endParaRPr>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9"/>
          <p:cNvSpPr/>
          <p:nvPr/>
        </p:nvSpPr>
        <p:spPr>
          <a:xfrm>
            <a:off x="0" y="4664650"/>
            <a:ext cx="9167400" cy="500700"/>
          </a:xfrm>
          <a:prstGeom prst="rect">
            <a:avLst/>
          </a:prstGeom>
          <a:solidFill>
            <a:srgbClr val="5CB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9"/>
          <p:cNvSpPr txBox="1"/>
          <p:nvPr/>
        </p:nvSpPr>
        <p:spPr>
          <a:xfrm>
            <a:off x="3713625" y="332075"/>
            <a:ext cx="5087400" cy="21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accent1"/>
                </a:solidFill>
                <a:latin typeface="Poppins"/>
                <a:ea typeface="Poppins"/>
                <a:cs typeface="Poppins"/>
                <a:sym typeface="Poppins"/>
              </a:rPr>
              <a:t>Caring Through </a:t>
            </a:r>
            <a:br>
              <a:rPr b="1" lang="en" sz="3300">
                <a:solidFill>
                  <a:schemeClr val="accent1"/>
                </a:solidFill>
                <a:latin typeface="Poppins"/>
                <a:ea typeface="Poppins"/>
                <a:cs typeface="Poppins"/>
                <a:sym typeface="Poppins"/>
              </a:rPr>
            </a:br>
            <a:r>
              <a:rPr b="1" lang="en" sz="3300">
                <a:solidFill>
                  <a:schemeClr val="accent1"/>
                </a:solidFill>
                <a:latin typeface="Poppins"/>
                <a:ea typeface="Poppins"/>
                <a:cs typeface="Poppins"/>
                <a:sym typeface="Poppins"/>
              </a:rPr>
              <a:t>Crisis:</a:t>
            </a:r>
            <a:endParaRPr sz="3300">
              <a:solidFill>
                <a:schemeClr val="accent1"/>
              </a:solidFill>
              <a:latin typeface="Poppins"/>
              <a:ea typeface="Poppins"/>
              <a:cs typeface="Poppins"/>
              <a:sym typeface="Poppins"/>
            </a:endParaRPr>
          </a:p>
          <a:p>
            <a:pPr indent="0" lvl="0" marL="0" rtl="0" algn="l">
              <a:spcBef>
                <a:spcPts val="0"/>
              </a:spcBef>
              <a:spcAft>
                <a:spcPts val="0"/>
              </a:spcAft>
              <a:buNone/>
            </a:pPr>
            <a:r>
              <a:t/>
            </a:r>
            <a:endParaRPr>
              <a:solidFill>
                <a:schemeClr val="accen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800">
                <a:solidFill>
                  <a:srgbClr val="ADA69F"/>
                </a:solidFill>
                <a:latin typeface="Poppins Medium"/>
                <a:ea typeface="Poppins Medium"/>
                <a:cs typeface="Poppins Medium"/>
                <a:sym typeface="Poppins Medium"/>
              </a:rPr>
              <a:t>How New York Presbyterian is Supporting Employees During Covid-19 With Care &amp; Learning as a Benefit</a:t>
            </a:r>
            <a:r>
              <a:rPr lang="en" sz="1600">
                <a:solidFill>
                  <a:srgbClr val="ADA69F"/>
                </a:solidFill>
                <a:latin typeface="Poppins Medium"/>
                <a:ea typeface="Poppins Medium"/>
                <a:cs typeface="Poppins Medium"/>
                <a:sym typeface="Poppins Medium"/>
              </a:rPr>
              <a:t> </a:t>
            </a:r>
            <a:endParaRPr sz="1600">
              <a:solidFill>
                <a:srgbClr val="ADA69F"/>
              </a:solidFill>
              <a:latin typeface="Poppins Medium"/>
              <a:ea typeface="Poppins Medium"/>
              <a:cs typeface="Poppins Medium"/>
              <a:sym typeface="Poppins Medium"/>
            </a:endParaRPr>
          </a:p>
        </p:txBody>
      </p:sp>
      <p:pic>
        <p:nvPicPr>
          <p:cNvPr id="419" name="Google Shape;419;p39"/>
          <p:cNvPicPr preferRelativeResize="0"/>
          <p:nvPr/>
        </p:nvPicPr>
        <p:blipFill rotWithShape="1">
          <a:blip r:embed="rId3">
            <a:alphaModFix/>
          </a:blip>
          <a:srcRect b="0" l="0" r="0" t="0"/>
          <a:stretch/>
        </p:blipFill>
        <p:spPr>
          <a:xfrm>
            <a:off x="3818675" y="3220100"/>
            <a:ext cx="3013274" cy="417050"/>
          </a:xfrm>
          <a:prstGeom prst="rect">
            <a:avLst/>
          </a:prstGeom>
          <a:noFill/>
          <a:ln>
            <a:noFill/>
          </a:ln>
        </p:spPr>
      </p:pic>
      <p:sp>
        <p:nvSpPr>
          <p:cNvPr id="420" name="Google Shape;420;p39"/>
          <p:cNvSpPr txBox="1"/>
          <p:nvPr/>
        </p:nvSpPr>
        <p:spPr>
          <a:xfrm>
            <a:off x="3713625" y="3933550"/>
            <a:ext cx="1137300" cy="7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1"/>
                </a:solidFill>
                <a:latin typeface="Poppins SemiBold"/>
                <a:ea typeface="Poppins SemiBold"/>
                <a:cs typeface="Poppins SemiBold"/>
                <a:sym typeface="Poppins SemiBold"/>
              </a:rPr>
              <a:t>Location</a:t>
            </a:r>
            <a:r>
              <a:rPr lang="en" sz="1100">
                <a:solidFill>
                  <a:schemeClr val="accent1"/>
                </a:solidFill>
                <a:latin typeface="Poppins SemiBold"/>
                <a:ea typeface="Poppins SemiBold"/>
                <a:cs typeface="Poppins SemiBold"/>
                <a:sym typeface="Poppins SemiBold"/>
              </a:rPr>
              <a:t>:</a:t>
            </a:r>
            <a:endParaRPr sz="1100">
              <a:solidFill>
                <a:schemeClr val="accent1"/>
              </a:solidFill>
              <a:latin typeface="Poppins SemiBold"/>
              <a:ea typeface="Poppins SemiBold"/>
              <a:cs typeface="Poppins SemiBold"/>
              <a:sym typeface="Poppins SemiBold"/>
            </a:endParaRPr>
          </a:p>
          <a:p>
            <a:pPr indent="0" lvl="0" marL="0" rtl="0" algn="l">
              <a:spcBef>
                <a:spcPts val="300"/>
              </a:spcBef>
              <a:spcAft>
                <a:spcPts val="0"/>
              </a:spcAft>
              <a:buNone/>
            </a:pPr>
            <a:r>
              <a:rPr lang="en" sz="1100">
                <a:solidFill>
                  <a:srgbClr val="ADA69F"/>
                </a:solidFill>
                <a:latin typeface="Poppins Medium"/>
                <a:ea typeface="Poppins Medium"/>
                <a:cs typeface="Poppins Medium"/>
                <a:sym typeface="Poppins Medium"/>
              </a:rPr>
              <a:t>NYC and Westchester</a:t>
            </a:r>
            <a:endParaRPr sz="1100">
              <a:solidFill>
                <a:srgbClr val="ADA69F"/>
              </a:solidFill>
              <a:latin typeface="Poppins Medium"/>
              <a:ea typeface="Poppins Medium"/>
              <a:cs typeface="Poppins Medium"/>
              <a:sym typeface="Poppins Medium"/>
            </a:endParaRPr>
          </a:p>
        </p:txBody>
      </p:sp>
      <p:sp>
        <p:nvSpPr>
          <p:cNvPr id="421" name="Google Shape;421;p39"/>
          <p:cNvSpPr txBox="1"/>
          <p:nvPr/>
        </p:nvSpPr>
        <p:spPr>
          <a:xfrm>
            <a:off x="5641913" y="3933550"/>
            <a:ext cx="1260300" cy="5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1"/>
                </a:solidFill>
                <a:latin typeface="Poppins SemiBold"/>
                <a:ea typeface="Poppins SemiBold"/>
                <a:cs typeface="Poppins SemiBold"/>
                <a:sym typeface="Poppins SemiBold"/>
              </a:rPr>
              <a:t>Employees:</a:t>
            </a:r>
            <a:endParaRPr sz="1200">
              <a:solidFill>
                <a:schemeClr val="accent1"/>
              </a:solidFill>
              <a:latin typeface="Poppins SemiBold"/>
              <a:ea typeface="Poppins SemiBold"/>
              <a:cs typeface="Poppins SemiBold"/>
              <a:sym typeface="Poppins SemiBold"/>
            </a:endParaRPr>
          </a:p>
          <a:p>
            <a:pPr indent="0" lvl="0" marL="0" rtl="0" algn="l">
              <a:spcBef>
                <a:spcPts val="300"/>
              </a:spcBef>
              <a:spcAft>
                <a:spcPts val="0"/>
              </a:spcAft>
              <a:buNone/>
            </a:pPr>
            <a:r>
              <a:rPr lang="en" sz="1100">
                <a:solidFill>
                  <a:srgbClr val="ADA69F"/>
                </a:solidFill>
                <a:latin typeface="Poppins Medium"/>
                <a:ea typeface="Poppins Medium"/>
                <a:cs typeface="Poppins Medium"/>
                <a:sym typeface="Poppins Medium"/>
              </a:rPr>
              <a:t>50,000</a:t>
            </a:r>
            <a:endParaRPr sz="1100">
              <a:solidFill>
                <a:srgbClr val="ADA69F"/>
              </a:solidFill>
              <a:latin typeface="Poppins Medium"/>
              <a:ea typeface="Poppins Medium"/>
              <a:cs typeface="Poppins Medium"/>
              <a:sym typeface="Poppins Medium"/>
            </a:endParaRPr>
          </a:p>
        </p:txBody>
      </p:sp>
      <p:sp>
        <p:nvSpPr>
          <p:cNvPr id="422" name="Google Shape;422;p39"/>
          <p:cNvSpPr txBox="1"/>
          <p:nvPr/>
        </p:nvSpPr>
        <p:spPr>
          <a:xfrm>
            <a:off x="7540800" y="3933550"/>
            <a:ext cx="1260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1"/>
                </a:solidFill>
                <a:latin typeface="Poppins SemiBold"/>
                <a:ea typeface="Poppins SemiBold"/>
                <a:cs typeface="Poppins SemiBold"/>
                <a:sym typeface="Poppins SemiBold"/>
              </a:rPr>
              <a:t>Industry</a:t>
            </a:r>
            <a:r>
              <a:rPr lang="en" sz="1100">
                <a:solidFill>
                  <a:schemeClr val="accent1"/>
                </a:solidFill>
                <a:latin typeface="Poppins SemiBold"/>
                <a:ea typeface="Poppins SemiBold"/>
                <a:cs typeface="Poppins SemiBold"/>
                <a:sym typeface="Poppins SemiBold"/>
              </a:rPr>
              <a:t>:</a:t>
            </a:r>
            <a:endParaRPr sz="1100">
              <a:solidFill>
                <a:schemeClr val="accent1"/>
              </a:solidFill>
              <a:latin typeface="Poppins SemiBold"/>
              <a:ea typeface="Poppins SemiBold"/>
              <a:cs typeface="Poppins SemiBold"/>
              <a:sym typeface="Poppins SemiBold"/>
            </a:endParaRPr>
          </a:p>
          <a:p>
            <a:pPr indent="0" lvl="0" marL="0" rtl="0" algn="l">
              <a:spcBef>
                <a:spcPts val="0"/>
              </a:spcBef>
              <a:spcAft>
                <a:spcPts val="0"/>
              </a:spcAft>
              <a:buNone/>
            </a:pPr>
            <a:r>
              <a:rPr lang="en" sz="1100">
                <a:solidFill>
                  <a:srgbClr val="ADA69F"/>
                </a:solidFill>
                <a:latin typeface="Poppins Medium"/>
                <a:ea typeface="Poppins Medium"/>
                <a:cs typeface="Poppins Medium"/>
                <a:sym typeface="Poppins Medium"/>
              </a:rPr>
              <a:t>Hospitals &amp; Healthcare</a:t>
            </a:r>
            <a:endParaRPr sz="1100">
              <a:solidFill>
                <a:srgbClr val="ADA69F"/>
              </a:solidFill>
              <a:latin typeface="Poppins Medium"/>
              <a:ea typeface="Poppins Medium"/>
              <a:cs typeface="Poppins Medium"/>
              <a:sym typeface="Poppins Medium"/>
            </a:endParaRPr>
          </a:p>
        </p:txBody>
      </p:sp>
      <p:sp>
        <p:nvSpPr>
          <p:cNvPr id="423" name="Google Shape;423;p39"/>
          <p:cNvSpPr txBox="1"/>
          <p:nvPr/>
        </p:nvSpPr>
        <p:spPr>
          <a:xfrm>
            <a:off x="302550" y="4745650"/>
            <a:ext cx="82128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Poppins SemiBold"/>
                <a:ea typeface="Poppins SemiBold"/>
                <a:cs typeface="Poppins SemiBold"/>
                <a:sym typeface="Poppins SemiBold"/>
              </a:rPr>
              <a:t>CONFIDENTIAL: NOT FOR EXTERNAL DISTRIBUTION</a:t>
            </a:r>
            <a:endParaRPr sz="1000">
              <a:solidFill>
                <a:schemeClr val="lt1"/>
              </a:solidFill>
              <a:latin typeface="Poppins SemiBold"/>
              <a:ea typeface="Poppins SemiBold"/>
              <a:cs typeface="Poppins SemiBold"/>
              <a:sym typeface="Poppins SemiBold"/>
            </a:endParaRPr>
          </a:p>
        </p:txBody>
      </p:sp>
      <p:cxnSp>
        <p:nvCxnSpPr>
          <p:cNvPr id="424" name="Google Shape;424;p39"/>
          <p:cNvCxnSpPr/>
          <p:nvPr/>
        </p:nvCxnSpPr>
        <p:spPr>
          <a:xfrm>
            <a:off x="3801600" y="3861550"/>
            <a:ext cx="5009100" cy="0"/>
          </a:xfrm>
          <a:prstGeom prst="straightConnector1">
            <a:avLst/>
          </a:prstGeom>
          <a:noFill/>
          <a:ln cap="flat" cmpd="sng" w="9525">
            <a:solidFill>
              <a:srgbClr val="ADA69F"/>
            </a:solidFill>
            <a:prstDash val="solid"/>
            <a:round/>
            <a:headEnd len="med" w="med" type="none"/>
            <a:tailEnd len="med" w="med" type="none"/>
          </a:ln>
        </p:spPr>
      </p:cxnSp>
      <p:pic>
        <p:nvPicPr>
          <p:cNvPr id="425" name="Google Shape;425;p39"/>
          <p:cNvPicPr preferRelativeResize="0"/>
          <p:nvPr/>
        </p:nvPicPr>
        <p:blipFill>
          <a:blip r:embed="rId4">
            <a:alphaModFix/>
          </a:blip>
          <a:stretch>
            <a:fillRect/>
          </a:stretch>
        </p:blipFill>
        <p:spPr>
          <a:xfrm>
            <a:off x="0" y="0"/>
            <a:ext cx="2774679" cy="4664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0"/>
          <p:cNvSpPr/>
          <p:nvPr/>
        </p:nvSpPr>
        <p:spPr>
          <a:xfrm>
            <a:off x="2800" y="3822225"/>
            <a:ext cx="9144000" cy="1320900"/>
          </a:xfrm>
          <a:prstGeom prst="rect">
            <a:avLst/>
          </a:prstGeom>
          <a:solidFill>
            <a:srgbClr val="F3E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0"/>
          <p:cNvSpPr txBox="1"/>
          <p:nvPr/>
        </p:nvSpPr>
        <p:spPr>
          <a:xfrm>
            <a:off x="518425" y="394700"/>
            <a:ext cx="3890100" cy="678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600">
                <a:solidFill>
                  <a:schemeClr val="accent1"/>
                </a:solidFill>
                <a:latin typeface="Poppins SemiBold"/>
                <a:ea typeface="Poppins SemiBold"/>
                <a:cs typeface="Poppins SemiBold"/>
                <a:sym typeface="Poppins SemiBold"/>
              </a:rPr>
              <a:t>Challenge</a:t>
            </a:r>
            <a:br>
              <a:rPr b="1" lang="en" sz="2300">
                <a:solidFill>
                  <a:schemeClr val="accent1"/>
                </a:solidFill>
                <a:latin typeface="Poppins SemiBold"/>
                <a:ea typeface="Poppins SemiBold"/>
                <a:cs typeface="Poppins SemiBold"/>
                <a:sym typeface="Poppins SemiBold"/>
              </a:rPr>
            </a:br>
            <a:r>
              <a:rPr lang="en" sz="1100">
                <a:solidFill>
                  <a:schemeClr val="accent1"/>
                </a:solidFill>
                <a:latin typeface="Poppins Medium"/>
                <a:ea typeface="Poppins Medium"/>
                <a:cs typeface="Poppins Medium"/>
                <a:sym typeface="Poppins Medium"/>
              </a:rPr>
              <a:t>Support essential working parents through COVID crisis</a:t>
            </a:r>
            <a:endParaRPr sz="1100">
              <a:solidFill>
                <a:schemeClr val="accent1"/>
              </a:solidFill>
              <a:latin typeface="Poppins Medium"/>
              <a:ea typeface="Poppins Medium"/>
              <a:cs typeface="Poppins Medium"/>
              <a:sym typeface="Poppins Medium"/>
            </a:endParaRPr>
          </a:p>
          <a:p>
            <a:pPr indent="0" lvl="0" marL="0" rtl="0" algn="l">
              <a:spcBef>
                <a:spcPts val="0"/>
              </a:spcBef>
              <a:spcAft>
                <a:spcPts val="0"/>
              </a:spcAft>
              <a:buNone/>
            </a:pPr>
            <a:r>
              <a:t/>
            </a:r>
            <a:endParaRPr sz="1600">
              <a:solidFill>
                <a:schemeClr val="accent1"/>
              </a:solidFill>
              <a:latin typeface="Poppins Light"/>
              <a:ea typeface="Poppins Light"/>
              <a:cs typeface="Poppins Light"/>
              <a:sym typeface="Poppins Light"/>
            </a:endParaRPr>
          </a:p>
          <a:p>
            <a:pPr indent="0" lvl="0" marL="0" rtl="0" algn="l">
              <a:spcBef>
                <a:spcPts val="0"/>
              </a:spcBef>
              <a:spcAft>
                <a:spcPts val="0"/>
              </a:spcAft>
              <a:buNone/>
            </a:pPr>
            <a:r>
              <a:t/>
            </a:r>
            <a:endParaRPr b="1" sz="2300" u="sng">
              <a:solidFill>
                <a:schemeClr val="accent1"/>
              </a:solidFill>
              <a:latin typeface="Poppins"/>
              <a:ea typeface="Poppins"/>
              <a:cs typeface="Poppins"/>
              <a:sym typeface="Poppins"/>
            </a:endParaRPr>
          </a:p>
        </p:txBody>
      </p:sp>
      <p:sp>
        <p:nvSpPr>
          <p:cNvPr id="432" name="Google Shape;432;p40"/>
          <p:cNvSpPr txBox="1"/>
          <p:nvPr/>
        </p:nvSpPr>
        <p:spPr>
          <a:xfrm>
            <a:off x="4944600" y="394700"/>
            <a:ext cx="3841500" cy="78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600">
                <a:solidFill>
                  <a:srgbClr val="5CB43D"/>
                </a:solidFill>
                <a:latin typeface="Poppins SemiBold"/>
                <a:ea typeface="Poppins SemiBold"/>
                <a:cs typeface="Poppins SemiBold"/>
                <a:sym typeface="Poppins SemiBold"/>
              </a:rPr>
              <a:t>Solution</a:t>
            </a:r>
            <a:br>
              <a:rPr b="1" lang="en" sz="2100">
                <a:solidFill>
                  <a:srgbClr val="5CB43D"/>
                </a:solidFill>
                <a:latin typeface="Poppins SemiBold"/>
                <a:ea typeface="Poppins SemiBold"/>
                <a:cs typeface="Poppins SemiBold"/>
                <a:sym typeface="Poppins SemiBold"/>
              </a:rPr>
            </a:br>
            <a:r>
              <a:rPr lang="en" sz="1100">
                <a:solidFill>
                  <a:srgbClr val="5CB43D"/>
                </a:solidFill>
                <a:latin typeface="Poppins Medium"/>
                <a:ea typeface="Poppins Medium"/>
                <a:cs typeface="Poppins Medium"/>
                <a:sym typeface="Poppins Medium"/>
              </a:rPr>
              <a:t>A comprehensive, multi-faceted childcare and learning program</a:t>
            </a:r>
            <a:endParaRPr sz="1100">
              <a:solidFill>
                <a:srgbClr val="21CFAB"/>
              </a:solidFill>
              <a:latin typeface="Poppins Medium"/>
              <a:ea typeface="Poppins Medium"/>
              <a:cs typeface="Poppins Medium"/>
              <a:sym typeface="Poppins Medium"/>
            </a:endParaRPr>
          </a:p>
          <a:p>
            <a:pPr indent="0" lvl="0" marL="0" rtl="0" algn="l">
              <a:spcBef>
                <a:spcPts val="0"/>
              </a:spcBef>
              <a:spcAft>
                <a:spcPts val="0"/>
              </a:spcAft>
              <a:buNone/>
            </a:pPr>
            <a:r>
              <a:t/>
            </a:r>
            <a:endParaRPr>
              <a:solidFill>
                <a:srgbClr val="21CFAB"/>
              </a:solidFill>
              <a:latin typeface="Poppins Light"/>
              <a:ea typeface="Poppins Light"/>
              <a:cs typeface="Poppins Light"/>
              <a:sym typeface="Poppins Light"/>
            </a:endParaRPr>
          </a:p>
          <a:p>
            <a:pPr indent="0" lvl="0" marL="0" rtl="0" algn="l">
              <a:spcBef>
                <a:spcPts val="0"/>
              </a:spcBef>
              <a:spcAft>
                <a:spcPts val="0"/>
              </a:spcAft>
              <a:buNone/>
            </a:pPr>
            <a:r>
              <a:t/>
            </a:r>
            <a:endParaRPr b="1" sz="2100" u="sng">
              <a:solidFill>
                <a:srgbClr val="21CFAB"/>
              </a:solidFill>
              <a:latin typeface="Poppins"/>
              <a:ea typeface="Poppins"/>
              <a:cs typeface="Poppins"/>
              <a:sym typeface="Poppins"/>
            </a:endParaRPr>
          </a:p>
        </p:txBody>
      </p:sp>
      <p:sp>
        <p:nvSpPr>
          <p:cNvPr id="433" name="Google Shape;433;p40"/>
          <p:cNvSpPr txBox="1"/>
          <p:nvPr/>
        </p:nvSpPr>
        <p:spPr>
          <a:xfrm>
            <a:off x="420188" y="1143625"/>
            <a:ext cx="4258200" cy="263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rgbClr val="ADA69F"/>
                </a:solidFill>
                <a:latin typeface="Poppins"/>
                <a:ea typeface="Poppins"/>
                <a:cs typeface="Poppins"/>
                <a:sym typeface="Poppins"/>
              </a:rPr>
              <a:t>When the </a:t>
            </a:r>
            <a:r>
              <a:rPr lang="en" sz="1000">
                <a:solidFill>
                  <a:srgbClr val="ADA69F"/>
                </a:solidFill>
                <a:latin typeface="Poppins"/>
                <a:ea typeface="Poppins"/>
                <a:cs typeface="Poppins"/>
                <a:sym typeface="Poppins"/>
              </a:rPr>
              <a:t>COVID-19</a:t>
            </a:r>
            <a:r>
              <a:rPr lang="en" sz="1000">
                <a:solidFill>
                  <a:srgbClr val="ADA69F"/>
                </a:solidFill>
                <a:latin typeface="Poppins"/>
                <a:ea typeface="Poppins"/>
                <a:cs typeface="Poppins"/>
                <a:sym typeface="Poppins"/>
              </a:rPr>
              <a:t> pandemic hit New York, NYP required an immediate solution that maximized its employees’ availability to serve on the frontlines. As hospital workers continued to fight the pandemic, they struggled to find stability at home due to school closures and inadequate remote learning environments.</a:t>
            </a:r>
            <a:endParaRPr sz="1000">
              <a:solidFill>
                <a:srgbClr val="ADA69F"/>
              </a:solidFill>
              <a:latin typeface="Poppins"/>
              <a:ea typeface="Poppins"/>
              <a:cs typeface="Poppins"/>
              <a:sym typeface="Poppins"/>
            </a:endParaRPr>
          </a:p>
          <a:p>
            <a:pPr indent="0" lvl="0" marL="0" rtl="0" algn="l">
              <a:lnSpc>
                <a:spcPct val="115000"/>
              </a:lnSpc>
              <a:spcBef>
                <a:spcPts val="0"/>
              </a:spcBef>
              <a:spcAft>
                <a:spcPts val="0"/>
              </a:spcAft>
              <a:buNone/>
            </a:pPr>
            <a:r>
              <a:t/>
            </a:r>
            <a:endParaRPr sz="1000">
              <a:solidFill>
                <a:srgbClr val="ADA69F"/>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 sz="1000">
                <a:solidFill>
                  <a:srgbClr val="ADA69F"/>
                </a:solidFill>
                <a:latin typeface="Poppins SemiBold"/>
                <a:ea typeface="Poppins SemiBold"/>
                <a:cs typeface="Poppins SemiBold"/>
                <a:sym typeface="Poppins SemiBold"/>
              </a:rPr>
              <a:t>NYP needed an offering that was:</a:t>
            </a:r>
            <a:endParaRPr sz="1000">
              <a:solidFill>
                <a:srgbClr val="ADA69F"/>
              </a:solidFill>
              <a:latin typeface="Poppins SemiBold"/>
              <a:ea typeface="Poppins SemiBold"/>
              <a:cs typeface="Poppins SemiBold"/>
              <a:sym typeface="Poppins SemiBold"/>
            </a:endParaRPr>
          </a:p>
          <a:p>
            <a:pPr indent="0" lvl="0" marL="0" rtl="0" algn="l">
              <a:lnSpc>
                <a:spcPct val="115000"/>
              </a:lnSpc>
              <a:spcBef>
                <a:spcPts val="0"/>
              </a:spcBef>
              <a:spcAft>
                <a:spcPts val="0"/>
              </a:spcAft>
              <a:buNone/>
            </a:pPr>
            <a:r>
              <a:t/>
            </a:r>
            <a:endParaRPr sz="1000">
              <a:solidFill>
                <a:srgbClr val="ADA69F"/>
              </a:solidFill>
              <a:latin typeface="Poppins Medium"/>
              <a:ea typeface="Poppins Medium"/>
              <a:cs typeface="Poppins Medium"/>
              <a:sym typeface="Poppins Medium"/>
            </a:endParaRPr>
          </a:p>
          <a:p>
            <a:pPr indent="-177800" lvl="0" marL="171450" rtl="0" algn="l">
              <a:lnSpc>
                <a:spcPct val="115000"/>
              </a:lnSpc>
              <a:spcBef>
                <a:spcPts val="0"/>
              </a:spcBef>
              <a:spcAft>
                <a:spcPts val="0"/>
              </a:spcAft>
              <a:buClr>
                <a:srgbClr val="ADA69F"/>
              </a:buClr>
              <a:buSzPts val="1000"/>
              <a:buFont typeface="Poppins"/>
              <a:buChar char="●"/>
            </a:pPr>
            <a:r>
              <a:rPr lang="en" sz="1000">
                <a:solidFill>
                  <a:srgbClr val="ADA69F"/>
                </a:solidFill>
                <a:latin typeface="Poppins"/>
                <a:ea typeface="Poppins"/>
                <a:cs typeface="Poppins"/>
                <a:sym typeface="Poppins"/>
              </a:rPr>
              <a:t>Reliable and expansive so that parents had predictability to take on hospital shifts, including weekends and holidays</a:t>
            </a:r>
            <a:endParaRPr sz="1000">
              <a:solidFill>
                <a:srgbClr val="ADA69F"/>
              </a:solidFill>
              <a:latin typeface="Poppins"/>
              <a:ea typeface="Poppins"/>
              <a:cs typeface="Poppins"/>
              <a:sym typeface="Poppins"/>
            </a:endParaRPr>
          </a:p>
          <a:p>
            <a:pPr indent="-177800" lvl="0" marL="171450" rtl="0" algn="l">
              <a:lnSpc>
                <a:spcPct val="115000"/>
              </a:lnSpc>
              <a:spcBef>
                <a:spcPts val="0"/>
              </a:spcBef>
              <a:spcAft>
                <a:spcPts val="0"/>
              </a:spcAft>
              <a:buClr>
                <a:srgbClr val="ADA69F"/>
              </a:buClr>
              <a:buSzPts val="1000"/>
              <a:buFont typeface="Poppins"/>
              <a:buChar char="●"/>
            </a:pPr>
            <a:r>
              <a:rPr lang="en" sz="1000">
                <a:solidFill>
                  <a:srgbClr val="ADA69F"/>
                </a:solidFill>
                <a:latin typeface="Poppins"/>
                <a:ea typeface="Poppins"/>
                <a:cs typeface="Poppins"/>
                <a:sym typeface="Poppins"/>
              </a:rPr>
              <a:t>Designed with rigorous health &amp; safety protocols </a:t>
            </a:r>
            <a:endParaRPr sz="1000">
              <a:solidFill>
                <a:srgbClr val="ADA69F"/>
              </a:solidFill>
              <a:latin typeface="Poppins"/>
              <a:ea typeface="Poppins"/>
              <a:cs typeface="Poppins"/>
              <a:sym typeface="Poppins"/>
            </a:endParaRPr>
          </a:p>
          <a:p>
            <a:pPr indent="-177800" lvl="0" marL="171450" rtl="0" algn="l">
              <a:lnSpc>
                <a:spcPct val="115000"/>
              </a:lnSpc>
              <a:spcBef>
                <a:spcPts val="0"/>
              </a:spcBef>
              <a:spcAft>
                <a:spcPts val="0"/>
              </a:spcAft>
              <a:buClr>
                <a:srgbClr val="ADA69F"/>
              </a:buClr>
              <a:buSzPts val="1000"/>
              <a:buFont typeface="Poppins"/>
              <a:buChar char="●"/>
            </a:pPr>
            <a:r>
              <a:rPr lang="en" sz="1000">
                <a:solidFill>
                  <a:srgbClr val="ADA69F"/>
                </a:solidFill>
                <a:latin typeface="Poppins"/>
                <a:ea typeface="Poppins"/>
                <a:cs typeface="Poppins"/>
                <a:sym typeface="Poppins"/>
              </a:rPr>
              <a:t>Convenient and easy for parents to access</a:t>
            </a:r>
            <a:endParaRPr sz="1000">
              <a:solidFill>
                <a:srgbClr val="ADA69F"/>
              </a:solidFill>
              <a:latin typeface="Poppins"/>
              <a:ea typeface="Poppins"/>
              <a:cs typeface="Poppins"/>
              <a:sym typeface="Poppins"/>
            </a:endParaRPr>
          </a:p>
          <a:p>
            <a:pPr indent="-177800" lvl="0" marL="171450" rtl="0" algn="l">
              <a:lnSpc>
                <a:spcPct val="115000"/>
              </a:lnSpc>
              <a:spcBef>
                <a:spcPts val="0"/>
              </a:spcBef>
              <a:spcAft>
                <a:spcPts val="0"/>
              </a:spcAft>
              <a:buClr>
                <a:srgbClr val="ADA69F"/>
              </a:buClr>
              <a:buSzPts val="1000"/>
              <a:buFont typeface="Poppins"/>
              <a:buChar char="●"/>
            </a:pPr>
            <a:r>
              <a:rPr lang="en" sz="1000">
                <a:solidFill>
                  <a:srgbClr val="ADA69F"/>
                </a:solidFill>
                <a:latin typeface="Poppins"/>
                <a:ea typeface="Poppins"/>
                <a:cs typeface="Poppins"/>
                <a:sym typeface="Poppins"/>
              </a:rPr>
              <a:t>Scalable, allowing for 10x parents to participate in the benefit within 7 months.</a:t>
            </a:r>
            <a:endParaRPr sz="1000">
              <a:solidFill>
                <a:srgbClr val="ADA69F"/>
              </a:solidFill>
              <a:latin typeface="Poppins"/>
              <a:ea typeface="Poppins"/>
              <a:cs typeface="Poppins"/>
              <a:sym typeface="Poppins"/>
            </a:endParaRPr>
          </a:p>
        </p:txBody>
      </p:sp>
      <p:sp>
        <p:nvSpPr>
          <p:cNvPr id="434" name="Google Shape;434;p40"/>
          <p:cNvSpPr txBox="1"/>
          <p:nvPr/>
        </p:nvSpPr>
        <p:spPr>
          <a:xfrm>
            <a:off x="4841600" y="1143625"/>
            <a:ext cx="3959400" cy="261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000">
                <a:solidFill>
                  <a:srgbClr val="ADA69F"/>
                </a:solidFill>
                <a:latin typeface="Poppins"/>
                <a:ea typeface="Poppins"/>
                <a:cs typeface="Poppins"/>
                <a:sym typeface="Poppins"/>
              </a:rPr>
              <a:t>Vivvi partnered with NYP’s HR, Benefits, and Employee Recognition teams to provide high quality childcare and education so that healthcare workers were available physically and emotionally to serve on the front lines. </a:t>
            </a:r>
            <a:endParaRPr sz="1000">
              <a:solidFill>
                <a:srgbClr val="ADA69F"/>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000">
              <a:solidFill>
                <a:srgbClr val="ADA69F"/>
              </a:solidFill>
              <a:latin typeface="Poppins"/>
              <a:ea typeface="Poppins"/>
              <a:cs typeface="Poppins"/>
              <a:sym typeface="Poppins"/>
            </a:endParaRPr>
          </a:p>
          <a:p>
            <a:pPr indent="0" lvl="0" marL="0" rtl="0" algn="l">
              <a:lnSpc>
                <a:spcPct val="115000"/>
              </a:lnSpc>
              <a:spcBef>
                <a:spcPts val="0"/>
              </a:spcBef>
              <a:spcAft>
                <a:spcPts val="0"/>
              </a:spcAft>
              <a:buNone/>
            </a:pPr>
            <a:r>
              <a:t/>
            </a:r>
            <a:endParaRPr sz="1000">
              <a:solidFill>
                <a:srgbClr val="ADA69F"/>
              </a:solidFill>
              <a:latin typeface="Poppins"/>
              <a:ea typeface="Poppins"/>
              <a:cs typeface="Poppins"/>
              <a:sym typeface="Poppins"/>
            </a:endParaRPr>
          </a:p>
          <a:p>
            <a:pPr indent="0" lvl="0" marL="0" rtl="0" algn="l">
              <a:spcBef>
                <a:spcPts val="0"/>
              </a:spcBef>
              <a:spcAft>
                <a:spcPts val="0"/>
              </a:spcAft>
              <a:buNone/>
            </a:pPr>
            <a:r>
              <a:rPr lang="en" sz="1000">
                <a:solidFill>
                  <a:srgbClr val="ADA69F"/>
                </a:solidFill>
                <a:latin typeface="Poppins SemiBold"/>
                <a:ea typeface="Poppins SemiBold"/>
                <a:cs typeface="Poppins SemiBold"/>
                <a:sym typeface="Poppins SemiBold"/>
              </a:rPr>
              <a:t>The solution that Vivvi and NYP implemented included:</a:t>
            </a:r>
            <a:endParaRPr sz="1000">
              <a:solidFill>
                <a:srgbClr val="ADA69F"/>
              </a:solidFill>
              <a:latin typeface="Poppins SemiBold"/>
              <a:ea typeface="Poppins SemiBold"/>
              <a:cs typeface="Poppins SemiBold"/>
              <a:sym typeface="Poppins SemiBold"/>
            </a:endParaRPr>
          </a:p>
          <a:p>
            <a:pPr indent="0" lvl="0" marL="0" rtl="0" algn="l">
              <a:lnSpc>
                <a:spcPct val="115000"/>
              </a:lnSpc>
              <a:spcBef>
                <a:spcPts val="0"/>
              </a:spcBef>
              <a:spcAft>
                <a:spcPts val="0"/>
              </a:spcAft>
              <a:buNone/>
            </a:pPr>
            <a:r>
              <a:t/>
            </a:r>
            <a:endParaRPr sz="1000">
              <a:solidFill>
                <a:srgbClr val="ADA69F"/>
              </a:solidFill>
              <a:latin typeface="Poppins"/>
              <a:ea typeface="Poppins"/>
              <a:cs typeface="Poppins"/>
              <a:sym typeface="Poppins"/>
            </a:endParaRPr>
          </a:p>
          <a:p>
            <a:pPr indent="-177800" lvl="0" marL="171450" rtl="0" algn="l">
              <a:lnSpc>
                <a:spcPct val="115000"/>
              </a:lnSpc>
              <a:spcBef>
                <a:spcPts val="0"/>
              </a:spcBef>
              <a:spcAft>
                <a:spcPts val="0"/>
              </a:spcAft>
              <a:buClr>
                <a:srgbClr val="ADA69F"/>
              </a:buClr>
              <a:buSzPts val="1000"/>
              <a:buFont typeface="Poppins"/>
              <a:buChar char="●"/>
            </a:pPr>
            <a:r>
              <a:rPr lang="en" sz="1000">
                <a:solidFill>
                  <a:srgbClr val="ADA69F"/>
                </a:solidFill>
                <a:latin typeface="Poppins"/>
                <a:ea typeface="Poppins"/>
                <a:cs typeface="Poppins"/>
                <a:sym typeface="Poppins"/>
              </a:rPr>
              <a:t>Fully subsidized emergency on campus backup care 7 days a week</a:t>
            </a:r>
            <a:endParaRPr sz="1000">
              <a:solidFill>
                <a:srgbClr val="ADA69F"/>
              </a:solidFill>
              <a:latin typeface="Poppins"/>
              <a:ea typeface="Poppins"/>
              <a:cs typeface="Poppins"/>
              <a:sym typeface="Poppins"/>
            </a:endParaRPr>
          </a:p>
          <a:p>
            <a:pPr indent="-177800" lvl="0" marL="171450" rtl="0" algn="l">
              <a:lnSpc>
                <a:spcPct val="115000"/>
              </a:lnSpc>
              <a:spcBef>
                <a:spcPts val="0"/>
              </a:spcBef>
              <a:spcAft>
                <a:spcPts val="0"/>
              </a:spcAft>
              <a:buClr>
                <a:srgbClr val="ADA69F"/>
              </a:buClr>
              <a:buSzPts val="1000"/>
              <a:buFont typeface="Poppins"/>
              <a:buChar char="●"/>
            </a:pPr>
            <a:r>
              <a:rPr lang="en" sz="1000">
                <a:solidFill>
                  <a:srgbClr val="ADA69F"/>
                </a:solidFill>
                <a:latin typeface="Poppins"/>
                <a:ea typeface="Poppins"/>
                <a:cs typeface="Poppins"/>
                <a:sym typeface="Poppins"/>
              </a:rPr>
              <a:t>A customized Summer Camp program for children ages 6 to 14 at NYP’s Westchester campus, including round-trip transportation from 6 pick-up locations </a:t>
            </a:r>
            <a:endParaRPr sz="1000">
              <a:solidFill>
                <a:srgbClr val="ADA69F"/>
              </a:solidFill>
              <a:latin typeface="Poppins"/>
              <a:ea typeface="Poppins"/>
              <a:cs typeface="Poppins"/>
              <a:sym typeface="Poppins"/>
            </a:endParaRPr>
          </a:p>
          <a:p>
            <a:pPr indent="-177800" lvl="0" marL="171450" rtl="0" algn="l">
              <a:lnSpc>
                <a:spcPct val="115000"/>
              </a:lnSpc>
              <a:spcBef>
                <a:spcPts val="0"/>
              </a:spcBef>
              <a:spcAft>
                <a:spcPts val="0"/>
              </a:spcAft>
              <a:buClr>
                <a:srgbClr val="ADA69F"/>
              </a:buClr>
              <a:buSzPts val="1000"/>
              <a:buFont typeface="Poppins"/>
              <a:buChar char="●"/>
            </a:pPr>
            <a:r>
              <a:rPr lang="en" sz="1000">
                <a:solidFill>
                  <a:srgbClr val="ADA69F"/>
                </a:solidFill>
                <a:latin typeface="Poppins"/>
                <a:ea typeface="Poppins"/>
                <a:cs typeface="Poppins"/>
                <a:sym typeface="Poppins"/>
              </a:rPr>
              <a:t>Weekly Virtual tutoring for over 1,000 children ages 5-18 </a:t>
            </a:r>
            <a:endParaRPr sz="1000">
              <a:solidFill>
                <a:srgbClr val="ADA69F"/>
              </a:solidFill>
              <a:latin typeface="Poppins"/>
              <a:ea typeface="Poppins"/>
              <a:cs typeface="Poppins"/>
              <a:sym typeface="Poppins"/>
            </a:endParaRPr>
          </a:p>
        </p:txBody>
      </p:sp>
      <p:sp>
        <p:nvSpPr>
          <p:cNvPr id="435" name="Google Shape;435;p40"/>
          <p:cNvSpPr txBox="1"/>
          <p:nvPr/>
        </p:nvSpPr>
        <p:spPr>
          <a:xfrm>
            <a:off x="1746025" y="3924300"/>
            <a:ext cx="6534300" cy="109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65C54"/>
                </a:solidFill>
                <a:latin typeface="Poppins"/>
                <a:ea typeface="Poppins"/>
                <a:cs typeface="Poppins"/>
                <a:sym typeface="Poppins"/>
              </a:rPr>
              <a:t>“Vivvi was incredibly responsive to our organization’s needs during various periods of the pandemic and worked with us to scale our programs quickly and safely. Through the partnership, our frontline workers were able to care for patients without disruption, and our employees feel respected and appreciated for the work they do, allowing them to bring their best selves to work.”</a:t>
            </a:r>
            <a:endParaRPr sz="1000">
              <a:solidFill>
                <a:srgbClr val="665C54"/>
              </a:solidFill>
              <a:latin typeface="Poppins"/>
              <a:ea typeface="Poppins"/>
              <a:cs typeface="Poppins"/>
              <a:sym typeface="Poppins"/>
            </a:endParaRPr>
          </a:p>
          <a:p>
            <a:pPr indent="0" lvl="0" marL="0" rtl="0" algn="l">
              <a:spcBef>
                <a:spcPts val="0"/>
              </a:spcBef>
              <a:spcAft>
                <a:spcPts val="0"/>
              </a:spcAft>
              <a:buNone/>
            </a:pPr>
            <a:r>
              <a:t/>
            </a:r>
            <a:endParaRPr sz="900">
              <a:solidFill>
                <a:srgbClr val="665C54"/>
              </a:solidFill>
              <a:latin typeface="Poppins"/>
              <a:ea typeface="Poppins"/>
              <a:cs typeface="Poppins"/>
              <a:sym typeface="Poppins"/>
            </a:endParaRPr>
          </a:p>
          <a:p>
            <a:pPr indent="0" lvl="0" marL="0" rtl="0" algn="l">
              <a:spcBef>
                <a:spcPts val="0"/>
              </a:spcBef>
              <a:spcAft>
                <a:spcPts val="0"/>
              </a:spcAft>
              <a:buNone/>
            </a:pPr>
            <a:r>
              <a:rPr b="1" lang="en" sz="1000">
                <a:solidFill>
                  <a:schemeClr val="accent1"/>
                </a:solidFill>
                <a:latin typeface="Poppins"/>
                <a:ea typeface="Poppins"/>
                <a:cs typeface="Poppins"/>
                <a:sym typeface="Poppins"/>
              </a:rPr>
              <a:t>Britt Sinha, </a:t>
            </a:r>
            <a:r>
              <a:rPr lang="en" sz="1000">
                <a:solidFill>
                  <a:schemeClr val="accent1"/>
                </a:solidFill>
                <a:latin typeface="Poppins"/>
                <a:ea typeface="Poppins"/>
                <a:cs typeface="Poppins"/>
                <a:sym typeface="Poppins"/>
              </a:rPr>
              <a:t>Corporate Director of Benefits, </a:t>
            </a:r>
            <a:r>
              <a:rPr b="1" lang="en" sz="1000">
                <a:solidFill>
                  <a:schemeClr val="accent1"/>
                </a:solidFill>
                <a:latin typeface="Poppins"/>
                <a:ea typeface="Poppins"/>
                <a:cs typeface="Poppins"/>
                <a:sym typeface="Poppins"/>
              </a:rPr>
              <a:t>Health &amp; Well-Being</a:t>
            </a:r>
            <a:endParaRPr b="1" sz="1000">
              <a:solidFill>
                <a:schemeClr val="accent1"/>
              </a:solidFill>
              <a:latin typeface="Poppins"/>
              <a:ea typeface="Poppins"/>
              <a:cs typeface="Poppins"/>
              <a:sym typeface="Poppins"/>
            </a:endParaRPr>
          </a:p>
        </p:txBody>
      </p:sp>
      <p:pic>
        <p:nvPicPr>
          <p:cNvPr id="436" name="Google Shape;436;p40"/>
          <p:cNvPicPr preferRelativeResize="0"/>
          <p:nvPr/>
        </p:nvPicPr>
        <p:blipFill rotWithShape="1">
          <a:blip r:embed="rId3">
            <a:alphaModFix/>
          </a:blip>
          <a:srcRect b="16680" l="14950" r="14957" t="0"/>
          <a:stretch/>
        </p:blipFill>
        <p:spPr>
          <a:xfrm>
            <a:off x="-9250" y="3656475"/>
            <a:ext cx="1876049" cy="1486700"/>
          </a:xfrm>
          <a:prstGeom prst="rect">
            <a:avLst/>
          </a:prstGeom>
          <a:noFill/>
          <a:ln>
            <a:noFill/>
          </a:ln>
        </p:spPr>
      </p:pic>
      <p:pic>
        <p:nvPicPr>
          <p:cNvPr id="437" name="Google Shape;437;p40"/>
          <p:cNvPicPr preferRelativeResize="0"/>
          <p:nvPr/>
        </p:nvPicPr>
        <p:blipFill>
          <a:blip r:embed="rId4">
            <a:alphaModFix/>
          </a:blip>
          <a:stretch>
            <a:fillRect/>
          </a:stretch>
        </p:blipFill>
        <p:spPr>
          <a:xfrm>
            <a:off x="8325088" y="4753100"/>
            <a:ext cx="497198" cy="184325"/>
          </a:xfrm>
          <a:prstGeom prst="rect">
            <a:avLst/>
          </a:prstGeom>
          <a:noFill/>
          <a:ln>
            <a:noFill/>
          </a:ln>
        </p:spPr>
      </p:pic>
      <p:sp>
        <p:nvSpPr>
          <p:cNvPr id="438" name="Google Shape;438;p40"/>
          <p:cNvSpPr txBox="1"/>
          <p:nvPr/>
        </p:nvSpPr>
        <p:spPr>
          <a:xfrm>
            <a:off x="388275" y="4905500"/>
            <a:ext cx="82128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ED4D33"/>
                </a:solidFill>
                <a:latin typeface="Poppins SemiBold"/>
                <a:ea typeface="Poppins SemiBold"/>
                <a:cs typeface="Poppins SemiBold"/>
                <a:sym typeface="Poppins SemiBold"/>
              </a:rPr>
              <a:t>CONFIDENTIAL: NOT FOR EXTERNAL DISTRIBUTION</a:t>
            </a:r>
            <a:endParaRPr sz="1000">
              <a:solidFill>
                <a:srgbClr val="ED4D33"/>
              </a:solidFill>
              <a:latin typeface="Poppins SemiBold"/>
              <a:ea typeface="Poppins SemiBold"/>
              <a:cs typeface="Poppins SemiBold"/>
              <a:sym typeface="Poppi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1"/>
          <p:cNvSpPr/>
          <p:nvPr/>
        </p:nvSpPr>
        <p:spPr>
          <a:xfrm>
            <a:off x="0" y="3853225"/>
            <a:ext cx="9180600" cy="1320900"/>
          </a:xfrm>
          <a:prstGeom prst="rect">
            <a:avLst/>
          </a:prstGeom>
          <a:solidFill>
            <a:srgbClr val="F3E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1"/>
          <p:cNvSpPr txBox="1"/>
          <p:nvPr/>
        </p:nvSpPr>
        <p:spPr>
          <a:xfrm>
            <a:off x="518425" y="394700"/>
            <a:ext cx="3890100" cy="417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600">
                <a:solidFill>
                  <a:schemeClr val="accent1"/>
                </a:solidFill>
                <a:latin typeface="Poppins SemiBold"/>
                <a:ea typeface="Poppins SemiBold"/>
                <a:cs typeface="Poppins SemiBold"/>
                <a:sym typeface="Poppins SemiBold"/>
              </a:rPr>
              <a:t>Program Timeline</a:t>
            </a:r>
            <a:endParaRPr sz="1100">
              <a:solidFill>
                <a:schemeClr val="accent1"/>
              </a:solidFill>
              <a:latin typeface="Poppins Medium"/>
              <a:ea typeface="Poppins Medium"/>
              <a:cs typeface="Poppins Medium"/>
              <a:sym typeface="Poppins Medium"/>
            </a:endParaRPr>
          </a:p>
          <a:p>
            <a:pPr indent="0" lvl="0" marL="0" rtl="0" algn="l">
              <a:spcBef>
                <a:spcPts val="0"/>
              </a:spcBef>
              <a:spcAft>
                <a:spcPts val="0"/>
              </a:spcAft>
              <a:buNone/>
            </a:pPr>
            <a:r>
              <a:t/>
            </a:r>
            <a:endParaRPr sz="1600">
              <a:solidFill>
                <a:schemeClr val="accent1"/>
              </a:solidFill>
              <a:latin typeface="Poppins Light"/>
              <a:ea typeface="Poppins Light"/>
              <a:cs typeface="Poppins Light"/>
              <a:sym typeface="Poppins Light"/>
            </a:endParaRPr>
          </a:p>
          <a:p>
            <a:pPr indent="0" lvl="0" marL="0" rtl="0" algn="l">
              <a:spcBef>
                <a:spcPts val="0"/>
              </a:spcBef>
              <a:spcAft>
                <a:spcPts val="0"/>
              </a:spcAft>
              <a:buNone/>
            </a:pPr>
            <a:r>
              <a:t/>
            </a:r>
            <a:endParaRPr b="1" sz="2300" u="sng">
              <a:solidFill>
                <a:schemeClr val="accent1"/>
              </a:solidFill>
              <a:latin typeface="Poppins"/>
              <a:ea typeface="Poppins"/>
              <a:cs typeface="Poppins"/>
              <a:sym typeface="Poppins"/>
            </a:endParaRPr>
          </a:p>
        </p:txBody>
      </p:sp>
      <p:pic>
        <p:nvPicPr>
          <p:cNvPr id="445" name="Google Shape;445;p41"/>
          <p:cNvPicPr preferRelativeResize="0"/>
          <p:nvPr/>
        </p:nvPicPr>
        <p:blipFill>
          <a:blip r:embed="rId3">
            <a:alphaModFix/>
          </a:blip>
          <a:stretch>
            <a:fillRect/>
          </a:stretch>
        </p:blipFill>
        <p:spPr>
          <a:xfrm>
            <a:off x="8325088" y="4753100"/>
            <a:ext cx="497198" cy="184325"/>
          </a:xfrm>
          <a:prstGeom prst="rect">
            <a:avLst/>
          </a:prstGeom>
          <a:noFill/>
          <a:ln>
            <a:noFill/>
          </a:ln>
        </p:spPr>
      </p:pic>
      <p:sp>
        <p:nvSpPr>
          <p:cNvPr id="446" name="Google Shape;446;p41"/>
          <p:cNvSpPr txBox="1"/>
          <p:nvPr/>
        </p:nvSpPr>
        <p:spPr>
          <a:xfrm>
            <a:off x="199275" y="3927425"/>
            <a:ext cx="3122400" cy="1107900"/>
          </a:xfrm>
          <a:prstGeom prst="rect">
            <a:avLst/>
          </a:prstGeom>
          <a:noFill/>
          <a:ln>
            <a:noFill/>
          </a:ln>
        </p:spPr>
        <p:txBody>
          <a:bodyPr anchorCtr="0" anchor="ctr" bIns="0" lIns="0" spcFirstLastPara="1" rIns="58300" wrap="square" tIns="0">
            <a:noAutofit/>
          </a:bodyPr>
          <a:lstStyle/>
          <a:p>
            <a:pPr indent="0" lvl="0" marL="0" marR="0" rtl="0" algn="l">
              <a:spcBef>
                <a:spcPts val="0"/>
              </a:spcBef>
              <a:spcAft>
                <a:spcPts val="0"/>
              </a:spcAft>
              <a:buNone/>
            </a:pPr>
            <a:r>
              <a:rPr lang="en" sz="1600">
                <a:solidFill>
                  <a:srgbClr val="665D55"/>
                </a:solidFill>
                <a:latin typeface="Poppins SemiBold"/>
                <a:ea typeface="Poppins SemiBold"/>
                <a:cs typeface="Poppins SemiBold"/>
                <a:sym typeface="Poppins SemiBold"/>
              </a:rPr>
              <a:t>Vivvi quickly built safe and effective programs for NYP’s evolving needs.</a:t>
            </a:r>
            <a:endParaRPr sz="1600">
              <a:solidFill>
                <a:srgbClr val="665D55"/>
              </a:solidFill>
              <a:latin typeface="Poppins Light"/>
              <a:ea typeface="Poppins Light"/>
              <a:cs typeface="Poppins Light"/>
              <a:sym typeface="Poppins Light"/>
            </a:endParaRPr>
          </a:p>
        </p:txBody>
      </p:sp>
      <p:sp>
        <p:nvSpPr>
          <p:cNvPr id="447" name="Google Shape;447;p41"/>
          <p:cNvSpPr txBox="1"/>
          <p:nvPr/>
        </p:nvSpPr>
        <p:spPr>
          <a:xfrm>
            <a:off x="3586300" y="3959725"/>
            <a:ext cx="1494300" cy="110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 sz="1100">
                <a:solidFill>
                  <a:srgbClr val="2587ED"/>
                </a:solidFill>
                <a:latin typeface="Poppins"/>
                <a:ea typeface="Poppins"/>
                <a:cs typeface="Poppins"/>
                <a:sym typeface="Poppins"/>
              </a:rPr>
              <a:t>Responsive</a:t>
            </a:r>
            <a:endParaRPr sz="1100">
              <a:solidFill>
                <a:srgbClr val="2587ED"/>
              </a:solidFill>
              <a:latin typeface="Poppins SemiBold"/>
              <a:ea typeface="Poppins SemiBold"/>
              <a:cs typeface="Poppins SemiBold"/>
              <a:sym typeface="Poppins SemiBold"/>
            </a:endParaRPr>
          </a:p>
          <a:p>
            <a:pPr indent="0" lvl="0" marL="0" marR="0" rtl="0" algn="l">
              <a:lnSpc>
                <a:spcPct val="115000"/>
              </a:lnSpc>
              <a:spcBef>
                <a:spcPts val="0"/>
              </a:spcBef>
              <a:spcAft>
                <a:spcPts val="0"/>
              </a:spcAft>
              <a:buNone/>
            </a:pPr>
            <a:r>
              <a:t/>
            </a:r>
            <a:endParaRPr sz="600">
              <a:solidFill>
                <a:srgbClr val="665D55"/>
              </a:solidFill>
              <a:latin typeface="Poppins Light"/>
              <a:ea typeface="Poppins Light"/>
              <a:cs typeface="Poppins Light"/>
              <a:sym typeface="Poppins Light"/>
            </a:endParaRPr>
          </a:p>
          <a:p>
            <a:pPr indent="0" lvl="0" marL="0" marR="0" rtl="0" algn="l">
              <a:lnSpc>
                <a:spcPct val="115000"/>
              </a:lnSpc>
              <a:spcBef>
                <a:spcPts val="0"/>
              </a:spcBef>
              <a:spcAft>
                <a:spcPts val="0"/>
              </a:spcAft>
              <a:buNone/>
            </a:pPr>
            <a:r>
              <a:rPr lang="en" sz="900">
                <a:solidFill>
                  <a:srgbClr val="665D55"/>
                </a:solidFill>
                <a:latin typeface="Poppins"/>
                <a:ea typeface="Poppins"/>
                <a:cs typeface="Poppins"/>
                <a:sym typeface="Poppins"/>
              </a:rPr>
              <a:t>Within 3 weeks of declaring an emergency, Vivvi was open to serve NYP families</a:t>
            </a:r>
            <a:endParaRPr sz="900">
              <a:latin typeface="Poppins"/>
              <a:ea typeface="Poppins"/>
              <a:cs typeface="Poppins"/>
              <a:sym typeface="Poppins"/>
            </a:endParaRPr>
          </a:p>
        </p:txBody>
      </p:sp>
      <p:sp>
        <p:nvSpPr>
          <p:cNvPr id="448" name="Google Shape;448;p41"/>
          <p:cNvSpPr txBox="1"/>
          <p:nvPr/>
        </p:nvSpPr>
        <p:spPr>
          <a:xfrm>
            <a:off x="5140750" y="3959725"/>
            <a:ext cx="1458900" cy="127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 sz="1100">
                <a:solidFill>
                  <a:srgbClr val="2587ED"/>
                </a:solidFill>
                <a:latin typeface="Poppins"/>
                <a:ea typeface="Poppins"/>
                <a:cs typeface="Poppins"/>
                <a:sym typeface="Poppins"/>
              </a:rPr>
              <a:t>Flexible</a:t>
            </a:r>
            <a:endParaRPr sz="1200">
              <a:solidFill>
                <a:srgbClr val="2587ED"/>
              </a:solidFill>
              <a:latin typeface="Poppins SemiBold"/>
              <a:ea typeface="Poppins SemiBold"/>
              <a:cs typeface="Poppins SemiBold"/>
              <a:sym typeface="Poppins SemiBold"/>
            </a:endParaRPr>
          </a:p>
          <a:p>
            <a:pPr indent="0" lvl="0" marL="0" marR="0" rtl="0" algn="l">
              <a:lnSpc>
                <a:spcPct val="115000"/>
              </a:lnSpc>
              <a:spcBef>
                <a:spcPts val="0"/>
              </a:spcBef>
              <a:spcAft>
                <a:spcPts val="0"/>
              </a:spcAft>
              <a:buNone/>
            </a:pPr>
            <a:r>
              <a:t/>
            </a:r>
            <a:endParaRPr sz="600">
              <a:solidFill>
                <a:srgbClr val="665D55"/>
              </a:solidFill>
              <a:latin typeface="Poppins Light"/>
              <a:ea typeface="Poppins Light"/>
              <a:cs typeface="Poppins Light"/>
              <a:sym typeface="Poppins Light"/>
            </a:endParaRPr>
          </a:p>
          <a:p>
            <a:pPr indent="0" lvl="0" marL="0" marR="0" rtl="0" algn="l">
              <a:lnSpc>
                <a:spcPct val="115000"/>
              </a:lnSpc>
              <a:spcBef>
                <a:spcPts val="0"/>
              </a:spcBef>
              <a:spcAft>
                <a:spcPts val="0"/>
              </a:spcAft>
              <a:buNone/>
            </a:pPr>
            <a:r>
              <a:rPr lang="en" sz="900">
                <a:solidFill>
                  <a:srgbClr val="665D55"/>
                </a:solidFill>
                <a:latin typeface="Poppins Light"/>
                <a:ea typeface="Poppins Light"/>
                <a:cs typeface="Poppins Light"/>
                <a:sym typeface="Poppins Light"/>
              </a:rPr>
              <a:t>Each</a:t>
            </a:r>
            <a:r>
              <a:rPr lang="en" sz="900">
                <a:solidFill>
                  <a:srgbClr val="665D55"/>
                </a:solidFill>
                <a:latin typeface="Poppins Light"/>
                <a:ea typeface="Poppins Light"/>
                <a:cs typeface="Poppins Light"/>
                <a:sym typeface="Poppins Light"/>
              </a:rPr>
              <a:t> program was built to fit a unique need for NYP’s people at the right time</a:t>
            </a:r>
            <a:endParaRPr sz="1100">
              <a:solidFill>
                <a:srgbClr val="665D55"/>
              </a:solidFill>
            </a:endParaRPr>
          </a:p>
        </p:txBody>
      </p:sp>
      <p:sp>
        <p:nvSpPr>
          <p:cNvPr id="449" name="Google Shape;449;p41"/>
          <p:cNvSpPr txBox="1"/>
          <p:nvPr/>
        </p:nvSpPr>
        <p:spPr>
          <a:xfrm>
            <a:off x="6683950" y="3959725"/>
            <a:ext cx="1494300" cy="118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 sz="1100">
                <a:solidFill>
                  <a:srgbClr val="2587ED"/>
                </a:solidFill>
                <a:latin typeface="Poppins"/>
                <a:ea typeface="Poppins"/>
                <a:cs typeface="Poppins"/>
                <a:sym typeface="Poppins"/>
              </a:rPr>
              <a:t>Valuable</a:t>
            </a:r>
            <a:endParaRPr sz="1100">
              <a:solidFill>
                <a:srgbClr val="2587ED"/>
              </a:solidFill>
              <a:latin typeface="Poppins SemiBold"/>
              <a:ea typeface="Poppins SemiBold"/>
              <a:cs typeface="Poppins SemiBold"/>
              <a:sym typeface="Poppins SemiBold"/>
            </a:endParaRPr>
          </a:p>
          <a:p>
            <a:pPr indent="0" lvl="0" marL="0" marR="0" rtl="0" algn="l">
              <a:lnSpc>
                <a:spcPct val="115000"/>
              </a:lnSpc>
              <a:spcBef>
                <a:spcPts val="0"/>
              </a:spcBef>
              <a:spcAft>
                <a:spcPts val="0"/>
              </a:spcAft>
              <a:buNone/>
            </a:pPr>
            <a:r>
              <a:t/>
            </a:r>
            <a:endParaRPr sz="600">
              <a:solidFill>
                <a:srgbClr val="665D55"/>
              </a:solidFill>
              <a:latin typeface="Poppins Light"/>
              <a:ea typeface="Poppins Light"/>
              <a:cs typeface="Poppins Light"/>
              <a:sym typeface="Poppins Light"/>
            </a:endParaRPr>
          </a:p>
          <a:p>
            <a:pPr indent="0" lvl="0" marL="0" rtl="0" algn="l">
              <a:lnSpc>
                <a:spcPct val="115000"/>
              </a:lnSpc>
              <a:spcBef>
                <a:spcPts val="0"/>
              </a:spcBef>
              <a:spcAft>
                <a:spcPts val="0"/>
              </a:spcAft>
              <a:buClr>
                <a:schemeClr val="dk1"/>
              </a:buClr>
              <a:buFont typeface="Arial"/>
              <a:buNone/>
            </a:pPr>
            <a:r>
              <a:rPr lang="en" sz="900">
                <a:solidFill>
                  <a:srgbClr val="665D55"/>
                </a:solidFill>
                <a:latin typeface="Poppins Light"/>
                <a:ea typeface="Poppins Light"/>
                <a:cs typeface="Poppins Light"/>
                <a:sym typeface="Poppins Light"/>
              </a:rPr>
              <a:t>Vivvi has safely served over 1,000 families, allowing NYP’s employees to show up when they’ve been needed most</a:t>
            </a:r>
            <a:endParaRPr sz="1100">
              <a:solidFill>
                <a:srgbClr val="665D55"/>
              </a:solidFill>
            </a:endParaRPr>
          </a:p>
        </p:txBody>
      </p:sp>
      <p:grpSp>
        <p:nvGrpSpPr>
          <p:cNvPr id="450" name="Google Shape;450;p41"/>
          <p:cNvGrpSpPr/>
          <p:nvPr/>
        </p:nvGrpSpPr>
        <p:grpSpPr>
          <a:xfrm>
            <a:off x="117400" y="949125"/>
            <a:ext cx="8310050" cy="2502375"/>
            <a:chOff x="346000" y="949125"/>
            <a:chExt cx="8310050" cy="2502375"/>
          </a:xfrm>
        </p:grpSpPr>
        <p:grpSp>
          <p:nvGrpSpPr>
            <p:cNvPr id="451" name="Google Shape;451;p41"/>
            <p:cNvGrpSpPr/>
            <p:nvPr/>
          </p:nvGrpSpPr>
          <p:grpSpPr>
            <a:xfrm>
              <a:off x="346000" y="1220513"/>
              <a:ext cx="8310050" cy="2111588"/>
              <a:chOff x="427175" y="1362863"/>
              <a:chExt cx="8310050" cy="2111588"/>
            </a:xfrm>
          </p:grpSpPr>
          <p:cxnSp>
            <p:nvCxnSpPr>
              <p:cNvPr id="452" name="Google Shape;452;p41"/>
              <p:cNvCxnSpPr>
                <a:stCxn id="453" idx="6"/>
              </p:cNvCxnSpPr>
              <p:nvPr/>
            </p:nvCxnSpPr>
            <p:spPr>
              <a:xfrm flipH="1" rot="10800000">
                <a:off x="829225" y="2268425"/>
                <a:ext cx="7908000" cy="3900"/>
              </a:xfrm>
              <a:prstGeom prst="straightConnector1">
                <a:avLst/>
              </a:prstGeom>
              <a:noFill/>
              <a:ln cap="flat" cmpd="sng" w="9525">
                <a:solidFill>
                  <a:srgbClr val="FF7F00"/>
                </a:solidFill>
                <a:prstDash val="solid"/>
                <a:round/>
                <a:headEnd len="med" w="med" type="none"/>
                <a:tailEnd len="med" w="med" type="none"/>
              </a:ln>
            </p:spPr>
          </p:cxnSp>
          <p:sp>
            <p:nvSpPr>
              <p:cNvPr id="454" name="Google Shape;454;p41"/>
              <p:cNvSpPr txBox="1"/>
              <p:nvPr/>
            </p:nvSpPr>
            <p:spPr>
              <a:xfrm>
                <a:off x="427175" y="2495525"/>
                <a:ext cx="65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dk2"/>
                    </a:solidFill>
                    <a:latin typeface="Poppins SemiBold"/>
                    <a:ea typeface="Poppins SemiBold"/>
                    <a:cs typeface="Poppins SemiBold"/>
                    <a:sym typeface="Poppins SemiBold"/>
                  </a:rPr>
                  <a:t>March 12,</a:t>
                </a:r>
                <a:br>
                  <a:rPr lang="en" sz="700">
                    <a:solidFill>
                      <a:schemeClr val="dk2"/>
                    </a:solidFill>
                    <a:latin typeface="Poppins SemiBold"/>
                    <a:ea typeface="Poppins SemiBold"/>
                    <a:cs typeface="Poppins SemiBold"/>
                    <a:sym typeface="Poppins SemiBold"/>
                  </a:rPr>
                </a:br>
                <a:r>
                  <a:rPr lang="en" sz="700">
                    <a:solidFill>
                      <a:schemeClr val="dk2"/>
                    </a:solidFill>
                    <a:latin typeface="Poppins SemiBold"/>
                    <a:ea typeface="Poppins SemiBold"/>
                    <a:cs typeface="Poppins SemiBold"/>
                    <a:sym typeface="Poppins SemiBold"/>
                  </a:rPr>
                  <a:t>2020</a:t>
                </a:r>
                <a:endParaRPr sz="700">
                  <a:solidFill>
                    <a:schemeClr val="dk2"/>
                  </a:solidFill>
                  <a:latin typeface="Poppins SemiBold"/>
                  <a:ea typeface="Poppins SemiBold"/>
                  <a:cs typeface="Poppins SemiBold"/>
                  <a:sym typeface="Poppins SemiBold"/>
                </a:endParaRPr>
              </a:p>
            </p:txBody>
          </p:sp>
          <p:sp>
            <p:nvSpPr>
              <p:cNvPr id="455" name="Google Shape;455;p41"/>
              <p:cNvSpPr txBox="1"/>
              <p:nvPr/>
            </p:nvSpPr>
            <p:spPr>
              <a:xfrm>
                <a:off x="2027375" y="2495525"/>
                <a:ext cx="65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dk2"/>
                    </a:solidFill>
                    <a:latin typeface="Poppins SemiBold"/>
                    <a:ea typeface="Poppins SemiBold"/>
                    <a:cs typeface="Poppins SemiBold"/>
                    <a:sym typeface="Poppins SemiBold"/>
                  </a:rPr>
                  <a:t>June 3,</a:t>
                </a:r>
                <a:br>
                  <a:rPr lang="en" sz="700">
                    <a:solidFill>
                      <a:schemeClr val="dk2"/>
                    </a:solidFill>
                    <a:latin typeface="Poppins SemiBold"/>
                    <a:ea typeface="Poppins SemiBold"/>
                    <a:cs typeface="Poppins SemiBold"/>
                    <a:sym typeface="Poppins SemiBold"/>
                  </a:rPr>
                </a:br>
                <a:r>
                  <a:rPr lang="en" sz="700">
                    <a:solidFill>
                      <a:schemeClr val="dk2"/>
                    </a:solidFill>
                    <a:latin typeface="Poppins SemiBold"/>
                    <a:ea typeface="Poppins SemiBold"/>
                    <a:cs typeface="Poppins SemiBold"/>
                    <a:sym typeface="Poppins SemiBold"/>
                  </a:rPr>
                  <a:t>2020</a:t>
                </a:r>
                <a:endParaRPr sz="700">
                  <a:solidFill>
                    <a:schemeClr val="dk2"/>
                  </a:solidFill>
                  <a:latin typeface="Poppins SemiBold"/>
                  <a:ea typeface="Poppins SemiBold"/>
                  <a:cs typeface="Poppins SemiBold"/>
                  <a:sym typeface="Poppins SemiBold"/>
                </a:endParaRPr>
              </a:p>
            </p:txBody>
          </p:sp>
          <p:sp>
            <p:nvSpPr>
              <p:cNvPr id="456" name="Google Shape;456;p41"/>
              <p:cNvSpPr txBox="1"/>
              <p:nvPr/>
            </p:nvSpPr>
            <p:spPr>
              <a:xfrm>
                <a:off x="3810225" y="2495525"/>
                <a:ext cx="65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dk2"/>
                    </a:solidFill>
                    <a:latin typeface="Poppins SemiBold"/>
                    <a:ea typeface="Poppins SemiBold"/>
                    <a:cs typeface="Poppins SemiBold"/>
                    <a:sym typeface="Poppins SemiBold"/>
                  </a:rPr>
                  <a:t>August 14,</a:t>
                </a:r>
                <a:br>
                  <a:rPr lang="en" sz="700">
                    <a:solidFill>
                      <a:schemeClr val="dk2"/>
                    </a:solidFill>
                    <a:latin typeface="Poppins SemiBold"/>
                    <a:ea typeface="Poppins SemiBold"/>
                    <a:cs typeface="Poppins SemiBold"/>
                    <a:sym typeface="Poppins SemiBold"/>
                  </a:rPr>
                </a:br>
                <a:r>
                  <a:rPr lang="en" sz="700">
                    <a:solidFill>
                      <a:schemeClr val="dk2"/>
                    </a:solidFill>
                    <a:latin typeface="Poppins SemiBold"/>
                    <a:ea typeface="Poppins SemiBold"/>
                    <a:cs typeface="Poppins SemiBold"/>
                    <a:sym typeface="Poppins SemiBold"/>
                  </a:rPr>
                  <a:t>2020</a:t>
                </a:r>
                <a:endParaRPr sz="700">
                  <a:solidFill>
                    <a:schemeClr val="dk2"/>
                  </a:solidFill>
                  <a:latin typeface="Poppins SemiBold"/>
                  <a:ea typeface="Poppins SemiBold"/>
                  <a:cs typeface="Poppins SemiBold"/>
                  <a:sym typeface="Poppins SemiBold"/>
                </a:endParaRPr>
              </a:p>
            </p:txBody>
          </p:sp>
          <p:sp>
            <p:nvSpPr>
              <p:cNvPr id="457" name="Google Shape;457;p41"/>
              <p:cNvSpPr txBox="1"/>
              <p:nvPr/>
            </p:nvSpPr>
            <p:spPr>
              <a:xfrm>
                <a:off x="1150425" y="1699675"/>
                <a:ext cx="65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dk2"/>
                    </a:solidFill>
                    <a:latin typeface="Poppins SemiBold"/>
                    <a:ea typeface="Poppins SemiBold"/>
                    <a:cs typeface="Poppins SemiBold"/>
                    <a:sym typeface="Poppins SemiBold"/>
                  </a:rPr>
                  <a:t>March 31,</a:t>
                </a:r>
                <a:br>
                  <a:rPr lang="en" sz="700">
                    <a:solidFill>
                      <a:schemeClr val="dk2"/>
                    </a:solidFill>
                    <a:latin typeface="Poppins SemiBold"/>
                    <a:ea typeface="Poppins SemiBold"/>
                    <a:cs typeface="Poppins SemiBold"/>
                    <a:sym typeface="Poppins SemiBold"/>
                  </a:rPr>
                </a:br>
                <a:r>
                  <a:rPr lang="en" sz="700">
                    <a:solidFill>
                      <a:schemeClr val="dk2"/>
                    </a:solidFill>
                    <a:latin typeface="Poppins SemiBold"/>
                    <a:ea typeface="Poppins SemiBold"/>
                    <a:cs typeface="Poppins SemiBold"/>
                    <a:sym typeface="Poppins SemiBold"/>
                  </a:rPr>
                  <a:t>2020</a:t>
                </a:r>
                <a:endParaRPr sz="700">
                  <a:solidFill>
                    <a:schemeClr val="dk2"/>
                  </a:solidFill>
                  <a:latin typeface="Poppins SemiBold"/>
                  <a:ea typeface="Poppins SemiBold"/>
                  <a:cs typeface="Poppins SemiBold"/>
                  <a:sym typeface="Poppins SemiBold"/>
                </a:endParaRPr>
              </a:p>
            </p:txBody>
          </p:sp>
          <p:sp>
            <p:nvSpPr>
              <p:cNvPr id="458" name="Google Shape;458;p41"/>
              <p:cNvSpPr txBox="1"/>
              <p:nvPr/>
            </p:nvSpPr>
            <p:spPr>
              <a:xfrm>
                <a:off x="2930825" y="1699675"/>
                <a:ext cx="65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dk2"/>
                    </a:solidFill>
                    <a:latin typeface="Poppins SemiBold"/>
                    <a:ea typeface="Poppins SemiBold"/>
                    <a:cs typeface="Poppins SemiBold"/>
                    <a:sym typeface="Poppins SemiBold"/>
                  </a:rPr>
                  <a:t>July 6,</a:t>
                </a:r>
                <a:br>
                  <a:rPr lang="en" sz="700">
                    <a:solidFill>
                      <a:schemeClr val="dk2"/>
                    </a:solidFill>
                    <a:latin typeface="Poppins SemiBold"/>
                    <a:ea typeface="Poppins SemiBold"/>
                    <a:cs typeface="Poppins SemiBold"/>
                    <a:sym typeface="Poppins SemiBold"/>
                  </a:rPr>
                </a:br>
                <a:r>
                  <a:rPr lang="en" sz="700">
                    <a:solidFill>
                      <a:schemeClr val="dk2"/>
                    </a:solidFill>
                    <a:latin typeface="Poppins SemiBold"/>
                    <a:ea typeface="Poppins SemiBold"/>
                    <a:cs typeface="Poppins SemiBold"/>
                    <a:sym typeface="Poppins SemiBold"/>
                  </a:rPr>
                  <a:t>2020</a:t>
                </a:r>
                <a:endParaRPr sz="700">
                  <a:solidFill>
                    <a:schemeClr val="dk2"/>
                  </a:solidFill>
                  <a:latin typeface="Poppins SemiBold"/>
                  <a:ea typeface="Poppins SemiBold"/>
                  <a:cs typeface="Poppins SemiBold"/>
                  <a:sym typeface="Poppins SemiBold"/>
                </a:endParaRPr>
              </a:p>
            </p:txBody>
          </p:sp>
          <p:sp>
            <p:nvSpPr>
              <p:cNvPr id="459" name="Google Shape;459;p41"/>
              <p:cNvSpPr txBox="1"/>
              <p:nvPr/>
            </p:nvSpPr>
            <p:spPr>
              <a:xfrm>
                <a:off x="4711225" y="1699675"/>
                <a:ext cx="803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dk2"/>
                    </a:solidFill>
                    <a:latin typeface="Poppins SemiBold"/>
                    <a:ea typeface="Poppins SemiBold"/>
                    <a:cs typeface="Poppins SemiBold"/>
                    <a:sym typeface="Poppins SemiBold"/>
                  </a:rPr>
                  <a:t>September 1,</a:t>
                </a:r>
                <a:br>
                  <a:rPr lang="en" sz="700">
                    <a:solidFill>
                      <a:schemeClr val="dk2"/>
                    </a:solidFill>
                    <a:latin typeface="Poppins SemiBold"/>
                    <a:ea typeface="Poppins SemiBold"/>
                    <a:cs typeface="Poppins SemiBold"/>
                    <a:sym typeface="Poppins SemiBold"/>
                  </a:rPr>
                </a:br>
                <a:r>
                  <a:rPr lang="en" sz="700">
                    <a:solidFill>
                      <a:schemeClr val="dk2"/>
                    </a:solidFill>
                    <a:latin typeface="Poppins SemiBold"/>
                    <a:ea typeface="Poppins SemiBold"/>
                    <a:cs typeface="Poppins SemiBold"/>
                    <a:sym typeface="Poppins SemiBold"/>
                  </a:rPr>
                  <a:t>2020</a:t>
                </a:r>
                <a:endParaRPr sz="700">
                  <a:solidFill>
                    <a:schemeClr val="dk2"/>
                  </a:solidFill>
                  <a:latin typeface="Poppins SemiBold"/>
                  <a:ea typeface="Poppins SemiBold"/>
                  <a:cs typeface="Poppins SemiBold"/>
                  <a:sym typeface="Poppins SemiBold"/>
                </a:endParaRPr>
              </a:p>
            </p:txBody>
          </p:sp>
          <p:sp>
            <p:nvSpPr>
              <p:cNvPr id="460" name="Google Shape;460;p41"/>
              <p:cNvSpPr txBox="1"/>
              <p:nvPr/>
            </p:nvSpPr>
            <p:spPr>
              <a:xfrm>
                <a:off x="5684775" y="1693300"/>
                <a:ext cx="803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dk2"/>
                    </a:solidFill>
                    <a:latin typeface="Poppins SemiBold"/>
                    <a:ea typeface="Poppins SemiBold"/>
                    <a:cs typeface="Poppins SemiBold"/>
                    <a:sym typeface="Poppins SemiBold"/>
                  </a:rPr>
                  <a:t>December 23,</a:t>
                </a:r>
                <a:br>
                  <a:rPr lang="en" sz="700">
                    <a:solidFill>
                      <a:schemeClr val="dk2"/>
                    </a:solidFill>
                    <a:latin typeface="Poppins SemiBold"/>
                    <a:ea typeface="Poppins SemiBold"/>
                    <a:cs typeface="Poppins SemiBold"/>
                    <a:sym typeface="Poppins SemiBold"/>
                  </a:rPr>
                </a:br>
                <a:r>
                  <a:rPr lang="en" sz="700">
                    <a:solidFill>
                      <a:schemeClr val="dk2"/>
                    </a:solidFill>
                    <a:latin typeface="Poppins SemiBold"/>
                    <a:ea typeface="Poppins SemiBold"/>
                    <a:cs typeface="Poppins SemiBold"/>
                    <a:sym typeface="Poppins SemiBold"/>
                  </a:rPr>
                  <a:t>2020</a:t>
                </a:r>
                <a:endParaRPr sz="700">
                  <a:solidFill>
                    <a:schemeClr val="dk2"/>
                  </a:solidFill>
                  <a:latin typeface="Poppins SemiBold"/>
                  <a:ea typeface="Poppins SemiBold"/>
                  <a:cs typeface="Poppins SemiBold"/>
                  <a:sym typeface="Poppins SemiBold"/>
                </a:endParaRPr>
              </a:p>
            </p:txBody>
          </p:sp>
          <p:sp>
            <p:nvSpPr>
              <p:cNvPr id="461" name="Google Shape;461;p41"/>
              <p:cNvSpPr txBox="1"/>
              <p:nvPr/>
            </p:nvSpPr>
            <p:spPr>
              <a:xfrm>
                <a:off x="427175" y="1362863"/>
                <a:ext cx="903900" cy="662400"/>
              </a:xfrm>
              <a:prstGeom prst="rect">
                <a:avLst/>
              </a:prstGeom>
              <a:noFill/>
              <a:ln>
                <a:noFill/>
              </a:ln>
            </p:spPr>
            <p:txBody>
              <a:bodyPr anchorCtr="0" anchor="t" bIns="91425" lIns="91425" spcFirstLastPara="1" rIns="91425" wrap="square" tIns="91425">
                <a:spAutoFit/>
              </a:bodyPr>
              <a:lstStyle/>
              <a:p>
                <a:pPr indent="0" lvl="0" marL="0" rtl="0" algn="l">
                  <a:lnSpc>
                    <a:spcPct val="97000"/>
                  </a:lnSpc>
                  <a:spcBef>
                    <a:spcPts val="0"/>
                  </a:spcBef>
                  <a:spcAft>
                    <a:spcPts val="0"/>
                  </a:spcAft>
                  <a:buNone/>
                </a:pPr>
                <a:r>
                  <a:rPr lang="en" sz="800">
                    <a:solidFill>
                      <a:srgbClr val="ADA69F"/>
                    </a:solidFill>
                    <a:latin typeface="Poppins"/>
                    <a:ea typeface="Poppins"/>
                    <a:cs typeface="Poppins"/>
                    <a:sym typeface="Poppins"/>
                  </a:rPr>
                  <a:t>NYC </a:t>
                </a:r>
                <a:br>
                  <a:rPr lang="en" sz="800">
                    <a:solidFill>
                      <a:srgbClr val="ADA69F"/>
                    </a:solidFill>
                    <a:latin typeface="Poppins"/>
                    <a:ea typeface="Poppins"/>
                    <a:cs typeface="Poppins"/>
                    <a:sym typeface="Poppins"/>
                  </a:rPr>
                </a:br>
                <a:r>
                  <a:rPr lang="en" sz="800">
                    <a:solidFill>
                      <a:srgbClr val="ADA69F"/>
                    </a:solidFill>
                    <a:latin typeface="Poppins"/>
                    <a:ea typeface="Poppins"/>
                    <a:cs typeface="Poppins"/>
                    <a:sym typeface="Poppins"/>
                  </a:rPr>
                  <a:t>declares a State of Emergency</a:t>
                </a:r>
                <a:endParaRPr sz="800">
                  <a:solidFill>
                    <a:srgbClr val="ADA69F"/>
                  </a:solidFill>
                  <a:latin typeface="Poppins"/>
                  <a:ea typeface="Poppins"/>
                  <a:cs typeface="Poppins"/>
                  <a:sym typeface="Poppins"/>
                </a:endParaRPr>
              </a:p>
            </p:txBody>
          </p:sp>
          <p:sp>
            <p:nvSpPr>
              <p:cNvPr id="462" name="Google Shape;462;p41"/>
              <p:cNvSpPr txBox="1"/>
              <p:nvPr/>
            </p:nvSpPr>
            <p:spPr>
              <a:xfrm>
                <a:off x="2041025" y="1362877"/>
                <a:ext cx="903900" cy="781800"/>
              </a:xfrm>
              <a:prstGeom prst="rect">
                <a:avLst/>
              </a:prstGeom>
              <a:noFill/>
              <a:ln>
                <a:noFill/>
              </a:ln>
            </p:spPr>
            <p:txBody>
              <a:bodyPr anchorCtr="0" anchor="t" bIns="91425" lIns="91425" spcFirstLastPara="1" rIns="91425" wrap="square" tIns="91425">
                <a:spAutoFit/>
              </a:bodyPr>
              <a:lstStyle/>
              <a:p>
                <a:pPr indent="0" lvl="0" marL="0" rtl="0" algn="l">
                  <a:lnSpc>
                    <a:spcPct val="97000"/>
                  </a:lnSpc>
                  <a:spcBef>
                    <a:spcPts val="0"/>
                  </a:spcBef>
                  <a:spcAft>
                    <a:spcPts val="0"/>
                  </a:spcAft>
                  <a:buNone/>
                </a:pPr>
                <a:r>
                  <a:rPr lang="en" sz="800">
                    <a:solidFill>
                      <a:srgbClr val="ADA69F"/>
                    </a:solidFill>
                    <a:latin typeface="Poppins"/>
                    <a:ea typeface="Poppins"/>
                    <a:cs typeface="Poppins"/>
                    <a:sym typeface="Poppins"/>
                  </a:rPr>
                  <a:t>NYP requests a summer camp at its Westchester campus</a:t>
                </a:r>
                <a:endParaRPr sz="800">
                  <a:solidFill>
                    <a:srgbClr val="ADA69F"/>
                  </a:solidFill>
                  <a:latin typeface="Poppins"/>
                  <a:ea typeface="Poppins"/>
                  <a:cs typeface="Poppins"/>
                  <a:sym typeface="Poppins"/>
                </a:endParaRPr>
              </a:p>
            </p:txBody>
          </p:sp>
          <p:sp>
            <p:nvSpPr>
              <p:cNvPr id="463" name="Google Shape;463;p41"/>
              <p:cNvSpPr txBox="1"/>
              <p:nvPr/>
            </p:nvSpPr>
            <p:spPr>
              <a:xfrm>
                <a:off x="3891650" y="1362877"/>
                <a:ext cx="903900" cy="543000"/>
              </a:xfrm>
              <a:prstGeom prst="rect">
                <a:avLst/>
              </a:prstGeom>
              <a:noFill/>
              <a:ln>
                <a:noFill/>
              </a:ln>
            </p:spPr>
            <p:txBody>
              <a:bodyPr anchorCtr="0" anchor="t" bIns="91425" lIns="91425" spcFirstLastPara="1" rIns="91425" wrap="square" tIns="91425">
                <a:spAutoFit/>
              </a:bodyPr>
              <a:lstStyle/>
              <a:p>
                <a:pPr indent="0" lvl="0" marL="0" rtl="0" algn="l">
                  <a:lnSpc>
                    <a:spcPct val="97000"/>
                  </a:lnSpc>
                  <a:spcBef>
                    <a:spcPts val="0"/>
                  </a:spcBef>
                  <a:spcAft>
                    <a:spcPts val="0"/>
                  </a:spcAft>
                  <a:buNone/>
                </a:pPr>
                <a:r>
                  <a:rPr lang="en" sz="800">
                    <a:solidFill>
                      <a:srgbClr val="ADA69F"/>
                    </a:solidFill>
                    <a:latin typeface="Poppins"/>
                    <a:ea typeface="Poppins"/>
                    <a:cs typeface="Poppins"/>
                    <a:sym typeface="Poppins"/>
                  </a:rPr>
                  <a:t>Last day of Vivvi Summer Camp</a:t>
                </a:r>
                <a:endParaRPr sz="800">
                  <a:solidFill>
                    <a:srgbClr val="ADA69F"/>
                  </a:solidFill>
                  <a:latin typeface="Poppins"/>
                  <a:ea typeface="Poppins"/>
                  <a:cs typeface="Poppins"/>
                  <a:sym typeface="Poppins"/>
                </a:endParaRPr>
              </a:p>
            </p:txBody>
          </p:sp>
          <p:sp>
            <p:nvSpPr>
              <p:cNvPr id="464" name="Google Shape;464;p41"/>
              <p:cNvSpPr txBox="1"/>
              <p:nvPr/>
            </p:nvSpPr>
            <p:spPr>
              <a:xfrm>
                <a:off x="1137125" y="2453525"/>
                <a:ext cx="903900" cy="901200"/>
              </a:xfrm>
              <a:prstGeom prst="rect">
                <a:avLst/>
              </a:prstGeom>
              <a:noFill/>
              <a:ln>
                <a:noFill/>
              </a:ln>
            </p:spPr>
            <p:txBody>
              <a:bodyPr anchorCtr="0" anchor="t" bIns="91425" lIns="91425" spcFirstLastPara="1" rIns="91425" wrap="square" tIns="91425">
                <a:spAutoFit/>
              </a:bodyPr>
              <a:lstStyle/>
              <a:p>
                <a:pPr indent="0" lvl="0" marL="0" rtl="0" algn="l">
                  <a:lnSpc>
                    <a:spcPct val="97000"/>
                  </a:lnSpc>
                  <a:spcBef>
                    <a:spcPts val="0"/>
                  </a:spcBef>
                  <a:spcAft>
                    <a:spcPts val="0"/>
                  </a:spcAft>
                  <a:buNone/>
                </a:pPr>
                <a:r>
                  <a:rPr lang="en" sz="800">
                    <a:solidFill>
                      <a:srgbClr val="ADA69F"/>
                    </a:solidFill>
                    <a:latin typeface="Poppins"/>
                    <a:ea typeface="Poppins"/>
                    <a:cs typeface="Poppins"/>
                    <a:sym typeface="Poppins"/>
                  </a:rPr>
                  <a:t>Vivvi Tribeca Campus opens for children of NYP frontline workers</a:t>
                </a:r>
                <a:endParaRPr sz="800">
                  <a:solidFill>
                    <a:srgbClr val="ADA69F"/>
                  </a:solidFill>
                  <a:latin typeface="Poppins"/>
                  <a:ea typeface="Poppins"/>
                  <a:cs typeface="Poppins"/>
                  <a:sym typeface="Poppins"/>
                </a:endParaRPr>
              </a:p>
            </p:txBody>
          </p:sp>
          <p:sp>
            <p:nvSpPr>
              <p:cNvPr id="465" name="Google Shape;465;p41"/>
              <p:cNvSpPr txBox="1"/>
              <p:nvPr/>
            </p:nvSpPr>
            <p:spPr>
              <a:xfrm>
                <a:off x="2906325" y="2453550"/>
                <a:ext cx="924000" cy="781800"/>
              </a:xfrm>
              <a:prstGeom prst="rect">
                <a:avLst/>
              </a:prstGeom>
              <a:noFill/>
              <a:ln>
                <a:noFill/>
              </a:ln>
            </p:spPr>
            <p:txBody>
              <a:bodyPr anchorCtr="0" anchor="t" bIns="91425" lIns="91425" spcFirstLastPara="1" rIns="91425" wrap="square" tIns="91425">
                <a:spAutoFit/>
              </a:bodyPr>
              <a:lstStyle/>
              <a:p>
                <a:pPr indent="0" lvl="0" marL="0" rtl="0" algn="l">
                  <a:lnSpc>
                    <a:spcPct val="97000"/>
                  </a:lnSpc>
                  <a:spcBef>
                    <a:spcPts val="0"/>
                  </a:spcBef>
                  <a:spcAft>
                    <a:spcPts val="0"/>
                  </a:spcAft>
                  <a:buNone/>
                </a:pPr>
                <a:r>
                  <a:rPr lang="en" sz="800">
                    <a:solidFill>
                      <a:srgbClr val="ADA69F"/>
                    </a:solidFill>
                    <a:latin typeface="Poppins"/>
                    <a:ea typeface="Poppins"/>
                    <a:cs typeface="Poppins"/>
                    <a:sym typeface="Poppins"/>
                  </a:rPr>
                  <a:t>First day of </a:t>
                </a:r>
                <a:r>
                  <a:rPr lang="en" sz="800">
                    <a:solidFill>
                      <a:srgbClr val="ADA69F"/>
                    </a:solidFill>
                    <a:latin typeface="Poppins"/>
                    <a:ea typeface="Poppins"/>
                    <a:cs typeface="Poppins"/>
                    <a:sym typeface="Poppins"/>
                  </a:rPr>
                  <a:t>Vivvi</a:t>
                </a:r>
                <a:r>
                  <a:rPr lang="en" sz="800">
                    <a:solidFill>
                      <a:srgbClr val="ADA69F"/>
                    </a:solidFill>
                    <a:latin typeface="Poppins"/>
                    <a:ea typeface="Poppins"/>
                    <a:cs typeface="Poppins"/>
                    <a:sym typeface="Poppins"/>
                  </a:rPr>
                  <a:t> Summer Camp, </a:t>
                </a:r>
                <a:br>
                  <a:rPr lang="en" sz="800">
                    <a:solidFill>
                      <a:srgbClr val="ADA69F"/>
                    </a:solidFill>
                    <a:latin typeface="Poppins"/>
                    <a:ea typeface="Poppins"/>
                    <a:cs typeface="Poppins"/>
                    <a:sym typeface="Poppins"/>
                  </a:rPr>
                </a:br>
                <a:r>
                  <a:rPr lang="en" sz="800">
                    <a:solidFill>
                      <a:srgbClr val="ADA69F"/>
                    </a:solidFill>
                    <a:latin typeface="Poppins"/>
                    <a:ea typeface="Poppins"/>
                    <a:cs typeface="Poppins"/>
                    <a:sym typeface="Poppins"/>
                  </a:rPr>
                  <a:t>serving 97 children</a:t>
                </a:r>
                <a:endParaRPr sz="800">
                  <a:solidFill>
                    <a:srgbClr val="ADA69F"/>
                  </a:solidFill>
                  <a:latin typeface="Poppins"/>
                  <a:ea typeface="Poppins"/>
                  <a:cs typeface="Poppins"/>
                  <a:sym typeface="Poppins"/>
                </a:endParaRPr>
              </a:p>
            </p:txBody>
          </p:sp>
          <p:sp>
            <p:nvSpPr>
              <p:cNvPr id="466" name="Google Shape;466;p41"/>
              <p:cNvSpPr txBox="1"/>
              <p:nvPr/>
            </p:nvSpPr>
            <p:spPr>
              <a:xfrm>
                <a:off x="4813700" y="2453540"/>
                <a:ext cx="903900" cy="781800"/>
              </a:xfrm>
              <a:prstGeom prst="rect">
                <a:avLst/>
              </a:prstGeom>
              <a:noFill/>
              <a:ln>
                <a:noFill/>
              </a:ln>
            </p:spPr>
            <p:txBody>
              <a:bodyPr anchorCtr="0" anchor="t" bIns="91425" lIns="91425" spcFirstLastPara="1" rIns="91425" wrap="square" tIns="91425">
                <a:spAutoFit/>
              </a:bodyPr>
              <a:lstStyle/>
              <a:p>
                <a:pPr indent="0" lvl="0" marL="0" rtl="0" algn="l">
                  <a:lnSpc>
                    <a:spcPct val="97000"/>
                  </a:lnSpc>
                  <a:spcBef>
                    <a:spcPts val="0"/>
                  </a:spcBef>
                  <a:spcAft>
                    <a:spcPts val="0"/>
                  </a:spcAft>
                  <a:buNone/>
                </a:pPr>
                <a:r>
                  <a:rPr lang="en" sz="800">
                    <a:solidFill>
                      <a:srgbClr val="ADA69F"/>
                    </a:solidFill>
                    <a:latin typeface="Poppins"/>
                    <a:ea typeface="Poppins"/>
                    <a:cs typeface="Poppins"/>
                    <a:sym typeface="Poppins"/>
                  </a:rPr>
                  <a:t>NYP requests a Virtual Tutoring program for 1,000 children</a:t>
                </a:r>
                <a:endParaRPr sz="800">
                  <a:solidFill>
                    <a:srgbClr val="ADA69F"/>
                  </a:solidFill>
                  <a:latin typeface="Poppins"/>
                  <a:ea typeface="Poppins"/>
                  <a:cs typeface="Poppins"/>
                  <a:sym typeface="Poppins"/>
                </a:endParaRPr>
              </a:p>
            </p:txBody>
          </p:sp>
          <p:sp>
            <p:nvSpPr>
              <p:cNvPr id="467" name="Google Shape;467;p41"/>
              <p:cNvSpPr txBox="1"/>
              <p:nvPr/>
            </p:nvSpPr>
            <p:spPr>
              <a:xfrm>
                <a:off x="5789475" y="2453550"/>
                <a:ext cx="803700" cy="1020900"/>
              </a:xfrm>
              <a:prstGeom prst="rect">
                <a:avLst/>
              </a:prstGeom>
              <a:noFill/>
              <a:ln>
                <a:noFill/>
              </a:ln>
            </p:spPr>
            <p:txBody>
              <a:bodyPr anchorCtr="0" anchor="t" bIns="91425" lIns="91425" spcFirstLastPara="1" rIns="91425" wrap="square" tIns="91425">
                <a:spAutoFit/>
              </a:bodyPr>
              <a:lstStyle/>
              <a:p>
                <a:pPr indent="0" lvl="0" marL="0" rtl="0" algn="l">
                  <a:lnSpc>
                    <a:spcPct val="97000"/>
                  </a:lnSpc>
                  <a:spcBef>
                    <a:spcPts val="0"/>
                  </a:spcBef>
                  <a:spcAft>
                    <a:spcPts val="0"/>
                  </a:spcAft>
                  <a:buNone/>
                </a:pPr>
                <a:r>
                  <a:rPr lang="en" sz="800">
                    <a:solidFill>
                      <a:srgbClr val="ADA69F"/>
                    </a:solidFill>
                    <a:latin typeface="Poppins"/>
                    <a:ea typeface="Poppins"/>
                    <a:cs typeface="Poppins"/>
                    <a:sym typeface="Poppins"/>
                  </a:rPr>
                  <a:t>Vivvi hosts 5,398 tutoring sessions by the Fall semester end</a:t>
                </a:r>
                <a:endParaRPr sz="800">
                  <a:solidFill>
                    <a:srgbClr val="ADA69F"/>
                  </a:solidFill>
                  <a:latin typeface="Poppins"/>
                  <a:ea typeface="Poppins"/>
                  <a:cs typeface="Poppins"/>
                  <a:sym typeface="Poppins"/>
                </a:endParaRPr>
              </a:p>
            </p:txBody>
          </p:sp>
          <p:sp>
            <p:nvSpPr>
              <p:cNvPr id="453" name="Google Shape;453;p41"/>
              <p:cNvSpPr/>
              <p:nvPr/>
            </p:nvSpPr>
            <p:spPr>
              <a:xfrm>
                <a:off x="605125" y="2160275"/>
                <a:ext cx="224100" cy="224100"/>
              </a:xfrm>
              <a:prstGeom prst="ellipse">
                <a:avLst/>
              </a:prstGeom>
              <a:solidFill>
                <a:srgbClr val="F3E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1"/>
              <p:cNvSpPr/>
              <p:nvPr/>
            </p:nvSpPr>
            <p:spPr>
              <a:xfrm>
                <a:off x="1367125" y="2160275"/>
                <a:ext cx="224100" cy="224100"/>
              </a:xfrm>
              <a:prstGeom prst="ellipse">
                <a:avLst/>
              </a:prstGeom>
              <a:solidFill>
                <a:srgbClr val="FF7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1"/>
              <p:cNvSpPr/>
              <p:nvPr/>
            </p:nvSpPr>
            <p:spPr>
              <a:xfrm>
                <a:off x="2281525" y="2160275"/>
                <a:ext cx="224100" cy="224100"/>
              </a:xfrm>
              <a:prstGeom prst="ellipse">
                <a:avLst/>
              </a:prstGeom>
              <a:solidFill>
                <a:srgbClr val="FFB3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1"/>
              <p:cNvSpPr/>
              <p:nvPr/>
            </p:nvSpPr>
            <p:spPr>
              <a:xfrm>
                <a:off x="3162075" y="2160275"/>
                <a:ext cx="224100" cy="224100"/>
              </a:xfrm>
              <a:prstGeom prst="ellipse">
                <a:avLst/>
              </a:prstGeom>
              <a:solidFill>
                <a:srgbClr val="F3E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1"/>
              <p:cNvSpPr/>
              <p:nvPr/>
            </p:nvSpPr>
            <p:spPr>
              <a:xfrm>
                <a:off x="4042625" y="2160275"/>
                <a:ext cx="224100" cy="224100"/>
              </a:xfrm>
              <a:prstGeom prst="ellipse">
                <a:avLst/>
              </a:prstGeom>
              <a:solidFill>
                <a:srgbClr val="FF7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1"/>
              <p:cNvSpPr/>
              <p:nvPr/>
            </p:nvSpPr>
            <p:spPr>
              <a:xfrm>
                <a:off x="5001025" y="2160275"/>
                <a:ext cx="224100" cy="224100"/>
              </a:xfrm>
              <a:prstGeom prst="ellipse">
                <a:avLst/>
              </a:prstGeom>
              <a:solidFill>
                <a:srgbClr val="FFB3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1"/>
              <p:cNvSpPr/>
              <p:nvPr/>
            </p:nvSpPr>
            <p:spPr>
              <a:xfrm>
                <a:off x="6057675" y="2160275"/>
                <a:ext cx="224100" cy="224100"/>
              </a:xfrm>
              <a:prstGeom prst="ellipse">
                <a:avLst/>
              </a:prstGeom>
              <a:solidFill>
                <a:srgbClr val="F3E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1"/>
              <p:cNvSpPr/>
              <p:nvPr/>
            </p:nvSpPr>
            <p:spPr>
              <a:xfrm>
                <a:off x="7041375" y="2160275"/>
                <a:ext cx="224100" cy="224100"/>
              </a:xfrm>
              <a:prstGeom prst="ellipse">
                <a:avLst/>
              </a:prstGeom>
              <a:solidFill>
                <a:srgbClr val="FF7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5" name="Google Shape;475;p41"/>
            <p:cNvSpPr/>
            <p:nvPr/>
          </p:nvSpPr>
          <p:spPr>
            <a:xfrm>
              <a:off x="7701150" y="2017925"/>
              <a:ext cx="224100" cy="224100"/>
            </a:xfrm>
            <a:prstGeom prst="ellipse">
              <a:avLst/>
            </a:prstGeom>
            <a:solidFill>
              <a:srgbClr val="FFB3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1"/>
            <p:cNvSpPr txBox="1"/>
            <p:nvPr/>
          </p:nvSpPr>
          <p:spPr>
            <a:xfrm>
              <a:off x="6683950" y="2465350"/>
              <a:ext cx="8037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dk2"/>
                  </a:solidFill>
                  <a:latin typeface="Poppins SemiBold"/>
                  <a:ea typeface="Poppins SemiBold"/>
                  <a:cs typeface="Poppins SemiBold"/>
                  <a:sym typeface="Poppins SemiBold"/>
                </a:rPr>
                <a:t>May 15, 2021</a:t>
              </a:r>
              <a:endParaRPr sz="700">
                <a:solidFill>
                  <a:schemeClr val="dk2"/>
                </a:solidFill>
                <a:latin typeface="Poppins SemiBold"/>
                <a:ea typeface="Poppins SemiBold"/>
                <a:cs typeface="Poppins SemiBold"/>
                <a:sym typeface="Poppins SemiBold"/>
              </a:endParaRPr>
            </a:p>
          </p:txBody>
        </p:sp>
        <p:sp>
          <p:nvSpPr>
            <p:cNvPr id="477" name="Google Shape;477;p41"/>
            <p:cNvSpPr txBox="1"/>
            <p:nvPr/>
          </p:nvSpPr>
          <p:spPr>
            <a:xfrm>
              <a:off x="6599650" y="949125"/>
              <a:ext cx="803700" cy="1020900"/>
            </a:xfrm>
            <a:prstGeom prst="rect">
              <a:avLst/>
            </a:prstGeom>
            <a:noFill/>
            <a:ln>
              <a:noFill/>
            </a:ln>
          </p:spPr>
          <p:txBody>
            <a:bodyPr anchorCtr="0" anchor="t" bIns="91425" lIns="91425" spcFirstLastPara="1" rIns="91425" wrap="square" tIns="91425">
              <a:spAutoFit/>
            </a:bodyPr>
            <a:lstStyle/>
            <a:p>
              <a:pPr indent="0" lvl="0" marL="0" rtl="0" algn="l">
                <a:lnSpc>
                  <a:spcPct val="97000"/>
                </a:lnSpc>
                <a:spcBef>
                  <a:spcPts val="0"/>
                </a:spcBef>
                <a:spcAft>
                  <a:spcPts val="0"/>
                </a:spcAft>
                <a:buNone/>
              </a:pPr>
              <a:r>
                <a:rPr lang="en" sz="800">
                  <a:solidFill>
                    <a:srgbClr val="ADA69F"/>
                  </a:solidFill>
                  <a:latin typeface="Poppins"/>
                  <a:ea typeface="Poppins"/>
                  <a:cs typeface="Poppins"/>
                  <a:sym typeface="Poppins"/>
                </a:rPr>
                <a:t>Vivvi hosts 19,541 tutoring sessions by Spring Semester end</a:t>
              </a:r>
              <a:endParaRPr sz="800">
                <a:solidFill>
                  <a:srgbClr val="ADA69F"/>
                </a:solidFill>
                <a:latin typeface="Poppins"/>
                <a:ea typeface="Poppins"/>
                <a:cs typeface="Poppins"/>
                <a:sym typeface="Poppins"/>
              </a:endParaRPr>
            </a:p>
          </p:txBody>
        </p:sp>
        <p:sp>
          <p:nvSpPr>
            <p:cNvPr id="478" name="Google Shape;478;p41"/>
            <p:cNvSpPr txBox="1"/>
            <p:nvPr/>
          </p:nvSpPr>
          <p:spPr>
            <a:xfrm>
              <a:off x="7403350" y="1569825"/>
              <a:ext cx="803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dk2"/>
                  </a:solidFill>
                  <a:latin typeface="Poppins SemiBold"/>
                  <a:ea typeface="Poppins SemiBold"/>
                  <a:cs typeface="Poppins SemiBold"/>
                  <a:sym typeface="Poppins SemiBold"/>
                </a:rPr>
                <a:t>August 15, 2021</a:t>
              </a:r>
              <a:endParaRPr sz="700">
                <a:solidFill>
                  <a:schemeClr val="dk2"/>
                </a:solidFill>
                <a:latin typeface="Poppins SemiBold"/>
                <a:ea typeface="Poppins SemiBold"/>
                <a:cs typeface="Poppins SemiBold"/>
                <a:sym typeface="Poppins SemiBold"/>
              </a:endParaRPr>
            </a:p>
          </p:txBody>
        </p:sp>
        <p:sp>
          <p:nvSpPr>
            <p:cNvPr id="479" name="Google Shape;479;p41"/>
            <p:cNvSpPr txBox="1"/>
            <p:nvPr/>
          </p:nvSpPr>
          <p:spPr>
            <a:xfrm>
              <a:off x="7487650" y="2311200"/>
              <a:ext cx="803700" cy="1140300"/>
            </a:xfrm>
            <a:prstGeom prst="rect">
              <a:avLst/>
            </a:prstGeom>
            <a:noFill/>
            <a:ln>
              <a:noFill/>
            </a:ln>
          </p:spPr>
          <p:txBody>
            <a:bodyPr anchorCtr="0" anchor="t" bIns="91425" lIns="91425" spcFirstLastPara="1" rIns="91425" wrap="square" tIns="91425">
              <a:spAutoFit/>
            </a:bodyPr>
            <a:lstStyle/>
            <a:p>
              <a:pPr indent="0" lvl="0" marL="0" rtl="0" algn="l">
                <a:lnSpc>
                  <a:spcPct val="97000"/>
                </a:lnSpc>
                <a:spcBef>
                  <a:spcPts val="0"/>
                </a:spcBef>
                <a:spcAft>
                  <a:spcPts val="0"/>
                </a:spcAft>
                <a:buNone/>
              </a:pPr>
              <a:r>
                <a:rPr lang="en" sz="800">
                  <a:solidFill>
                    <a:srgbClr val="ADA69F"/>
                  </a:solidFill>
                  <a:latin typeface="Poppins"/>
                  <a:ea typeface="Poppins"/>
                  <a:cs typeface="Poppins"/>
                  <a:sym typeface="Poppins"/>
                </a:rPr>
                <a:t>Vivvi hosts 250 children across two sessions of Vivvi Summer Camp</a:t>
              </a:r>
              <a:endParaRPr sz="800">
                <a:solidFill>
                  <a:srgbClr val="ADA69F"/>
                </a:solidFill>
                <a:latin typeface="Poppins"/>
                <a:ea typeface="Poppins"/>
                <a:cs typeface="Poppins"/>
                <a:sym typeface="Poppins"/>
              </a:endParaRPr>
            </a:p>
          </p:txBody>
        </p:sp>
      </p:grpSp>
      <p:sp>
        <p:nvSpPr>
          <p:cNvPr id="480" name="Google Shape;480;p41"/>
          <p:cNvSpPr txBox="1"/>
          <p:nvPr/>
        </p:nvSpPr>
        <p:spPr>
          <a:xfrm>
            <a:off x="388275" y="4905500"/>
            <a:ext cx="82128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ED4D33"/>
                </a:solidFill>
                <a:latin typeface="Poppins SemiBold"/>
                <a:ea typeface="Poppins SemiBold"/>
                <a:cs typeface="Poppins SemiBold"/>
                <a:sym typeface="Poppins SemiBold"/>
              </a:rPr>
              <a:t>CONFIDENTIAL: NOT FOR EXTERNAL DISTRIBUTION</a:t>
            </a:r>
            <a:endParaRPr sz="1000">
              <a:solidFill>
                <a:srgbClr val="ED4D33"/>
              </a:solidFill>
              <a:latin typeface="Poppins SemiBold"/>
              <a:ea typeface="Poppins SemiBold"/>
              <a:cs typeface="Poppins SemiBold"/>
              <a:sym typeface="Poppins SemiBold"/>
            </a:endParaRPr>
          </a:p>
        </p:txBody>
      </p:sp>
      <p:sp>
        <p:nvSpPr>
          <p:cNvPr id="481" name="Google Shape;481;p41"/>
          <p:cNvSpPr/>
          <p:nvPr/>
        </p:nvSpPr>
        <p:spPr>
          <a:xfrm>
            <a:off x="8338700" y="2017925"/>
            <a:ext cx="224100" cy="224100"/>
          </a:xfrm>
          <a:prstGeom prst="ellipse">
            <a:avLst/>
          </a:prstGeom>
          <a:solidFill>
            <a:srgbClr val="F3E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2"/>
          <p:cNvSpPr/>
          <p:nvPr/>
        </p:nvSpPr>
        <p:spPr>
          <a:xfrm rot="5400000">
            <a:off x="1918982" y="56700"/>
            <a:ext cx="790200" cy="3792600"/>
          </a:xfrm>
          <a:prstGeom prst="rect">
            <a:avLst/>
          </a:prstGeom>
          <a:solidFill>
            <a:srgbClr val="F3EBE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487" name="Google Shape;487;p42"/>
          <p:cNvSpPr/>
          <p:nvPr/>
        </p:nvSpPr>
        <p:spPr>
          <a:xfrm rot="5400000">
            <a:off x="1918700" y="1694025"/>
            <a:ext cx="790200" cy="3793500"/>
          </a:xfrm>
          <a:prstGeom prst="rect">
            <a:avLst/>
          </a:prstGeom>
          <a:solidFill>
            <a:srgbClr val="FFB3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488" name="Google Shape;488;p42"/>
          <p:cNvSpPr/>
          <p:nvPr/>
        </p:nvSpPr>
        <p:spPr>
          <a:xfrm rot="5400000">
            <a:off x="1918534" y="875138"/>
            <a:ext cx="790200" cy="3793500"/>
          </a:xfrm>
          <a:prstGeom prst="rect">
            <a:avLst/>
          </a:prstGeom>
          <a:solidFill>
            <a:srgbClr val="FF7F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489" name="Google Shape;489;p42"/>
          <p:cNvSpPr txBox="1"/>
          <p:nvPr/>
        </p:nvSpPr>
        <p:spPr>
          <a:xfrm>
            <a:off x="337975" y="763425"/>
            <a:ext cx="38724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2687ED"/>
                </a:solidFill>
                <a:latin typeface="Poppins"/>
                <a:ea typeface="Poppins"/>
                <a:cs typeface="Poppins"/>
                <a:sym typeface="Poppins"/>
              </a:rPr>
              <a:t>NYP Parents Succeed</a:t>
            </a:r>
            <a:endParaRPr b="1">
              <a:solidFill>
                <a:srgbClr val="52564A"/>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3300">
              <a:solidFill>
                <a:srgbClr val="52564A"/>
              </a:solidFill>
              <a:latin typeface="Poppins"/>
              <a:ea typeface="Poppins"/>
              <a:cs typeface="Poppins"/>
              <a:sym typeface="Poppins"/>
            </a:endParaRPr>
          </a:p>
        </p:txBody>
      </p:sp>
      <p:sp>
        <p:nvSpPr>
          <p:cNvPr id="490" name="Google Shape;490;p42"/>
          <p:cNvSpPr txBox="1"/>
          <p:nvPr/>
        </p:nvSpPr>
        <p:spPr>
          <a:xfrm>
            <a:off x="4716475" y="763425"/>
            <a:ext cx="7157700" cy="10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2687ED"/>
                </a:solidFill>
                <a:latin typeface="Poppins"/>
                <a:ea typeface="Poppins"/>
                <a:cs typeface="Poppins"/>
                <a:sym typeface="Poppins"/>
              </a:rPr>
              <a:t>When Their Children Do</a:t>
            </a:r>
            <a:endParaRPr sz="3300">
              <a:solidFill>
                <a:srgbClr val="52564A"/>
              </a:solidFill>
              <a:latin typeface="Poppins"/>
              <a:ea typeface="Poppins"/>
              <a:cs typeface="Poppins"/>
              <a:sym typeface="Poppins"/>
            </a:endParaRPr>
          </a:p>
        </p:txBody>
      </p:sp>
      <p:sp>
        <p:nvSpPr>
          <p:cNvPr id="491" name="Google Shape;491;p42"/>
          <p:cNvSpPr txBox="1"/>
          <p:nvPr/>
        </p:nvSpPr>
        <p:spPr>
          <a:xfrm>
            <a:off x="571500" y="4270300"/>
            <a:ext cx="3347400" cy="9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2"/>
          <p:cNvSpPr/>
          <p:nvPr/>
        </p:nvSpPr>
        <p:spPr>
          <a:xfrm rot="5400000">
            <a:off x="1918700" y="2512900"/>
            <a:ext cx="790200" cy="3793500"/>
          </a:xfrm>
          <a:prstGeom prst="rect">
            <a:avLst/>
          </a:prstGeom>
          <a:solidFill>
            <a:srgbClr val="2687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493" name="Google Shape;493;p42"/>
          <p:cNvSpPr txBox="1"/>
          <p:nvPr/>
        </p:nvSpPr>
        <p:spPr>
          <a:xfrm>
            <a:off x="582462" y="4270300"/>
            <a:ext cx="727800" cy="243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FFFFFF"/>
                </a:solidFill>
                <a:latin typeface="Poppins"/>
                <a:ea typeface="Poppins"/>
                <a:cs typeface="Poppins"/>
                <a:sym typeface="Poppins"/>
              </a:rPr>
              <a:t>2</a:t>
            </a:r>
            <a:r>
              <a:rPr b="1" lang="en" sz="2400">
                <a:solidFill>
                  <a:srgbClr val="FFFFFF"/>
                </a:solidFill>
                <a:latin typeface="Poppins"/>
                <a:ea typeface="Poppins"/>
                <a:cs typeface="Poppins"/>
                <a:sym typeface="Poppins"/>
              </a:rPr>
              <a:t>1%</a:t>
            </a:r>
            <a:endParaRPr b="1" sz="2400">
              <a:solidFill>
                <a:srgbClr val="FFFFFF"/>
              </a:solidFill>
              <a:latin typeface="Poppins"/>
              <a:ea typeface="Poppins"/>
              <a:cs typeface="Poppins"/>
              <a:sym typeface="Poppins"/>
            </a:endParaRPr>
          </a:p>
        </p:txBody>
      </p:sp>
      <p:sp>
        <p:nvSpPr>
          <p:cNvPr id="494" name="Google Shape;494;p42"/>
          <p:cNvSpPr txBox="1"/>
          <p:nvPr/>
        </p:nvSpPr>
        <p:spPr>
          <a:xfrm>
            <a:off x="1310250" y="4316650"/>
            <a:ext cx="2776200" cy="375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500">
                <a:solidFill>
                  <a:srgbClr val="FFFFFF"/>
                </a:solidFill>
                <a:latin typeface="Poppins"/>
                <a:ea typeface="Poppins"/>
                <a:cs typeface="Poppins"/>
                <a:sym typeface="Poppins"/>
              </a:rPr>
              <a:t>More Shifts Covered</a:t>
            </a:r>
            <a:endParaRPr b="1" sz="1500">
              <a:solidFill>
                <a:srgbClr val="FFFFFF"/>
              </a:solidFill>
              <a:latin typeface="Poppins"/>
              <a:ea typeface="Poppins"/>
              <a:cs typeface="Poppins"/>
              <a:sym typeface="Poppins"/>
            </a:endParaRPr>
          </a:p>
          <a:p>
            <a:pPr indent="0" lvl="0" marL="0" rtl="0" algn="l">
              <a:spcBef>
                <a:spcPts val="0"/>
              </a:spcBef>
              <a:spcAft>
                <a:spcPts val="0"/>
              </a:spcAft>
              <a:buNone/>
            </a:pPr>
            <a:r>
              <a:t/>
            </a:r>
            <a:endParaRPr b="1" sz="1100">
              <a:solidFill>
                <a:srgbClr val="FFFFFF"/>
              </a:solidFill>
              <a:latin typeface="Poppins"/>
              <a:ea typeface="Poppins"/>
              <a:cs typeface="Poppins"/>
              <a:sym typeface="Poppins"/>
            </a:endParaRPr>
          </a:p>
        </p:txBody>
      </p:sp>
      <p:sp>
        <p:nvSpPr>
          <p:cNvPr id="495" name="Google Shape;495;p42"/>
          <p:cNvSpPr txBox="1"/>
          <p:nvPr/>
        </p:nvSpPr>
        <p:spPr>
          <a:xfrm>
            <a:off x="1310250" y="3439875"/>
            <a:ext cx="2698500" cy="243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500">
                <a:solidFill>
                  <a:srgbClr val="FFFFFF"/>
                </a:solidFill>
                <a:latin typeface="Poppins"/>
                <a:ea typeface="Poppins"/>
                <a:cs typeface="Poppins"/>
                <a:sym typeface="Poppins"/>
              </a:rPr>
              <a:t>Increased Safety &amp; Focus at Work</a:t>
            </a:r>
            <a:endParaRPr sz="1500">
              <a:solidFill>
                <a:srgbClr val="FFFFFF"/>
              </a:solidFill>
              <a:latin typeface="Poppins"/>
              <a:ea typeface="Poppins"/>
              <a:cs typeface="Poppins"/>
              <a:sym typeface="Poppins"/>
            </a:endParaRPr>
          </a:p>
        </p:txBody>
      </p:sp>
      <p:sp>
        <p:nvSpPr>
          <p:cNvPr id="496" name="Google Shape;496;p42"/>
          <p:cNvSpPr txBox="1"/>
          <p:nvPr/>
        </p:nvSpPr>
        <p:spPr>
          <a:xfrm>
            <a:off x="1310250" y="2678891"/>
            <a:ext cx="2776200" cy="186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500">
                <a:solidFill>
                  <a:srgbClr val="FFFFFF"/>
                </a:solidFill>
                <a:latin typeface="Poppins"/>
                <a:ea typeface="Poppins"/>
                <a:cs typeface="Poppins"/>
                <a:sym typeface="Poppins"/>
              </a:rPr>
              <a:t>More Loyalty</a:t>
            </a:r>
            <a:endParaRPr b="1" sz="1500">
              <a:solidFill>
                <a:srgbClr val="FFFFFF"/>
              </a:solidFill>
              <a:latin typeface="Poppins"/>
              <a:ea typeface="Poppins"/>
              <a:cs typeface="Poppins"/>
              <a:sym typeface="Poppins"/>
            </a:endParaRPr>
          </a:p>
          <a:p>
            <a:pPr indent="0" lvl="0" marL="0" rtl="0" algn="l">
              <a:spcBef>
                <a:spcPts val="0"/>
              </a:spcBef>
              <a:spcAft>
                <a:spcPts val="0"/>
              </a:spcAft>
              <a:buNone/>
            </a:pPr>
            <a:r>
              <a:t/>
            </a:r>
            <a:endParaRPr sz="1500">
              <a:solidFill>
                <a:srgbClr val="FFFFFF"/>
              </a:solidFill>
              <a:latin typeface="Poppins"/>
              <a:ea typeface="Poppins"/>
              <a:cs typeface="Poppins"/>
              <a:sym typeface="Poppins"/>
            </a:endParaRPr>
          </a:p>
        </p:txBody>
      </p:sp>
      <p:sp>
        <p:nvSpPr>
          <p:cNvPr id="497" name="Google Shape;497;p42"/>
          <p:cNvSpPr txBox="1"/>
          <p:nvPr/>
        </p:nvSpPr>
        <p:spPr>
          <a:xfrm>
            <a:off x="1310250" y="1870719"/>
            <a:ext cx="2776200" cy="330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rgbClr val="665D55"/>
                </a:solidFill>
                <a:latin typeface="Poppins"/>
                <a:ea typeface="Poppins"/>
                <a:cs typeface="Poppins"/>
                <a:sym typeface="Poppins"/>
              </a:rPr>
              <a:t>Less Burnout</a:t>
            </a:r>
            <a:endParaRPr>
              <a:solidFill>
                <a:srgbClr val="665D55"/>
              </a:solidFill>
              <a:latin typeface="Poppins"/>
              <a:ea typeface="Poppins"/>
              <a:cs typeface="Poppins"/>
              <a:sym typeface="Poppins"/>
            </a:endParaRPr>
          </a:p>
        </p:txBody>
      </p:sp>
      <p:sp>
        <p:nvSpPr>
          <p:cNvPr id="498" name="Google Shape;498;p42"/>
          <p:cNvSpPr txBox="1"/>
          <p:nvPr/>
        </p:nvSpPr>
        <p:spPr>
          <a:xfrm>
            <a:off x="582462" y="3438875"/>
            <a:ext cx="727800" cy="243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FFFFFF"/>
                </a:solidFill>
                <a:latin typeface="Poppins"/>
                <a:ea typeface="Poppins"/>
                <a:cs typeface="Poppins"/>
                <a:sym typeface="Poppins"/>
              </a:rPr>
              <a:t>41%</a:t>
            </a:r>
            <a:endParaRPr b="1" sz="2400">
              <a:solidFill>
                <a:srgbClr val="FFFFFF"/>
              </a:solidFill>
              <a:latin typeface="Poppins"/>
              <a:ea typeface="Poppins"/>
              <a:cs typeface="Poppins"/>
              <a:sym typeface="Poppins"/>
            </a:endParaRPr>
          </a:p>
        </p:txBody>
      </p:sp>
      <p:sp>
        <p:nvSpPr>
          <p:cNvPr id="499" name="Google Shape;499;p42"/>
          <p:cNvSpPr txBox="1"/>
          <p:nvPr/>
        </p:nvSpPr>
        <p:spPr>
          <a:xfrm>
            <a:off x="582462" y="2607439"/>
            <a:ext cx="727800" cy="243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FFFFFF"/>
                </a:solidFill>
                <a:latin typeface="Poppins"/>
                <a:ea typeface="Poppins"/>
                <a:cs typeface="Poppins"/>
                <a:sym typeface="Poppins"/>
              </a:rPr>
              <a:t>50%</a:t>
            </a:r>
            <a:endParaRPr b="1" sz="2400">
              <a:solidFill>
                <a:srgbClr val="FFFFFF"/>
              </a:solidFill>
              <a:latin typeface="Poppins"/>
              <a:ea typeface="Poppins"/>
              <a:cs typeface="Poppins"/>
              <a:sym typeface="Poppins"/>
            </a:endParaRPr>
          </a:p>
        </p:txBody>
      </p:sp>
      <p:sp>
        <p:nvSpPr>
          <p:cNvPr id="500" name="Google Shape;500;p42"/>
          <p:cNvSpPr txBox="1"/>
          <p:nvPr/>
        </p:nvSpPr>
        <p:spPr>
          <a:xfrm>
            <a:off x="582462" y="1791367"/>
            <a:ext cx="727800" cy="229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2687ED"/>
                </a:solidFill>
                <a:latin typeface="Poppins"/>
                <a:ea typeface="Poppins"/>
                <a:cs typeface="Poppins"/>
                <a:sym typeface="Poppins"/>
              </a:rPr>
              <a:t>77%</a:t>
            </a:r>
            <a:endParaRPr b="1" sz="2400">
              <a:solidFill>
                <a:srgbClr val="2687ED"/>
              </a:solidFill>
              <a:latin typeface="Poppins"/>
              <a:ea typeface="Poppins"/>
              <a:cs typeface="Poppins"/>
              <a:sym typeface="Poppins"/>
            </a:endParaRPr>
          </a:p>
        </p:txBody>
      </p:sp>
      <p:sp>
        <p:nvSpPr>
          <p:cNvPr id="501" name="Google Shape;501;p42"/>
          <p:cNvSpPr/>
          <p:nvPr/>
        </p:nvSpPr>
        <p:spPr>
          <a:xfrm rot="5400000">
            <a:off x="6298307" y="56700"/>
            <a:ext cx="790200" cy="3792600"/>
          </a:xfrm>
          <a:prstGeom prst="rect">
            <a:avLst/>
          </a:prstGeom>
          <a:solidFill>
            <a:srgbClr val="F3EBE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502" name="Google Shape;502;p42"/>
          <p:cNvSpPr/>
          <p:nvPr/>
        </p:nvSpPr>
        <p:spPr>
          <a:xfrm rot="5400000">
            <a:off x="6298025" y="1694025"/>
            <a:ext cx="790200" cy="3793500"/>
          </a:xfrm>
          <a:prstGeom prst="rect">
            <a:avLst/>
          </a:prstGeom>
          <a:solidFill>
            <a:srgbClr val="FFB3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503" name="Google Shape;503;p42"/>
          <p:cNvSpPr/>
          <p:nvPr/>
        </p:nvSpPr>
        <p:spPr>
          <a:xfrm rot="5400000">
            <a:off x="6297859" y="875138"/>
            <a:ext cx="790200" cy="3793500"/>
          </a:xfrm>
          <a:prstGeom prst="rect">
            <a:avLst/>
          </a:prstGeom>
          <a:solidFill>
            <a:srgbClr val="FF7F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504" name="Google Shape;504;p42"/>
          <p:cNvSpPr txBox="1"/>
          <p:nvPr/>
        </p:nvSpPr>
        <p:spPr>
          <a:xfrm>
            <a:off x="4950825" y="4270300"/>
            <a:ext cx="3347400" cy="9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2"/>
          <p:cNvSpPr/>
          <p:nvPr/>
        </p:nvSpPr>
        <p:spPr>
          <a:xfrm rot="5400000">
            <a:off x="6298025" y="2512900"/>
            <a:ext cx="790200" cy="3793500"/>
          </a:xfrm>
          <a:prstGeom prst="rect">
            <a:avLst/>
          </a:prstGeom>
          <a:solidFill>
            <a:srgbClr val="2687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506" name="Google Shape;506;p42"/>
          <p:cNvSpPr txBox="1"/>
          <p:nvPr/>
        </p:nvSpPr>
        <p:spPr>
          <a:xfrm>
            <a:off x="4961787" y="4270300"/>
            <a:ext cx="727800" cy="243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FFFFFF"/>
                </a:solidFill>
                <a:latin typeface="Poppins"/>
                <a:ea typeface="Poppins"/>
                <a:cs typeface="Poppins"/>
                <a:sym typeface="Poppins"/>
              </a:rPr>
              <a:t>35%</a:t>
            </a:r>
            <a:endParaRPr b="1" sz="2400">
              <a:solidFill>
                <a:srgbClr val="FFFFFF"/>
              </a:solidFill>
              <a:latin typeface="Poppins"/>
              <a:ea typeface="Poppins"/>
              <a:cs typeface="Poppins"/>
              <a:sym typeface="Poppins"/>
            </a:endParaRPr>
          </a:p>
        </p:txBody>
      </p:sp>
      <p:sp>
        <p:nvSpPr>
          <p:cNvPr id="507" name="Google Shape;507;p42"/>
          <p:cNvSpPr txBox="1"/>
          <p:nvPr/>
        </p:nvSpPr>
        <p:spPr>
          <a:xfrm>
            <a:off x="5767275" y="4316650"/>
            <a:ext cx="2620800" cy="375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500">
                <a:solidFill>
                  <a:srgbClr val="FFFFFF"/>
                </a:solidFill>
                <a:latin typeface="Poppins"/>
                <a:ea typeface="Poppins"/>
                <a:cs typeface="Poppins"/>
                <a:sym typeface="Poppins"/>
              </a:rPr>
              <a:t>Better Time Management</a:t>
            </a:r>
            <a:endParaRPr sz="1500">
              <a:solidFill>
                <a:srgbClr val="FFFFFF"/>
              </a:solidFill>
              <a:latin typeface="Poppins"/>
              <a:ea typeface="Poppins"/>
              <a:cs typeface="Poppins"/>
              <a:sym typeface="Poppins"/>
            </a:endParaRPr>
          </a:p>
          <a:p>
            <a:pPr indent="0" lvl="0" marL="0" rtl="0" algn="l">
              <a:spcBef>
                <a:spcPts val="0"/>
              </a:spcBef>
              <a:spcAft>
                <a:spcPts val="0"/>
              </a:spcAft>
              <a:buNone/>
            </a:pPr>
            <a:r>
              <a:t/>
            </a:r>
            <a:endParaRPr sz="1100">
              <a:solidFill>
                <a:srgbClr val="FFFFFF"/>
              </a:solidFill>
              <a:latin typeface="Poppins"/>
              <a:ea typeface="Poppins"/>
              <a:cs typeface="Poppins"/>
              <a:sym typeface="Poppins"/>
            </a:endParaRPr>
          </a:p>
          <a:p>
            <a:pPr indent="0" lvl="0" marL="0" rtl="0" algn="l">
              <a:spcBef>
                <a:spcPts val="0"/>
              </a:spcBef>
              <a:spcAft>
                <a:spcPts val="0"/>
              </a:spcAft>
              <a:buNone/>
            </a:pPr>
            <a:r>
              <a:t/>
            </a:r>
            <a:endParaRPr sz="1100">
              <a:solidFill>
                <a:srgbClr val="FFFFFF"/>
              </a:solidFill>
              <a:latin typeface="Poppins"/>
              <a:ea typeface="Poppins"/>
              <a:cs typeface="Poppins"/>
              <a:sym typeface="Poppins"/>
            </a:endParaRPr>
          </a:p>
        </p:txBody>
      </p:sp>
      <p:sp>
        <p:nvSpPr>
          <p:cNvPr id="508" name="Google Shape;508;p42"/>
          <p:cNvSpPr txBox="1"/>
          <p:nvPr/>
        </p:nvSpPr>
        <p:spPr>
          <a:xfrm>
            <a:off x="5767275" y="3497775"/>
            <a:ext cx="2698500" cy="186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500">
                <a:solidFill>
                  <a:srgbClr val="FFFFFF"/>
                </a:solidFill>
                <a:latin typeface="Poppins"/>
                <a:ea typeface="Poppins"/>
                <a:cs typeface="Poppins"/>
                <a:sym typeface="Poppins"/>
              </a:rPr>
              <a:t>Strong  Relationships</a:t>
            </a:r>
            <a:endParaRPr sz="1500">
              <a:solidFill>
                <a:srgbClr val="FFFFFF"/>
              </a:solidFill>
              <a:latin typeface="Poppins"/>
              <a:ea typeface="Poppins"/>
              <a:cs typeface="Poppins"/>
              <a:sym typeface="Poppins"/>
            </a:endParaRPr>
          </a:p>
        </p:txBody>
      </p:sp>
      <p:sp>
        <p:nvSpPr>
          <p:cNvPr id="509" name="Google Shape;509;p42"/>
          <p:cNvSpPr txBox="1"/>
          <p:nvPr/>
        </p:nvSpPr>
        <p:spPr>
          <a:xfrm>
            <a:off x="5767275" y="2678900"/>
            <a:ext cx="2698500" cy="186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500">
                <a:solidFill>
                  <a:srgbClr val="FFFFFF"/>
                </a:solidFill>
                <a:latin typeface="Poppins"/>
                <a:ea typeface="Poppins"/>
                <a:cs typeface="Poppins"/>
                <a:sym typeface="Poppins"/>
              </a:rPr>
              <a:t>More Confidence</a:t>
            </a:r>
            <a:endParaRPr sz="1500">
              <a:solidFill>
                <a:srgbClr val="FFFFFF"/>
              </a:solidFill>
              <a:latin typeface="Poppins"/>
              <a:ea typeface="Poppins"/>
              <a:cs typeface="Poppins"/>
              <a:sym typeface="Poppins"/>
            </a:endParaRPr>
          </a:p>
          <a:p>
            <a:pPr indent="0" lvl="0" marL="0" rtl="0" algn="l">
              <a:spcBef>
                <a:spcPts val="0"/>
              </a:spcBef>
              <a:spcAft>
                <a:spcPts val="0"/>
              </a:spcAft>
              <a:buNone/>
            </a:pPr>
            <a:r>
              <a:t/>
            </a:r>
            <a:endParaRPr sz="1100">
              <a:solidFill>
                <a:srgbClr val="FFFFFF"/>
              </a:solidFill>
              <a:latin typeface="Poppins"/>
              <a:ea typeface="Poppins"/>
              <a:cs typeface="Poppins"/>
              <a:sym typeface="Poppins"/>
            </a:endParaRPr>
          </a:p>
        </p:txBody>
      </p:sp>
      <p:sp>
        <p:nvSpPr>
          <p:cNvPr id="510" name="Google Shape;510;p42"/>
          <p:cNvSpPr txBox="1"/>
          <p:nvPr/>
        </p:nvSpPr>
        <p:spPr>
          <a:xfrm>
            <a:off x="5767275" y="1774625"/>
            <a:ext cx="2698500" cy="330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500">
                <a:solidFill>
                  <a:srgbClr val="665D55"/>
                </a:solidFill>
                <a:latin typeface="Poppins"/>
                <a:ea typeface="Poppins"/>
                <a:cs typeface="Poppins"/>
                <a:sym typeface="Poppins"/>
              </a:rPr>
              <a:t>Improved Academic Performance</a:t>
            </a:r>
            <a:endParaRPr sz="1500">
              <a:solidFill>
                <a:srgbClr val="665D55"/>
              </a:solidFill>
              <a:latin typeface="Poppins"/>
              <a:ea typeface="Poppins"/>
              <a:cs typeface="Poppins"/>
              <a:sym typeface="Poppins"/>
            </a:endParaRPr>
          </a:p>
        </p:txBody>
      </p:sp>
      <p:sp>
        <p:nvSpPr>
          <p:cNvPr id="511" name="Google Shape;511;p42"/>
          <p:cNvSpPr txBox="1"/>
          <p:nvPr/>
        </p:nvSpPr>
        <p:spPr>
          <a:xfrm>
            <a:off x="4961787" y="3438875"/>
            <a:ext cx="727800" cy="243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FFFFFF"/>
                </a:solidFill>
                <a:latin typeface="Poppins"/>
                <a:ea typeface="Poppins"/>
                <a:cs typeface="Poppins"/>
                <a:sym typeface="Poppins"/>
              </a:rPr>
              <a:t>65%</a:t>
            </a:r>
            <a:endParaRPr b="1" sz="2400">
              <a:solidFill>
                <a:srgbClr val="FFFFFF"/>
              </a:solidFill>
              <a:latin typeface="Poppins"/>
              <a:ea typeface="Poppins"/>
              <a:cs typeface="Poppins"/>
              <a:sym typeface="Poppins"/>
            </a:endParaRPr>
          </a:p>
        </p:txBody>
      </p:sp>
      <p:sp>
        <p:nvSpPr>
          <p:cNvPr id="512" name="Google Shape;512;p42"/>
          <p:cNvSpPr txBox="1"/>
          <p:nvPr/>
        </p:nvSpPr>
        <p:spPr>
          <a:xfrm>
            <a:off x="4961787" y="2607439"/>
            <a:ext cx="727800" cy="243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FFFFFF"/>
                </a:solidFill>
                <a:latin typeface="Poppins"/>
                <a:ea typeface="Poppins"/>
                <a:cs typeface="Poppins"/>
                <a:sym typeface="Poppins"/>
              </a:rPr>
              <a:t>71%</a:t>
            </a:r>
            <a:endParaRPr b="1" sz="2400">
              <a:solidFill>
                <a:srgbClr val="FFFFFF"/>
              </a:solidFill>
              <a:latin typeface="Poppins"/>
              <a:ea typeface="Poppins"/>
              <a:cs typeface="Poppins"/>
              <a:sym typeface="Poppins"/>
            </a:endParaRPr>
          </a:p>
        </p:txBody>
      </p:sp>
      <p:sp>
        <p:nvSpPr>
          <p:cNvPr id="513" name="Google Shape;513;p42"/>
          <p:cNvSpPr txBox="1"/>
          <p:nvPr/>
        </p:nvSpPr>
        <p:spPr>
          <a:xfrm>
            <a:off x="4961787" y="1791367"/>
            <a:ext cx="727800" cy="229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2687ED"/>
                </a:solidFill>
                <a:latin typeface="Poppins"/>
                <a:ea typeface="Poppins"/>
                <a:cs typeface="Poppins"/>
                <a:sym typeface="Poppins"/>
              </a:rPr>
              <a:t>78%</a:t>
            </a:r>
            <a:endParaRPr b="1" sz="2400">
              <a:solidFill>
                <a:srgbClr val="2687ED"/>
              </a:solidFill>
              <a:latin typeface="Poppins"/>
              <a:ea typeface="Poppins"/>
              <a:cs typeface="Poppins"/>
              <a:sym typeface="Poppins"/>
            </a:endParaRPr>
          </a:p>
        </p:txBody>
      </p:sp>
      <p:sp>
        <p:nvSpPr>
          <p:cNvPr id="514" name="Google Shape;514;p42"/>
          <p:cNvSpPr txBox="1"/>
          <p:nvPr/>
        </p:nvSpPr>
        <p:spPr>
          <a:xfrm>
            <a:off x="338100" y="48650"/>
            <a:ext cx="4378500" cy="8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2687ED"/>
                </a:solidFill>
                <a:latin typeface="Poppins"/>
                <a:ea typeface="Poppins"/>
                <a:cs typeface="Poppins"/>
                <a:sym typeface="Poppins"/>
              </a:rPr>
              <a:t>Vivvi Impact</a:t>
            </a:r>
            <a:endParaRPr>
              <a:solidFill>
                <a:srgbClr val="52564A"/>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3300">
              <a:solidFill>
                <a:srgbClr val="52564A"/>
              </a:solidFill>
              <a:latin typeface="Poppins"/>
              <a:ea typeface="Poppins"/>
              <a:cs typeface="Poppins"/>
              <a:sym typeface="Poppins"/>
            </a:endParaRPr>
          </a:p>
        </p:txBody>
      </p:sp>
      <p:pic>
        <p:nvPicPr>
          <p:cNvPr id="515" name="Google Shape;515;p42"/>
          <p:cNvPicPr preferRelativeResize="0"/>
          <p:nvPr/>
        </p:nvPicPr>
        <p:blipFill>
          <a:blip r:embed="rId3">
            <a:alphaModFix/>
          </a:blip>
          <a:stretch>
            <a:fillRect/>
          </a:stretch>
        </p:blipFill>
        <p:spPr>
          <a:xfrm>
            <a:off x="8341363" y="4833425"/>
            <a:ext cx="497198" cy="184325"/>
          </a:xfrm>
          <a:prstGeom prst="rect">
            <a:avLst/>
          </a:prstGeom>
          <a:noFill/>
          <a:ln>
            <a:noFill/>
          </a:ln>
        </p:spPr>
      </p:pic>
      <p:sp>
        <p:nvSpPr>
          <p:cNvPr id="516" name="Google Shape;516;p42"/>
          <p:cNvSpPr txBox="1"/>
          <p:nvPr/>
        </p:nvSpPr>
        <p:spPr>
          <a:xfrm>
            <a:off x="388275" y="4905500"/>
            <a:ext cx="82128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ED4D33"/>
                </a:solidFill>
                <a:latin typeface="Poppins SemiBold"/>
                <a:ea typeface="Poppins SemiBold"/>
                <a:cs typeface="Poppins SemiBold"/>
                <a:sym typeface="Poppins SemiBold"/>
              </a:rPr>
              <a:t>CONFIDENTIAL: NOT FOR EXTERNAL DISTRIBUTION</a:t>
            </a:r>
            <a:endParaRPr sz="1000">
              <a:solidFill>
                <a:srgbClr val="ED4D33"/>
              </a:solidFill>
              <a:latin typeface="Poppins SemiBold"/>
              <a:ea typeface="Poppins SemiBold"/>
              <a:cs typeface="Poppins SemiBold"/>
              <a:sym typeface="Poppi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3"/>
          <p:cNvSpPr/>
          <p:nvPr/>
        </p:nvSpPr>
        <p:spPr>
          <a:xfrm>
            <a:off x="2800" y="3822225"/>
            <a:ext cx="9144000" cy="1320900"/>
          </a:xfrm>
          <a:prstGeom prst="rect">
            <a:avLst/>
          </a:prstGeom>
          <a:solidFill>
            <a:srgbClr val="F3E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3"/>
          <p:cNvSpPr txBox="1"/>
          <p:nvPr/>
        </p:nvSpPr>
        <p:spPr>
          <a:xfrm>
            <a:off x="518425" y="394700"/>
            <a:ext cx="3890100" cy="417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600">
                <a:solidFill>
                  <a:schemeClr val="accent1"/>
                </a:solidFill>
                <a:latin typeface="Poppins SemiBold"/>
                <a:ea typeface="Poppins SemiBold"/>
                <a:cs typeface="Poppins SemiBold"/>
                <a:sym typeface="Poppins SemiBold"/>
              </a:rPr>
              <a:t>Results</a:t>
            </a:r>
            <a:endParaRPr sz="1100">
              <a:solidFill>
                <a:schemeClr val="accent1"/>
              </a:solidFill>
              <a:latin typeface="Poppins Medium"/>
              <a:ea typeface="Poppins Medium"/>
              <a:cs typeface="Poppins Medium"/>
              <a:sym typeface="Poppins Medium"/>
            </a:endParaRPr>
          </a:p>
          <a:p>
            <a:pPr indent="0" lvl="0" marL="0" rtl="0" algn="l">
              <a:spcBef>
                <a:spcPts val="0"/>
              </a:spcBef>
              <a:spcAft>
                <a:spcPts val="0"/>
              </a:spcAft>
              <a:buNone/>
            </a:pPr>
            <a:r>
              <a:t/>
            </a:r>
            <a:endParaRPr sz="1600">
              <a:solidFill>
                <a:schemeClr val="accent1"/>
              </a:solidFill>
              <a:latin typeface="Poppins Light"/>
              <a:ea typeface="Poppins Light"/>
              <a:cs typeface="Poppins Light"/>
              <a:sym typeface="Poppins Light"/>
            </a:endParaRPr>
          </a:p>
          <a:p>
            <a:pPr indent="0" lvl="0" marL="0" rtl="0" algn="l">
              <a:spcBef>
                <a:spcPts val="0"/>
              </a:spcBef>
              <a:spcAft>
                <a:spcPts val="0"/>
              </a:spcAft>
              <a:buNone/>
            </a:pPr>
            <a:r>
              <a:t/>
            </a:r>
            <a:endParaRPr b="1" sz="2300" u="sng">
              <a:solidFill>
                <a:schemeClr val="accent1"/>
              </a:solidFill>
              <a:latin typeface="Poppins"/>
              <a:ea typeface="Poppins"/>
              <a:cs typeface="Poppins"/>
              <a:sym typeface="Poppins"/>
            </a:endParaRPr>
          </a:p>
        </p:txBody>
      </p:sp>
      <p:sp>
        <p:nvSpPr>
          <p:cNvPr id="523" name="Google Shape;523;p43"/>
          <p:cNvSpPr txBox="1"/>
          <p:nvPr/>
        </p:nvSpPr>
        <p:spPr>
          <a:xfrm>
            <a:off x="442225" y="811700"/>
            <a:ext cx="6022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ADA69F"/>
                </a:solidFill>
                <a:latin typeface="Poppins"/>
                <a:ea typeface="Poppins"/>
                <a:cs typeface="Poppins"/>
                <a:sym typeface="Poppins"/>
              </a:rPr>
              <a:t>During a time of immense stress for working parents, NYP ensured that its employees’ had access to child care when most centers and schools were shut down. Throughout the summer and the school year, Vivvi provided care and learning that kept NYP parents present and focused at work, less overwhelmed, and more appreciative of their employer.</a:t>
            </a:r>
            <a:endParaRPr sz="1000">
              <a:solidFill>
                <a:srgbClr val="ADA69F"/>
              </a:solidFill>
              <a:latin typeface="Poppins"/>
              <a:ea typeface="Poppins"/>
              <a:cs typeface="Poppins"/>
              <a:sym typeface="Poppins"/>
            </a:endParaRPr>
          </a:p>
        </p:txBody>
      </p:sp>
      <p:sp>
        <p:nvSpPr>
          <p:cNvPr id="524" name="Google Shape;524;p43"/>
          <p:cNvSpPr txBox="1"/>
          <p:nvPr/>
        </p:nvSpPr>
        <p:spPr>
          <a:xfrm>
            <a:off x="1257300" y="3978525"/>
            <a:ext cx="6534300" cy="100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rgbClr val="665D55"/>
                </a:solidFill>
                <a:latin typeface="Poppins"/>
                <a:ea typeface="Poppins"/>
                <a:cs typeface="Poppins"/>
                <a:sym typeface="Poppins"/>
              </a:rPr>
              <a:t>“Our family would like to thank the Vivvi staff for their excellent care and teaching. </a:t>
            </a:r>
            <a:r>
              <a:rPr b="1" lang="en" sz="1000">
                <a:solidFill>
                  <a:srgbClr val="665D55"/>
                </a:solidFill>
                <a:latin typeface="Poppins"/>
                <a:ea typeface="Poppins"/>
                <a:cs typeface="Poppins"/>
                <a:sym typeface="Poppins"/>
              </a:rPr>
              <a:t>During these difficult months, it helped us both continue our jobs and most importantly, gave our daughter a sense of normalcy</a:t>
            </a:r>
            <a:r>
              <a:rPr lang="en" sz="1000">
                <a:solidFill>
                  <a:srgbClr val="665D55"/>
                </a:solidFill>
                <a:latin typeface="Poppins"/>
                <a:ea typeface="Poppins"/>
                <a:cs typeface="Poppins"/>
                <a:sym typeface="Poppins"/>
              </a:rPr>
              <a:t>. We appreciate Vivvi very much.”</a:t>
            </a:r>
            <a:endParaRPr sz="900">
              <a:solidFill>
                <a:srgbClr val="665D55"/>
              </a:solidFill>
              <a:latin typeface="Poppins"/>
              <a:ea typeface="Poppins"/>
              <a:cs typeface="Poppins"/>
              <a:sym typeface="Poppins"/>
            </a:endParaRPr>
          </a:p>
          <a:p>
            <a:pPr indent="0" lvl="0" marL="0" rtl="0" algn="l">
              <a:spcBef>
                <a:spcPts val="0"/>
              </a:spcBef>
              <a:spcAft>
                <a:spcPts val="0"/>
              </a:spcAft>
              <a:buNone/>
            </a:pPr>
            <a:r>
              <a:t/>
            </a:r>
            <a:endParaRPr sz="900">
              <a:solidFill>
                <a:srgbClr val="665C54"/>
              </a:solidFill>
              <a:latin typeface="Poppins"/>
              <a:ea typeface="Poppins"/>
              <a:cs typeface="Poppins"/>
              <a:sym typeface="Poppins"/>
            </a:endParaRPr>
          </a:p>
          <a:p>
            <a:pPr indent="0" lvl="0" marL="0" rtl="0" algn="l">
              <a:lnSpc>
                <a:spcPct val="115000"/>
              </a:lnSpc>
              <a:spcBef>
                <a:spcPts val="0"/>
              </a:spcBef>
              <a:spcAft>
                <a:spcPts val="0"/>
              </a:spcAft>
              <a:buNone/>
            </a:pPr>
            <a:r>
              <a:rPr b="1" lang="en" sz="1000">
                <a:solidFill>
                  <a:schemeClr val="accent1"/>
                </a:solidFill>
                <a:latin typeface="Poppins"/>
                <a:ea typeface="Poppins"/>
                <a:cs typeface="Poppins"/>
                <a:sym typeface="Poppins"/>
              </a:rPr>
              <a:t>Andrew Bohmart, </a:t>
            </a:r>
            <a:r>
              <a:rPr lang="en" sz="1000">
                <a:solidFill>
                  <a:schemeClr val="accent1"/>
                </a:solidFill>
                <a:latin typeface="Poppins"/>
                <a:ea typeface="Poppins"/>
                <a:cs typeface="Poppins"/>
                <a:sym typeface="Poppins"/>
              </a:rPr>
              <a:t>MD, NYP Dad</a:t>
            </a:r>
            <a:endParaRPr b="1" sz="900">
              <a:solidFill>
                <a:schemeClr val="accent1"/>
              </a:solidFill>
              <a:latin typeface="Poppins"/>
              <a:ea typeface="Poppins"/>
              <a:cs typeface="Poppins"/>
              <a:sym typeface="Poppins"/>
            </a:endParaRPr>
          </a:p>
        </p:txBody>
      </p:sp>
      <p:pic>
        <p:nvPicPr>
          <p:cNvPr id="525" name="Google Shape;525;p43"/>
          <p:cNvPicPr preferRelativeResize="0"/>
          <p:nvPr/>
        </p:nvPicPr>
        <p:blipFill>
          <a:blip r:embed="rId3">
            <a:alphaModFix/>
          </a:blip>
          <a:stretch>
            <a:fillRect/>
          </a:stretch>
        </p:blipFill>
        <p:spPr>
          <a:xfrm>
            <a:off x="8325088" y="4753100"/>
            <a:ext cx="497198" cy="184325"/>
          </a:xfrm>
          <a:prstGeom prst="rect">
            <a:avLst/>
          </a:prstGeom>
          <a:noFill/>
          <a:ln>
            <a:noFill/>
          </a:ln>
        </p:spPr>
      </p:pic>
      <p:pic>
        <p:nvPicPr>
          <p:cNvPr id="526" name="Google Shape;526;p43"/>
          <p:cNvPicPr preferRelativeResize="0"/>
          <p:nvPr/>
        </p:nvPicPr>
        <p:blipFill rotWithShape="1">
          <a:blip r:embed="rId4">
            <a:alphaModFix/>
          </a:blip>
          <a:srcRect b="12500" l="-6620" r="6620" t="-12500"/>
          <a:stretch/>
        </p:blipFill>
        <p:spPr>
          <a:xfrm flipH="1">
            <a:off x="-16925" y="3432750"/>
            <a:ext cx="1140300" cy="1710425"/>
          </a:xfrm>
          <a:prstGeom prst="rect">
            <a:avLst/>
          </a:prstGeom>
          <a:noFill/>
          <a:ln>
            <a:noFill/>
          </a:ln>
        </p:spPr>
      </p:pic>
      <p:sp>
        <p:nvSpPr>
          <p:cNvPr id="527" name="Google Shape;527;p43"/>
          <p:cNvSpPr/>
          <p:nvPr/>
        </p:nvSpPr>
        <p:spPr>
          <a:xfrm>
            <a:off x="518425" y="1651575"/>
            <a:ext cx="1333200" cy="1968900"/>
          </a:xfrm>
          <a:prstGeom prst="rect">
            <a:avLst/>
          </a:prstGeom>
          <a:solidFill>
            <a:srgbClr val="F3EBE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528" name="Google Shape;528;p43"/>
          <p:cNvSpPr/>
          <p:nvPr/>
        </p:nvSpPr>
        <p:spPr>
          <a:xfrm>
            <a:off x="1919816" y="1651575"/>
            <a:ext cx="1333200" cy="1968900"/>
          </a:xfrm>
          <a:prstGeom prst="rect">
            <a:avLst/>
          </a:prstGeom>
          <a:solidFill>
            <a:srgbClr val="FF7F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529" name="Google Shape;529;p43"/>
          <p:cNvSpPr/>
          <p:nvPr/>
        </p:nvSpPr>
        <p:spPr>
          <a:xfrm>
            <a:off x="3321207" y="1651575"/>
            <a:ext cx="1333200" cy="1968900"/>
          </a:xfrm>
          <a:prstGeom prst="rect">
            <a:avLst/>
          </a:prstGeom>
          <a:solidFill>
            <a:srgbClr val="5CB43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530" name="Google Shape;530;p43"/>
          <p:cNvSpPr/>
          <p:nvPr/>
        </p:nvSpPr>
        <p:spPr>
          <a:xfrm>
            <a:off x="4722598" y="1651575"/>
            <a:ext cx="1333200" cy="1968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rgbClr val="FFFFFF"/>
              </a:solidFill>
              <a:latin typeface="Poppins Light"/>
              <a:ea typeface="Poppins Light"/>
              <a:cs typeface="Poppins Light"/>
              <a:sym typeface="Poppins Light"/>
            </a:endParaRPr>
          </a:p>
        </p:txBody>
      </p:sp>
      <p:sp>
        <p:nvSpPr>
          <p:cNvPr id="531" name="Google Shape;531;p43"/>
          <p:cNvSpPr txBox="1"/>
          <p:nvPr/>
        </p:nvSpPr>
        <p:spPr>
          <a:xfrm>
            <a:off x="594625" y="1804488"/>
            <a:ext cx="1108500" cy="70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300">
                <a:solidFill>
                  <a:schemeClr val="accent1"/>
                </a:solidFill>
                <a:latin typeface="Poppins"/>
                <a:ea typeface="Poppins"/>
                <a:cs typeface="Poppins"/>
                <a:sym typeface="Poppins"/>
              </a:rPr>
              <a:t>1,507</a:t>
            </a:r>
            <a:br>
              <a:rPr lang="en" sz="1200">
                <a:solidFill>
                  <a:schemeClr val="accent1"/>
                </a:solidFill>
                <a:latin typeface="Poppins"/>
                <a:ea typeface="Poppins"/>
                <a:cs typeface="Poppins"/>
                <a:sym typeface="Poppins"/>
              </a:rPr>
            </a:br>
            <a:r>
              <a:rPr lang="en" sz="1100">
                <a:solidFill>
                  <a:schemeClr val="accent1"/>
                </a:solidFill>
                <a:latin typeface="Poppins"/>
                <a:ea typeface="Poppins"/>
                <a:cs typeface="Poppins"/>
                <a:sym typeface="Poppins"/>
              </a:rPr>
              <a:t>Children</a:t>
            </a:r>
            <a:endParaRPr sz="1100">
              <a:solidFill>
                <a:schemeClr val="accent1"/>
              </a:solidFill>
              <a:latin typeface="Poppins"/>
              <a:ea typeface="Poppins"/>
              <a:cs typeface="Poppins"/>
              <a:sym typeface="Poppins"/>
            </a:endParaRPr>
          </a:p>
        </p:txBody>
      </p:sp>
      <p:sp>
        <p:nvSpPr>
          <p:cNvPr id="532" name="Google Shape;532;p43"/>
          <p:cNvSpPr txBox="1"/>
          <p:nvPr/>
        </p:nvSpPr>
        <p:spPr>
          <a:xfrm>
            <a:off x="2008575" y="1804500"/>
            <a:ext cx="1193100" cy="70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300">
                <a:solidFill>
                  <a:schemeClr val="lt1"/>
                </a:solidFill>
                <a:latin typeface="Poppins"/>
                <a:ea typeface="Poppins"/>
                <a:cs typeface="Poppins"/>
                <a:sym typeface="Poppins"/>
              </a:rPr>
              <a:t>15,356</a:t>
            </a:r>
            <a:br>
              <a:rPr lang="en" sz="1200">
                <a:solidFill>
                  <a:schemeClr val="lt1"/>
                </a:solidFill>
                <a:latin typeface="Poppins"/>
                <a:ea typeface="Poppins"/>
                <a:cs typeface="Poppins"/>
                <a:sym typeface="Poppins"/>
              </a:rPr>
            </a:br>
            <a:r>
              <a:rPr lang="en" sz="1100">
                <a:solidFill>
                  <a:schemeClr val="lt1"/>
                </a:solidFill>
                <a:latin typeface="Poppins"/>
                <a:ea typeface="Poppins"/>
                <a:cs typeface="Poppins"/>
                <a:sym typeface="Poppins"/>
              </a:rPr>
              <a:t>Shifts</a:t>
            </a:r>
            <a:endParaRPr sz="1100">
              <a:solidFill>
                <a:schemeClr val="lt1"/>
              </a:solidFill>
              <a:latin typeface="Poppins"/>
              <a:ea typeface="Poppins"/>
              <a:cs typeface="Poppins"/>
              <a:sym typeface="Poppins"/>
            </a:endParaRPr>
          </a:p>
        </p:txBody>
      </p:sp>
      <p:sp>
        <p:nvSpPr>
          <p:cNvPr id="533" name="Google Shape;533;p43"/>
          <p:cNvSpPr txBox="1"/>
          <p:nvPr/>
        </p:nvSpPr>
        <p:spPr>
          <a:xfrm>
            <a:off x="4794125" y="1804488"/>
            <a:ext cx="1108500" cy="70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300">
                <a:solidFill>
                  <a:schemeClr val="lt1"/>
                </a:solidFill>
                <a:latin typeface="Poppins"/>
                <a:ea typeface="Poppins"/>
                <a:cs typeface="Poppins"/>
                <a:sym typeface="Poppins"/>
              </a:rPr>
              <a:t>97</a:t>
            </a:r>
            <a:br>
              <a:rPr lang="en" sz="1200">
                <a:solidFill>
                  <a:schemeClr val="lt1"/>
                </a:solidFill>
                <a:latin typeface="Poppins"/>
                <a:ea typeface="Poppins"/>
                <a:cs typeface="Poppins"/>
                <a:sym typeface="Poppins"/>
              </a:rPr>
            </a:br>
            <a:r>
              <a:rPr lang="en" sz="1100">
                <a:solidFill>
                  <a:schemeClr val="lt1"/>
                </a:solidFill>
                <a:latin typeface="Poppins"/>
                <a:ea typeface="Poppins"/>
                <a:cs typeface="Poppins"/>
                <a:sym typeface="Poppins"/>
              </a:rPr>
              <a:t>NPS Score </a:t>
            </a:r>
            <a:endParaRPr sz="1100">
              <a:solidFill>
                <a:schemeClr val="lt1"/>
              </a:solidFill>
              <a:latin typeface="Poppins"/>
              <a:ea typeface="Poppins"/>
              <a:cs typeface="Poppins"/>
              <a:sym typeface="Poppins"/>
            </a:endParaRPr>
          </a:p>
        </p:txBody>
      </p:sp>
      <p:sp>
        <p:nvSpPr>
          <p:cNvPr id="534" name="Google Shape;534;p43"/>
          <p:cNvSpPr txBox="1"/>
          <p:nvPr/>
        </p:nvSpPr>
        <p:spPr>
          <a:xfrm>
            <a:off x="3422525" y="1804488"/>
            <a:ext cx="1108500" cy="70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300">
                <a:solidFill>
                  <a:schemeClr val="lt1"/>
                </a:solidFill>
                <a:latin typeface="Poppins"/>
                <a:ea typeface="Poppins"/>
                <a:cs typeface="Poppins"/>
                <a:sym typeface="Poppins"/>
              </a:rPr>
              <a:t>0</a:t>
            </a:r>
            <a:br>
              <a:rPr lang="en" sz="1200">
                <a:solidFill>
                  <a:schemeClr val="lt1"/>
                </a:solidFill>
                <a:latin typeface="Poppins"/>
                <a:ea typeface="Poppins"/>
                <a:cs typeface="Poppins"/>
                <a:sym typeface="Poppins"/>
              </a:rPr>
            </a:br>
            <a:r>
              <a:rPr lang="en" sz="1100">
                <a:solidFill>
                  <a:schemeClr val="lt1"/>
                </a:solidFill>
                <a:latin typeface="Poppins"/>
                <a:ea typeface="Poppins"/>
                <a:cs typeface="Poppins"/>
                <a:sym typeface="Poppins"/>
              </a:rPr>
              <a:t>Cases</a:t>
            </a:r>
            <a:endParaRPr sz="1100">
              <a:solidFill>
                <a:schemeClr val="lt1"/>
              </a:solidFill>
              <a:latin typeface="Poppins"/>
              <a:ea typeface="Poppins"/>
              <a:cs typeface="Poppins"/>
              <a:sym typeface="Poppins"/>
            </a:endParaRPr>
          </a:p>
        </p:txBody>
      </p:sp>
      <p:sp>
        <p:nvSpPr>
          <p:cNvPr id="535" name="Google Shape;535;p43"/>
          <p:cNvSpPr txBox="1"/>
          <p:nvPr/>
        </p:nvSpPr>
        <p:spPr>
          <a:xfrm>
            <a:off x="594625" y="2615550"/>
            <a:ext cx="1193100" cy="64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665D55"/>
                </a:solidFill>
                <a:latin typeface="Poppins"/>
                <a:ea typeface="Poppins"/>
                <a:cs typeface="Poppins"/>
                <a:sym typeface="Poppins"/>
              </a:rPr>
              <a:t>Served </a:t>
            </a:r>
            <a:br>
              <a:rPr lang="en" sz="900">
                <a:solidFill>
                  <a:srgbClr val="665D55"/>
                </a:solidFill>
                <a:latin typeface="Poppins"/>
                <a:ea typeface="Poppins"/>
                <a:cs typeface="Poppins"/>
                <a:sym typeface="Poppins"/>
              </a:rPr>
            </a:br>
            <a:r>
              <a:rPr lang="en" sz="900">
                <a:solidFill>
                  <a:srgbClr val="665D55"/>
                </a:solidFill>
                <a:latin typeface="Poppins"/>
                <a:ea typeface="Poppins"/>
                <a:cs typeface="Poppins"/>
                <a:sym typeface="Poppins"/>
              </a:rPr>
              <a:t>across Vivvi’s programs</a:t>
            </a:r>
            <a:endParaRPr sz="900">
              <a:solidFill>
                <a:srgbClr val="665D55"/>
              </a:solidFill>
              <a:latin typeface="Poppins"/>
              <a:ea typeface="Poppins"/>
              <a:cs typeface="Poppins"/>
              <a:sym typeface="Poppins"/>
            </a:endParaRPr>
          </a:p>
        </p:txBody>
      </p:sp>
      <p:sp>
        <p:nvSpPr>
          <p:cNvPr id="536" name="Google Shape;536;p43"/>
          <p:cNvSpPr txBox="1"/>
          <p:nvPr/>
        </p:nvSpPr>
        <p:spPr>
          <a:xfrm>
            <a:off x="2008575" y="2615550"/>
            <a:ext cx="993600" cy="64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lt1"/>
                </a:solidFill>
                <a:latin typeface="Poppins"/>
                <a:ea typeface="Poppins"/>
                <a:cs typeface="Poppins"/>
                <a:sym typeface="Poppins"/>
              </a:rPr>
              <a:t>Worked by NYP employees</a:t>
            </a:r>
            <a:endParaRPr sz="900">
              <a:solidFill>
                <a:schemeClr val="lt1"/>
              </a:solidFill>
              <a:latin typeface="Poppins"/>
              <a:ea typeface="Poppins"/>
              <a:cs typeface="Poppins"/>
              <a:sym typeface="Poppins"/>
            </a:endParaRPr>
          </a:p>
        </p:txBody>
      </p:sp>
      <p:sp>
        <p:nvSpPr>
          <p:cNvPr id="537" name="Google Shape;537;p43"/>
          <p:cNvSpPr txBox="1"/>
          <p:nvPr/>
        </p:nvSpPr>
        <p:spPr>
          <a:xfrm>
            <a:off x="3372600" y="2615550"/>
            <a:ext cx="993600" cy="64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lt1"/>
                </a:solidFill>
                <a:latin typeface="Poppins"/>
                <a:ea typeface="Poppins"/>
                <a:cs typeface="Poppins"/>
                <a:sym typeface="Poppins"/>
              </a:rPr>
              <a:t>Of COVID-19 during any program</a:t>
            </a:r>
            <a:endParaRPr sz="900">
              <a:solidFill>
                <a:schemeClr val="lt1"/>
              </a:solidFill>
              <a:latin typeface="Poppins"/>
              <a:ea typeface="Poppins"/>
              <a:cs typeface="Poppins"/>
              <a:sym typeface="Poppins"/>
            </a:endParaRPr>
          </a:p>
        </p:txBody>
      </p:sp>
      <p:sp>
        <p:nvSpPr>
          <p:cNvPr id="538" name="Google Shape;538;p43"/>
          <p:cNvSpPr txBox="1"/>
          <p:nvPr/>
        </p:nvSpPr>
        <p:spPr>
          <a:xfrm>
            <a:off x="4794125" y="2615550"/>
            <a:ext cx="993600" cy="8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lt1"/>
                </a:solidFill>
                <a:latin typeface="Poppins"/>
                <a:ea typeface="Poppins"/>
                <a:cs typeface="Poppins"/>
                <a:sym typeface="Poppins"/>
              </a:rPr>
              <a:t>For Vivvi’s virtual tutoring program</a:t>
            </a:r>
            <a:endParaRPr sz="900">
              <a:solidFill>
                <a:schemeClr val="lt1"/>
              </a:solidFill>
              <a:latin typeface="Poppins"/>
              <a:ea typeface="Poppins"/>
              <a:cs typeface="Poppins"/>
              <a:sym typeface="Poppins"/>
            </a:endParaRPr>
          </a:p>
        </p:txBody>
      </p:sp>
      <p:cxnSp>
        <p:nvCxnSpPr>
          <p:cNvPr id="539" name="Google Shape;539;p43"/>
          <p:cNvCxnSpPr/>
          <p:nvPr/>
        </p:nvCxnSpPr>
        <p:spPr>
          <a:xfrm>
            <a:off x="680475" y="2569888"/>
            <a:ext cx="907800" cy="0"/>
          </a:xfrm>
          <a:prstGeom prst="straightConnector1">
            <a:avLst/>
          </a:prstGeom>
          <a:noFill/>
          <a:ln cap="flat" cmpd="sng" w="9525">
            <a:solidFill>
              <a:schemeClr val="dk2"/>
            </a:solidFill>
            <a:prstDash val="solid"/>
            <a:round/>
            <a:headEnd len="med" w="med" type="none"/>
            <a:tailEnd len="med" w="med" type="none"/>
          </a:ln>
        </p:spPr>
      </p:cxnSp>
      <p:cxnSp>
        <p:nvCxnSpPr>
          <p:cNvPr id="540" name="Google Shape;540;p43"/>
          <p:cNvCxnSpPr/>
          <p:nvPr/>
        </p:nvCxnSpPr>
        <p:spPr>
          <a:xfrm>
            <a:off x="2094425" y="2569888"/>
            <a:ext cx="907800" cy="0"/>
          </a:xfrm>
          <a:prstGeom prst="straightConnector1">
            <a:avLst/>
          </a:prstGeom>
          <a:noFill/>
          <a:ln cap="flat" cmpd="sng" w="9525">
            <a:solidFill>
              <a:schemeClr val="lt1"/>
            </a:solidFill>
            <a:prstDash val="solid"/>
            <a:round/>
            <a:headEnd len="med" w="med" type="none"/>
            <a:tailEnd len="med" w="med" type="none"/>
          </a:ln>
        </p:spPr>
      </p:cxnSp>
      <p:cxnSp>
        <p:nvCxnSpPr>
          <p:cNvPr id="541" name="Google Shape;541;p43"/>
          <p:cNvCxnSpPr/>
          <p:nvPr/>
        </p:nvCxnSpPr>
        <p:spPr>
          <a:xfrm>
            <a:off x="3466025" y="2569888"/>
            <a:ext cx="907800" cy="0"/>
          </a:xfrm>
          <a:prstGeom prst="straightConnector1">
            <a:avLst/>
          </a:prstGeom>
          <a:noFill/>
          <a:ln cap="flat" cmpd="sng" w="9525">
            <a:solidFill>
              <a:schemeClr val="lt1"/>
            </a:solidFill>
            <a:prstDash val="solid"/>
            <a:round/>
            <a:headEnd len="med" w="med" type="none"/>
            <a:tailEnd len="med" w="med" type="none"/>
          </a:ln>
        </p:spPr>
      </p:cxnSp>
      <p:cxnSp>
        <p:nvCxnSpPr>
          <p:cNvPr id="542" name="Google Shape;542;p43"/>
          <p:cNvCxnSpPr/>
          <p:nvPr/>
        </p:nvCxnSpPr>
        <p:spPr>
          <a:xfrm>
            <a:off x="3508375" y="2569888"/>
            <a:ext cx="907800" cy="0"/>
          </a:xfrm>
          <a:prstGeom prst="straightConnector1">
            <a:avLst/>
          </a:prstGeom>
          <a:noFill/>
          <a:ln cap="flat" cmpd="sng" w="9525">
            <a:solidFill>
              <a:schemeClr val="lt1"/>
            </a:solidFill>
            <a:prstDash val="solid"/>
            <a:round/>
            <a:headEnd len="med" w="med" type="none"/>
            <a:tailEnd len="med" w="med" type="none"/>
          </a:ln>
        </p:spPr>
      </p:cxnSp>
      <p:cxnSp>
        <p:nvCxnSpPr>
          <p:cNvPr id="543" name="Google Shape;543;p43"/>
          <p:cNvCxnSpPr/>
          <p:nvPr/>
        </p:nvCxnSpPr>
        <p:spPr>
          <a:xfrm>
            <a:off x="4879975" y="2569888"/>
            <a:ext cx="907800" cy="0"/>
          </a:xfrm>
          <a:prstGeom prst="straightConnector1">
            <a:avLst/>
          </a:prstGeom>
          <a:noFill/>
          <a:ln cap="flat" cmpd="sng" w="9525">
            <a:solidFill>
              <a:schemeClr val="lt1"/>
            </a:solidFill>
            <a:prstDash val="solid"/>
            <a:round/>
            <a:headEnd len="med" w="med" type="none"/>
            <a:tailEnd len="med" w="med" type="none"/>
          </a:ln>
        </p:spPr>
      </p:cxnSp>
      <p:pic>
        <p:nvPicPr>
          <p:cNvPr id="544" name="Google Shape;544;p43"/>
          <p:cNvPicPr preferRelativeResize="0"/>
          <p:nvPr/>
        </p:nvPicPr>
        <p:blipFill rotWithShape="1">
          <a:blip r:embed="rId5">
            <a:alphaModFix/>
          </a:blip>
          <a:srcRect b="0" l="14268" r="16025" t="0"/>
          <a:stretch/>
        </p:blipFill>
        <p:spPr>
          <a:xfrm>
            <a:off x="6575833" y="0"/>
            <a:ext cx="2568375" cy="3822226"/>
          </a:xfrm>
          <a:prstGeom prst="rect">
            <a:avLst/>
          </a:prstGeom>
          <a:noFill/>
          <a:ln>
            <a:noFill/>
          </a:ln>
        </p:spPr>
      </p:pic>
      <p:sp>
        <p:nvSpPr>
          <p:cNvPr id="545" name="Google Shape;545;p43"/>
          <p:cNvSpPr txBox="1"/>
          <p:nvPr/>
        </p:nvSpPr>
        <p:spPr>
          <a:xfrm>
            <a:off x="388275" y="4905500"/>
            <a:ext cx="82128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ED4D33"/>
                </a:solidFill>
                <a:latin typeface="Poppins SemiBold"/>
                <a:ea typeface="Poppins SemiBold"/>
                <a:cs typeface="Poppins SemiBold"/>
                <a:sym typeface="Poppins SemiBold"/>
              </a:rPr>
              <a:t>CONFIDENTIAL: NOT FOR EXTERNAL DISTRIBUTION</a:t>
            </a:r>
            <a:endParaRPr sz="1000">
              <a:solidFill>
                <a:srgbClr val="ED4D33"/>
              </a:solidFill>
              <a:latin typeface="Poppins SemiBold"/>
              <a:ea typeface="Poppins SemiBold"/>
              <a:cs typeface="Poppins SemiBold"/>
              <a:sym typeface="Poppi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id="550" name="Google Shape;550;p44"/>
          <p:cNvPicPr preferRelativeResize="0"/>
          <p:nvPr/>
        </p:nvPicPr>
        <p:blipFill>
          <a:blip r:embed="rId3">
            <a:alphaModFix/>
          </a:blip>
          <a:stretch>
            <a:fillRect/>
          </a:stretch>
        </p:blipFill>
        <p:spPr>
          <a:xfrm>
            <a:off x="427950" y="0"/>
            <a:ext cx="7968799"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45"/>
          <p:cNvPicPr preferRelativeResize="0"/>
          <p:nvPr/>
        </p:nvPicPr>
        <p:blipFill>
          <a:blip r:embed="rId4">
            <a:alphaModFix/>
          </a:blip>
          <a:stretch>
            <a:fillRect/>
          </a:stretch>
        </p:blipFill>
        <p:spPr>
          <a:xfrm>
            <a:off x="564500" y="41450"/>
            <a:ext cx="7904581" cy="5102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p46"/>
          <p:cNvPicPr preferRelativeResize="0"/>
          <p:nvPr/>
        </p:nvPicPr>
        <p:blipFill>
          <a:blip r:embed="rId3">
            <a:alphaModFix/>
          </a:blip>
          <a:stretch>
            <a:fillRect/>
          </a:stretch>
        </p:blipFill>
        <p:spPr>
          <a:xfrm>
            <a:off x="477350" y="0"/>
            <a:ext cx="796879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47"/>
          <p:cNvPicPr preferRelativeResize="0"/>
          <p:nvPr/>
        </p:nvPicPr>
        <p:blipFill rotWithShape="1">
          <a:blip r:embed="rId3">
            <a:alphaModFix/>
          </a:blip>
          <a:srcRect b="13266" l="0" r="0" t="2337"/>
          <a:stretch/>
        </p:blipFill>
        <p:spPr>
          <a:xfrm>
            <a:off x="7" y="0"/>
            <a:ext cx="9144003" cy="5143501"/>
          </a:xfrm>
          <a:prstGeom prst="rect">
            <a:avLst/>
          </a:prstGeom>
          <a:noFill/>
          <a:ln>
            <a:noFill/>
          </a:ln>
        </p:spPr>
      </p:pic>
      <p:pic>
        <p:nvPicPr>
          <p:cNvPr id="566" name="Google Shape;566;p47"/>
          <p:cNvPicPr preferRelativeResize="0"/>
          <p:nvPr/>
        </p:nvPicPr>
        <p:blipFill>
          <a:blip r:embed="rId4">
            <a:alphaModFix/>
          </a:blip>
          <a:stretch>
            <a:fillRect/>
          </a:stretch>
        </p:blipFill>
        <p:spPr>
          <a:xfrm>
            <a:off x="3749275" y="2238400"/>
            <a:ext cx="1798927" cy="666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23">
      <a:dk1>
        <a:srgbClr val="665D55"/>
      </a:dk1>
      <a:lt1>
        <a:srgbClr val="FFFFFF"/>
      </a:lt1>
      <a:dk2>
        <a:srgbClr val="F3EBE5"/>
      </a:dk2>
      <a:lt2>
        <a:srgbClr val="ADA69F"/>
      </a:lt2>
      <a:accent1>
        <a:srgbClr val="2587ED"/>
      </a:accent1>
      <a:accent2>
        <a:srgbClr val="FF7F00"/>
      </a:accent2>
      <a:accent3>
        <a:srgbClr val="FFB3D6"/>
      </a:accent3>
      <a:accent4>
        <a:srgbClr val="FFD900"/>
      </a:accent4>
      <a:accent5>
        <a:srgbClr val="39C12A"/>
      </a:accent5>
      <a:accent6>
        <a:srgbClr val="EE4D34"/>
      </a:accent6>
      <a:hlink>
        <a:srgbClr val="2587ED"/>
      </a:hlink>
      <a:folHlink>
        <a:srgbClr val="ADA6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