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sldIdLst>
    <p:sldId id="265" r:id="rId5"/>
    <p:sldId id="264" r:id="rId6"/>
    <p:sldId id="268" r:id="rId7"/>
    <p:sldId id="270" r:id="rId8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Lauren Santoianni" initials="LS" lastIdx="1" clrIdx="6">
    <p:extLst>
      <p:ext uri="{19B8F6BF-5375-455C-9EA6-DF929625EA0E}">
        <p15:presenceInfo xmlns:p15="http://schemas.microsoft.com/office/powerpoint/2012/main" userId="S::l365729@8451.com::e001d1f7-1d85-44e1-b120-51a2d2c22262" providerId="AD"/>
      </p:ext>
    </p:extLst>
  </p:cmAuthor>
  <p:cmAuthor id="1" name="Stacey Frede" initials="SF" lastIdx="4" clrIdx="0">
    <p:extLst>
      <p:ext uri="{19B8F6BF-5375-455C-9EA6-DF929625EA0E}">
        <p15:presenceInfo xmlns:p15="http://schemas.microsoft.com/office/powerpoint/2012/main" userId="S::stacey.frede@kroger.com::1325bfff-ca3f-4d54-8ac5-303ba5725e1a" providerId="AD"/>
      </p:ext>
    </p:extLst>
  </p:cmAuthor>
  <p:cmAuthor id="8" name="Newman, Taylor N" initials="NTN" lastIdx="4" clrIdx="7">
    <p:extLst>
      <p:ext uri="{19B8F6BF-5375-455C-9EA6-DF929625EA0E}">
        <p15:presenceInfo xmlns:p15="http://schemas.microsoft.com/office/powerpoint/2012/main" userId="S::taylor.newman@kroger.com::f9d9b443-8586-41cc-9681-3fedb8f060fd" providerId="AD"/>
      </p:ext>
    </p:extLst>
  </p:cmAuthor>
  <p:cmAuthor id="2" name="Tess Harper" initials="TH" lastIdx="9" clrIdx="1">
    <p:extLst>
      <p:ext uri="{19B8F6BF-5375-455C-9EA6-DF929625EA0E}">
        <p15:presenceInfo xmlns:p15="http://schemas.microsoft.com/office/powerpoint/2012/main" userId="S::t801041@8451.com::518985b8-0e04-4399-926f-67aaddd6daa5" providerId="AD"/>
      </p:ext>
    </p:extLst>
  </p:cmAuthor>
  <p:cmAuthor id="3" name="Wojciak, Bridget" initials="WB" lastIdx="1" clrIdx="2">
    <p:extLst>
      <p:ext uri="{19B8F6BF-5375-455C-9EA6-DF929625EA0E}">
        <p15:presenceInfo xmlns:p15="http://schemas.microsoft.com/office/powerpoint/2012/main" userId="S::bridget.wojciak@kroger.com::a00353fd-077a-403d-b436-d6b27c2ed448" providerId="AD"/>
      </p:ext>
    </p:extLst>
  </p:cmAuthor>
  <p:cmAuthor id="4" name="Limbert, Sarah R" initials="LR" lastIdx="1" clrIdx="3">
    <p:extLst>
      <p:ext uri="{19B8F6BF-5375-455C-9EA6-DF929625EA0E}">
        <p15:presenceInfo xmlns:p15="http://schemas.microsoft.com/office/powerpoint/2012/main" userId="S::sarah.limbert@thelittleclinic.com::33eed9a2-f7c9-4546-bc8b-2bc844dc090b" providerId="AD"/>
      </p:ext>
    </p:extLst>
  </p:cmAuthor>
  <p:cmAuthor id="5" name="Amelia" initials="A" lastIdx="20" clrIdx="4">
    <p:extLst>
      <p:ext uri="{19B8F6BF-5375-455C-9EA6-DF929625EA0E}">
        <p15:presenceInfo xmlns:p15="http://schemas.microsoft.com/office/powerpoint/2012/main" userId="S::amelia.noel@kroger.com::c5f117ac-f75b-453b-8ff5-9d5260759b62" providerId="AD"/>
      </p:ext>
    </p:extLst>
  </p:cmAuthor>
  <p:cmAuthor id="6" name="Santoianni, Lauren" initials="SL" lastIdx="1" clrIdx="5">
    <p:extLst>
      <p:ext uri="{19B8F6BF-5375-455C-9EA6-DF929625EA0E}">
        <p15:presenceInfo xmlns:p15="http://schemas.microsoft.com/office/powerpoint/2012/main" userId="S::lauren.santoianni_8451.com#ext#@kproductivity.onmicrosoft.com::2e6904c5-de23-4824-9ae2-e6dbd608102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51A4"/>
    <a:srgbClr val="29AD6F"/>
    <a:srgbClr val="57B5DC"/>
    <a:srgbClr val="CCE9F4"/>
    <a:srgbClr val="FFFFFF"/>
    <a:srgbClr val="A0CF48"/>
    <a:srgbClr val="088FEA"/>
    <a:srgbClr val="6A00AC"/>
    <a:srgbClr val="4C4845"/>
    <a:srgbClr val="BBBC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54" autoAdjust="0"/>
    <p:restoredTop sz="85830" autoAdjust="0"/>
  </p:normalViewPr>
  <p:slideViewPr>
    <p:cSldViewPr snapToGrid="0">
      <p:cViewPr>
        <p:scale>
          <a:sx n="75" d="100"/>
          <a:sy n="75" d="100"/>
        </p:scale>
        <p:origin x="1396" y="-1608"/>
      </p:cViewPr>
      <p:guideLst>
        <p:guide orient="horz" pos="2880"/>
        <p:guide pos="216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wman, Taylor N" userId="f9d9b443-8586-41cc-9681-3fedb8f060fd" providerId="ADAL" clId="{977BDD82-4BCF-4B55-9FDB-7856AA02614A}"/>
    <pc:docChg chg="undo custSel modSld">
      <pc:chgData name="Newman, Taylor N" userId="f9d9b443-8586-41cc-9681-3fedb8f060fd" providerId="ADAL" clId="{977BDD82-4BCF-4B55-9FDB-7856AA02614A}" dt="2021-07-15T14:11:32.496" v="151" actId="1037"/>
      <pc:docMkLst>
        <pc:docMk/>
      </pc:docMkLst>
      <pc:sldChg chg="modSp mod">
        <pc:chgData name="Newman, Taylor N" userId="f9d9b443-8586-41cc-9681-3fedb8f060fd" providerId="ADAL" clId="{977BDD82-4BCF-4B55-9FDB-7856AA02614A}" dt="2021-07-15T14:10:32.127" v="136" actId="14100"/>
        <pc:sldMkLst>
          <pc:docMk/>
          <pc:sldMk cId="4095945419" sldId="264"/>
        </pc:sldMkLst>
        <pc:spChg chg="mod">
          <ac:chgData name="Newman, Taylor N" userId="f9d9b443-8586-41cc-9681-3fedb8f060fd" providerId="ADAL" clId="{977BDD82-4BCF-4B55-9FDB-7856AA02614A}" dt="2021-07-15T14:10:32.127" v="136" actId="14100"/>
          <ac:spMkLst>
            <pc:docMk/>
            <pc:sldMk cId="4095945419" sldId="264"/>
            <ac:spMk id="2" creationId="{9485253C-181C-43B6-9922-BA3F2567ABB5}"/>
          </ac:spMkLst>
        </pc:spChg>
        <pc:spChg chg="mod">
          <ac:chgData name="Newman, Taylor N" userId="f9d9b443-8586-41cc-9681-3fedb8f060fd" providerId="ADAL" clId="{977BDD82-4BCF-4B55-9FDB-7856AA02614A}" dt="2021-07-15T14:10:21.994" v="135" actId="1036"/>
          <ac:spMkLst>
            <pc:docMk/>
            <pc:sldMk cId="4095945419" sldId="264"/>
            <ac:spMk id="39" creationId="{20DCC6C2-0363-47E5-A912-1E88496FA446}"/>
          </ac:spMkLst>
        </pc:spChg>
        <pc:picChg chg="mod">
          <ac:chgData name="Newman, Taylor N" userId="f9d9b443-8586-41cc-9681-3fedb8f060fd" providerId="ADAL" clId="{977BDD82-4BCF-4B55-9FDB-7856AA02614A}" dt="2021-07-15T14:10:21.994" v="135" actId="1036"/>
          <ac:picMkLst>
            <pc:docMk/>
            <pc:sldMk cId="4095945419" sldId="264"/>
            <ac:picMk id="25" creationId="{7D3F3AB7-44B9-475B-96A9-D5861947D28D}"/>
          </ac:picMkLst>
        </pc:picChg>
      </pc:sldChg>
      <pc:sldChg chg="modSp mod">
        <pc:chgData name="Newman, Taylor N" userId="f9d9b443-8586-41cc-9681-3fedb8f060fd" providerId="ADAL" clId="{977BDD82-4BCF-4B55-9FDB-7856AA02614A}" dt="2021-07-15T14:11:32.496" v="151" actId="1037"/>
        <pc:sldMkLst>
          <pc:docMk/>
          <pc:sldMk cId="1060894582" sldId="265"/>
        </pc:sldMkLst>
        <pc:spChg chg="mod">
          <ac:chgData name="Newman, Taylor N" userId="f9d9b443-8586-41cc-9681-3fedb8f060fd" providerId="ADAL" clId="{977BDD82-4BCF-4B55-9FDB-7856AA02614A}" dt="2021-07-15T14:11:32.496" v="151" actId="1037"/>
          <ac:spMkLst>
            <pc:docMk/>
            <pc:sldMk cId="1060894582" sldId="265"/>
            <ac:spMk id="3" creationId="{8A5C977C-20B1-41EF-B196-D6AA3E9780FB}"/>
          </ac:spMkLst>
        </pc:spChg>
      </pc:sldChg>
      <pc:sldChg chg="modSp mod">
        <pc:chgData name="Newman, Taylor N" userId="f9d9b443-8586-41cc-9681-3fedb8f060fd" providerId="ADAL" clId="{977BDD82-4BCF-4B55-9FDB-7856AA02614A}" dt="2021-07-15T14:11:19.275" v="145" actId="1036"/>
        <pc:sldMkLst>
          <pc:docMk/>
          <pc:sldMk cId="4010765046" sldId="268"/>
        </pc:sldMkLst>
        <pc:spChg chg="mod">
          <ac:chgData name="Newman, Taylor N" userId="f9d9b443-8586-41cc-9681-3fedb8f060fd" providerId="ADAL" clId="{977BDD82-4BCF-4B55-9FDB-7856AA02614A}" dt="2021-07-15T14:05:57.892" v="0"/>
          <ac:spMkLst>
            <pc:docMk/>
            <pc:sldMk cId="4010765046" sldId="268"/>
            <ac:spMk id="6" creationId="{8A568017-656E-486B-8774-D602084C6CF3}"/>
          </ac:spMkLst>
        </pc:spChg>
        <pc:spChg chg="mod">
          <ac:chgData name="Newman, Taylor N" userId="f9d9b443-8586-41cc-9681-3fedb8f060fd" providerId="ADAL" clId="{977BDD82-4BCF-4B55-9FDB-7856AA02614A}" dt="2021-07-15T14:05:57.892" v="0"/>
          <ac:spMkLst>
            <pc:docMk/>
            <pc:sldMk cId="4010765046" sldId="268"/>
            <ac:spMk id="21" creationId="{E09257A8-E0D1-475D-A563-982BFF6DA98D}"/>
          </ac:spMkLst>
        </pc:spChg>
        <pc:spChg chg="mod">
          <ac:chgData name="Newman, Taylor N" userId="f9d9b443-8586-41cc-9681-3fedb8f060fd" providerId="ADAL" clId="{977BDD82-4BCF-4B55-9FDB-7856AA02614A}" dt="2021-07-15T14:11:19.275" v="145" actId="1036"/>
          <ac:spMkLst>
            <pc:docMk/>
            <pc:sldMk cId="4010765046" sldId="268"/>
            <ac:spMk id="23" creationId="{75A1D3AC-6680-4EA6-BE43-94F916E598F7}"/>
          </ac:spMkLst>
        </pc:spChg>
        <pc:spChg chg="mod">
          <ac:chgData name="Newman, Taylor N" userId="f9d9b443-8586-41cc-9681-3fedb8f060fd" providerId="ADAL" clId="{977BDD82-4BCF-4B55-9FDB-7856AA02614A}" dt="2021-07-15T14:05:57.892" v="0"/>
          <ac:spMkLst>
            <pc:docMk/>
            <pc:sldMk cId="4010765046" sldId="268"/>
            <ac:spMk id="24" creationId="{7D465639-91F2-4273-A8F0-41E39F08F6FB}"/>
          </ac:spMkLst>
        </pc:spChg>
        <pc:spChg chg="mod">
          <ac:chgData name="Newman, Taylor N" userId="f9d9b443-8586-41cc-9681-3fedb8f060fd" providerId="ADAL" clId="{977BDD82-4BCF-4B55-9FDB-7856AA02614A}" dt="2021-07-15T14:09:56.660" v="130" actId="255"/>
          <ac:spMkLst>
            <pc:docMk/>
            <pc:sldMk cId="4010765046" sldId="268"/>
            <ac:spMk id="28" creationId="{D5C9717E-9036-47FC-A46B-9C5034621067}"/>
          </ac:spMkLst>
        </pc:spChg>
        <pc:spChg chg="mod">
          <ac:chgData name="Newman, Taylor N" userId="f9d9b443-8586-41cc-9681-3fedb8f060fd" providerId="ADAL" clId="{977BDD82-4BCF-4B55-9FDB-7856AA02614A}" dt="2021-07-15T14:09:07.009" v="113" actId="1076"/>
          <ac:spMkLst>
            <pc:docMk/>
            <pc:sldMk cId="4010765046" sldId="268"/>
            <ac:spMk id="31" creationId="{E3773B76-3CB3-412A-80E9-C7CE6BBE8D9D}"/>
          </ac:spMkLst>
        </pc:spChg>
        <pc:spChg chg="mod">
          <ac:chgData name="Newman, Taylor N" userId="f9d9b443-8586-41cc-9681-3fedb8f060fd" providerId="ADAL" clId="{977BDD82-4BCF-4B55-9FDB-7856AA02614A}" dt="2021-07-15T14:09:25.550" v="129" actId="1036"/>
          <ac:spMkLst>
            <pc:docMk/>
            <pc:sldMk cId="4010765046" sldId="268"/>
            <ac:spMk id="32" creationId="{3F25D233-60D2-4F0F-9324-098129D8E804}"/>
          </ac:spMkLst>
        </pc:spChg>
        <pc:spChg chg="mod">
          <ac:chgData name="Newman, Taylor N" userId="f9d9b443-8586-41cc-9681-3fedb8f060fd" providerId="ADAL" clId="{977BDD82-4BCF-4B55-9FDB-7856AA02614A}" dt="2021-07-15T14:09:02.880" v="112" actId="1036"/>
          <ac:spMkLst>
            <pc:docMk/>
            <pc:sldMk cId="4010765046" sldId="268"/>
            <ac:spMk id="33" creationId="{8161EA87-C31A-4B9D-868F-DBE40A5A630D}"/>
          </ac:spMkLst>
        </pc:spChg>
        <pc:spChg chg="mod">
          <ac:chgData name="Newman, Taylor N" userId="f9d9b443-8586-41cc-9681-3fedb8f060fd" providerId="ADAL" clId="{977BDD82-4BCF-4B55-9FDB-7856AA02614A}" dt="2021-07-15T14:05:57.892" v="0"/>
          <ac:spMkLst>
            <pc:docMk/>
            <pc:sldMk cId="4010765046" sldId="268"/>
            <ac:spMk id="34" creationId="{CECA8393-55A2-40B6-917D-8CEF8B7AA5D9}"/>
          </ac:spMkLst>
        </pc:spChg>
        <pc:spChg chg="mod">
          <ac:chgData name="Newman, Taylor N" userId="f9d9b443-8586-41cc-9681-3fedb8f060fd" providerId="ADAL" clId="{977BDD82-4BCF-4B55-9FDB-7856AA02614A}" dt="2021-07-15T14:05:57.892" v="0"/>
          <ac:spMkLst>
            <pc:docMk/>
            <pc:sldMk cId="4010765046" sldId="268"/>
            <ac:spMk id="35" creationId="{5D2ABFD1-E2A3-45A1-A741-9146F91A28CC}"/>
          </ac:spMkLst>
        </pc:spChg>
        <pc:spChg chg="mod">
          <ac:chgData name="Newman, Taylor N" userId="f9d9b443-8586-41cc-9681-3fedb8f060fd" providerId="ADAL" clId="{977BDD82-4BCF-4B55-9FDB-7856AA02614A}" dt="2021-07-15T14:05:57.892" v="0"/>
          <ac:spMkLst>
            <pc:docMk/>
            <pc:sldMk cId="4010765046" sldId="268"/>
            <ac:spMk id="36" creationId="{4F410FA3-5B46-4A98-A008-660E604A3E41}"/>
          </ac:spMkLst>
        </pc:spChg>
        <pc:spChg chg="mod">
          <ac:chgData name="Newman, Taylor N" userId="f9d9b443-8586-41cc-9681-3fedb8f060fd" providerId="ADAL" clId="{977BDD82-4BCF-4B55-9FDB-7856AA02614A}" dt="2021-07-15T14:05:57.892" v="0"/>
          <ac:spMkLst>
            <pc:docMk/>
            <pc:sldMk cId="4010765046" sldId="268"/>
            <ac:spMk id="37" creationId="{472CB7E9-1925-4BA7-9251-0580417D4A05}"/>
          </ac:spMkLst>
        </pc:spChg>
        <pc:spChg chg="mod">
          <ac:chgData name="Newman, Taylor N" userId="f9d9b443-8586-41cc-9681-3fedb8f060fd" providerId="ADAL" clId="{977BDD82-4BCF-4B55-9FDB-7856AA02614A}" dt="2021-07-15T14:11:18.415" v="144" actId="1036"/>
          <ac:spMkLst>
            <pc:docMk/>
            <pc:sldMk cId="4010765046" sldId="268"/>
            <ac:spMk id="54" creationId="{C09FD112-5FC3-4DC5-90A4-87E072BF94CE}"/>
          </ac:spMkLst>
        </pc:spChg>
        <pc:grpChg chg="mod">
          <ac:chgData name="Newman, Taylor N" userId="f9d9b443-8586-41cc-9681-3fedb8f060fd" providerId="ADAL" clId="{977BDD82-4BCF-4B55-9FDB-7856AA02614A}" dt="2021-07-15T14:08:59.067" v="107" actId="1036"/>
          <ac:grpSpMkLst>
            <pc:docMk/>
            <pc:sldMk cId="4010765046" sldId="268"/>
            <ac:grpSpMk id="38" creationId="{9E1C94FC-DCB1-4CCC-9AD1-7BE382100EBE}"/>
          </ac:grpSpMkLst>
        </pc:grpChg>
      </pc:sldChg>
    </pc:docChg>
  </pc:docChgLst>
  <pc:docChgLst>
    <pc:chgData name="Newman, Taylor N" userId="f9d9b443-8586-41cc-9681-3fedb8f060fd" providerId="ADAL" clId="{BDF0D603-7C44-4CA7-81F4-30317C430D08}"/>
    <pc:docChg chg="undo custSel modSld">
      <pc:chgData name="Newman, Taylor N" userId="f9d9b443-8586-41cc-9681-3fedb8f060fd" providerId="ADAL" clId="{BDF0D603-7C44-4CA7-81F4-30317C430D08}" dt="2021-09-13T14:55:30.552" v="1" actId="20577"/>
      <pc:docMkLst>
        <pc:docMk/>
      </pc:docMkLst>
      <pc:sldChg chg="modSp mod">
        <pc:chgData name="Newman, Taylor N" userId="f9d9b443-8586-41cc-9681-3fedb8f060fd" providerId="ADAL" clId="{BDF0D603-7C44-4CA7-81F4-30317C430D08}" dt="2021-09-13T14:55:30.552" v="1" actId="20577"/>
        <pc:sldMkLst>
          <pc:docMk/>
          <pc:sldMk cId="4010765046" sldId="268"/>
        </pc:sldMkLst>
        <pc:spChg chg="mod">
          <ac:chgData name="Newman, Taylor N" userId="f9d9b443-8586-41cc-9681-3fedb8f060fd" providerId="ADAL" clId="{BDF0D603-7C44-4CA7-81F4-30317C430D08}" dt="2021-09-13T14:55:30.552" v="1" actId="20577"/>
          <ac:spMkLst>
            <pc:docMk/>
            <pc:sldMk cId="4010765046" sldId="268"/>
            <ac:spMk id="28" creationId="{D5C9717E-9036-47FC-A46B-9C5034621067}"/>
          </ac:spMkLst>
        </pc:spChg>
      </pc:sldChg>
    </pc:docChg>
  </pc:docChgLst>
  <pc:docChgLst>
    <pc:chgData name="Newman, Taylor N" userId="f9d9b443-8586-41cc-9681-3fedb8f060fd" providerId="ADAL" clId="{B748B7EA-4EC9-424B-8135-62256C0F5B64}"/>
    <pc:docChg chg="undo custSel modSld">
      <pc:chgData name="Newman, Taylor N" userId="f9d9b443-8586-41cc-9681-3fedb8f060fd" providerId="ADAL" clId="{B748B7EA-4EC9-424B-8135-62256C0F5B64}" dt="2021-10-07T15:40:18.159" v="21" actId="20577"/>
      <pc:docMkLst>
        <pc:docMk/>
      </pc:docMkLst>
      <pc:sldChg chg="modSp mod">
        <pc:chgData name="Newman, Taylor N" userId="f9d9b443-8586-41cc-9681-3fedb8f060fd" providerId="ADAL" clId="{B748B7EA-4EC9-424B-8135-62256C0F5B64}" dt="2021-10-07T15:40:18.159" v="21" actId="20577"/>
        <pc:sldMkLst>
          <pc:docMk/>
          <pc:sldMk cId="4095945419" sldId="264"/>
        </pc:sldMkLst>
        <pc:spChg chg="mod">
          <ac:chgData name="Newman, Taylor N" userId="f9d9b443-8586-41cc-9681-3fedb8f060fd" providerId="ADAL" clId="{B748B7EA-4EC9-424B-8135-62256C0F5B64}" dt="2021-10-07T15:40:18.159" v="21" actId="20577"/>
          <ac:spMkLst>
            <pc:docMk/>
            <pc:sldMk cId="4095945419" sldId="264"/>
            <ac:spMk id="34" creationId="{2A9C22F0-5548-4F92-B7AD-1CBC7C708A20}"/>
          </ac:spMkLst>
        </pc:spChg>
        <pc:spChg chg="mod">
          <ac:chgData name="Newman, Taylor N" userId="f9d9b443-8586-41cc-9681-3fedb8f060fd" providerId="ADAL" clId="{B748B7EA-4EC9-424B-8135-62256C0F5B64}" dt="2021-10-07T15:40:17.352" v="20" actId="20577"/>
          <ac:spMkLst>
            <pc:docMk/>
            <pc:sldMk cId="4095945419" sldId="264"/>
            <ac:spMk id="39" creationId="{20DCC6C2-0363-47E5-A912-1E88496FA446}"/>
          </ac:spMkLst>
        </pc:spChg>
      </pc:sldChg>
    </pc:docChg>
  </pc:docChgLst>
  <pc:docChgLst>
    <pc:chgData name="Newman, Taylor N" userId="S::taylor.newman@kroger.com::f9d9b443-8586-41cc-9681-3fedb8f060fd" providerId="AD" clId="Web-{11B662AD-EAAC-D600-B986-3898EEA9B9AB}"/>
    <pc:docChg chg="modSld">
      <pc:chgData name="Newman, Taylor N" userId="S::taylor.newman@kroger.com::f9d9b443-8586-41cc-9681-3fedb8f060fd" providerId="AD" clId="Web-{11B662AD-EAAC-D600-B986-3898EEA9B9AB}" dt="2021-07-15T13:50:46.665" v="1" actId="1076"/>
      <pc:docMkLst>
        <pc:docMk/>
      </pc:docMkLst>
      <pc:sldChg chg="modSp">
        <pc:chgData name="Newman, Taylor N" userId="S::taylor.newman@kroger.com::f9d9b443-8586-41cc-9681-3fedb8f060fd" providerId="AD" clId="Web-{11B662AD-EAAC-D600-B986-3898EEA9B9AB}" dt="2021-07-15T13:50:46.665" v="1" actId="1076"/>
        <pc:sldMkLst>
          <pc:docMk/>
          <pc:sldMk cId="4010765046" sldId="268"/>
        </pc:sldMkLst>
        <pc:grpChg chg="mod">
          <ac:chgData name="Newman, Taylor N" userId="S::taylor.newman@kroger.com::f9d9b443-8586-41cc-9681-3fedb8f060fd" providerId="AD" clId="Web-{11B662AD-EAAC-D600-B986-3898EEA9B9AB}" dt="2021-07-15T13:50:46.665" v="1" actId="1076"/>
          <ac:grpSpMkLst>
            <pc:docMk/>
            <pc:sldMk cId="4010765046" sldId="268"/>
            <ac:grpSpMk id="40" creationId="{16F2B652-C5C3-414E-84D9-30184F8F180B}"/>
          </ac:grpSpMkLst>
        </pc:grpChg>
      </pc:sldChg>
    </pc:docChg>
  </pc:docChgLst>
  <pc:docChgLst>
    <pc:chgData name="Bridget" userId="a00353fd-077a-403d-b436-d6b27c2ed448" providerId="ADAL" clId="{616BFF7C-F1D5-46DC-A0A6-BA51F508583E}"/>
    <pc:docChg chg="undo custSel modSld">
      <pc:chgData name="Bridget" userId="a00353fd-077a-403d-b436-d6b27c2ed448" providerId="ADAL" clId="{616BFF7C-F1D5-46DC-A0A6-BA51F508583E}" dt="2021-07-14T16:49:21.395" v="136" actId="113"/>
      <pc:docMkLst>
        <pc:docMk/>
      </pc:docMkLst>
      <pc:sldChg chg="modSp mod">
        <pc:chgData name="Bridget" userId="a00353fd-077a-403d-b436-d6b27c2ed448" providerId="ADAL" clId="{616BFF7C-F1D5-46DC-A0A6-BA51F508583E}" dt="2021-07-14T16:49:21.395" v="136" actId="113"/>
        <pc:sldMkLst>
          <pc:docMk/>
          <pc:sldMk cId="4095945419" sldId="264"/>
        </pc:sldMkLst>
        <pc:spChg chg="mod">
          <ac:chgData name="Bridget" userId="a00353fd-077a-403d-b436-d6b27c2ed448" providerId="ADAL" clId="{616BFF7C-F1D5-46DC-A0A6-BA51F508583E}" dt="2021-07-14T16:47:17.104" v="132" actId="14100"/>
          <ac:spMkLst>
            <pc:docMk/>
            <pc:sldMk cId="4095945419" sldId="264"/>
            <ac:spMk id="33" creationId="{92618BF8-53C2-47FC-857C-06BEC75D6A40}"/>
          </ac:spMkLst>
        </pc:spChg>
        <pc:spChg chg="mod">
          <ac:chgData name="Bridget" userId="a00353fd-077a-403d-b436-d6b27c2ed448" providerId="ADAL" clId="{616BFF7C-F1D5-46DC-A0A6-BA51F508583E}" dt="2021-07-14T16:49:21.395" v="136" actId="113"/>
          <ac:spMkLst>
            <pc:docMk/>
            <pc:sldMk cId="4095945419" sldId="264"/>
            <ac:spMk id="34" creationId="{2A9C22F0-5548-4F92-B7AD-1CBC7C708A20}"/>
          </ac:spMkLst>
        </pc:spChg>
        <pc:spChg chg="mod">
          <ac:chgData name="Bridget" userId="a00353fd-077a-403d-b436-d6b27c2ed448" providerId="ADAL" clId="{616BFF7C-F1D5-46DC-A0A6-BA51F508583E}" dt="2021-07-14T16:46:43.704" v="94" actId="113"/>
          <ac:spMkLst>
            <pc:docMk/>
            <pc:sldMk cId="4095945419" sldId="264"/>
            <ac:spMk id="39" creationId="{20DCC6C2-0363-47E5-A912-1E88496FA446}"/>
          </ac:spMkLst>
        </pc:spChg>
      </pc:sldChg>
      <pc:sldChg chg="modSp mod">
        <pc:chgData name="Bridget" userId="a00353fd-077a-403d-b436-d6b27c2ed448" providerId="ADAL" clId="{616BFF7C-F1D5-46DC-A0A6-BA51F508583E}" dt="2021-07-14T16:43:52.477" v="93" actId="20577"/>
        <pc:sldMkLst>
          <pc:docMk/>
          <pc:sldMk cId="4010765046" sldId="268"/>
        </pc:sldMkLst>
        <pc:spChg chg="mod">
          <ac:chgData name="Bridget" userId="a00353fd-077a-403d-b436-d6b27c2ed448" providerId="ADAL" clId="{616BFF7C-F1D5-46DC-A0A6-BA51F508583E}" dt="2021-07-14T16:43:52.477" v="93" actId="20577"/>
          <ac:spMkLst>
            <pc:docMk/>
            <pc:sldMk cId="4010765046" sldId="268"/>
            <ac:spMk id="36" creationId="{4F410FA3-5B46-4A98-A008-660E604A3E41}"/>
          </ac:spMkLst>
        </pc:spChg>
      </pc:sldChg>
    </pc:docChg>
  </pc:docChgLst>
  <pc:docChgLst>
    <pc:chgData name="Newman, Taylor N" userId="S::taylor.newman@kroger.com::f9d9b443-8586-41cc-9681-3fedb8f060fd" providerId="AD" clId="Web-{0BEC6F4D-FCC8-4271-BF28-E58BBD0DFB64}"/>
    <pc:docChg chg="modSld">
      <pc:chgData name="Newman, Taylor N" userId="S::taylor.newman@kroger.com::f9d9b443-8586-41cc-9681-3fedb8f060fd" providerId="AD" clId="Web-{0BEC6F4D-FCC8-4271-BF28-E58BBD0DFB64}" dt="2021-07-15T13:49:34.433" v="2" actId="1076"/>
      <pc:docMkLst>
        <pc:docMk/>
      </pc:docMkLst>
      <pc:sldChg chg="modSp">
        <pc:chgData name="Newman, Taylor N" userId="S::taylor.newman@kroger.com::f9d9b443-8586-41cc-9681-3fedb8f060fd" providerId="AD" clId="Web-{0BEC6F4D-FCC8-4271-BF28-E58BBD0DFB64}" dt="2021-07-15T13:49:34.433" v="2" actId="1076"/>
        <pc:sldMkLst>
          <pc:docMk/>
          <pc:sldMk cId="4095945419" sldId="264"/>
        </pc:sldMkLst>
        <pc:spChg chg="mod">
          <ac:chgData name="Newman, Taylor N" userId="S::taylor.newman@kroger.com::f9d9b443-8586-41cc-9681-3fedb8f060fd" providerId="AD" clId="Web-{0BEC6F4D-FCC8-4271-BF28-E58BBD0DFB64}" dt="2021-07-15T13:49:10.792" v="1" actId="1076"/>
          <ac:spMkLst>
            <pc:docMk/>
            <pc:sldMk cId="4095945419" sldId="264"/>
            <ac:spMk id="32" creationId="{79604DEC-228B-4C88-9E26-4D2E10919864}"/>
          </ac:spMkLst>
        </pc:spChg>
        <pc:picChg chg="mod">
          <ac:chgData name="Newman, Taylor N" userId="S::taylor.newman@kroger.com::f9d9b443-8586-41cc-9681-3fedb8f060fd" providerId="AD" clId="Web-{0BEC6F4D-FCC8-4271-BF28-E58BBD0DFB64}" dt="2021-07-15T13:49:34.433" v="2" actId="1076"/>
          <ac:picMkLst>
            <pc:docMk/>
            <pc:sldMk cId="4095945419" sldId="264"/>
            <ac:picMk id="26" creationId="{6507274D-E42F-4AC0-8333-DECD9086140A}"/>
          </ac:picMkLst>
        </pc:picChg>
      </pc:sldChg>
    </pc:docChg>
  </pc:docChgLst>
  <pc:docChgLst>
    <pc:chgData name="Newman, Taylor N" userId="f9d9b443-8586-41cc-9681-3fedb8f060fd" providerId="ADAL" clId="{6F3EA55B-901D-44B8-AC63-55702E4E1FB3}"/>
    <pc:docChg chg="undo custSel addSld modSld sldOrd">
      <pc:chgData name="Newman, Taylor N" userId="f9d9b443-8586-41cc-9681-3fedb8f060fd" providerId="ADAL" clId="{6F3EA55B-901D-44B8-AC63-55702E4E1FB3}" dt="2021-07-15T12:52:53.075" v="1627" actId="1076"/>
      <pc:docMkLst>
        <pc:docMk/>
      </pc:docMkLst>
      <pc:sldChg chg="addSp delSp modSp mod modNotesTx">
        <pc:chgData name="Newman, Taylor N" userId="f9d9b443-8586-41cc-9681-3fedb8f060fd" providerId="ADAL" clId="{6F3EA55B-901D-44B8-AC63-55702E4E1FB3}" dt="2021-07-14T17:48:43.052" v="1476" actId="113"/>
        <pc:sldMkLst>
          <pc:docMk/>
          <pc:sldMk cId="4095945419" sldId="264"/>
        </pc:sldMkLst>
        <pc:spChg chg="mod">
          <ac:chgData name="Newman, Taylor N" userId="f9d9b443-8586-41cc-9681-3fedb8f060fd" providerId="ADAL" clId="{6F3EA55B-901D-44B8-AC63-55702E4E1FB3}" dt="2021-07-14T16:49:28.700" v="415" actId="1076"/>
          <ac:spMkLst>
            <pc:docMk/>
            <pc:sldMk cId="4095945419" sldId="264"/>
            <ac:spMk id="4" creationId="{EFD1A393-7D42-40B5-819D-478DF924C700}"/>
          </ac:spMkLst>
        </pc:spChg>
        <pc:spChg chg="mod">
          <ac:chgData name="Newman, Taylor N" userId="f9d9b443-8586-41cc-9681-3fedb8f060fd" providerId="ADAL" clId="{6F3EA55B-901D-44B8-AC63-55702E4E1FB3}" dt="2021-07-14T17:47:58.893" v="1472" actId="1076"/>
          <ac:spMkLst>
            <pc:docMk/>
            <pc:sldMk cId="4095945419" sldId="264"/>
            <ac:spMk id="21" creationId="{E09257A8-E0D1-475D-A563-982BFF6DA98D}"/>
          </ac:spMkLst>
        </pc:spChg>
        <pc:spChg chg="del">
          <ac:chgData name="Newman, Taylor N" userId="f9d9b443-8586-41cc-9681-3fedb8f060fd" providerId="ADAL" clId="{6F3EA55B-901D-44B8-AC63-55702E4E1FB3}" dt="2021-07-14T16:49:17.132" v="412" actId="478"/>
          <ac:spMkLst>
            <pc:docMk/>
            <pc:sldMk cId="4095945419" sldId="264"/>
            <ac:spMk id="27" creationId="{9B6F2059-9AA7-4B62-8BD6-4CB4E640FAD4}"/>
          </ac:spMkLst>
        </pc:spChg>
        <pc:spChg chg="add mod">
          <ac:chgData name="Newman, Taylor N" userId="f9d9b443-8586-41cc-9681-3fedb8f060fd" providerId="ADAL" clId="{6F3EA55B-901D-44B8-AC63-55702E4E1FB3}" dt="2021-07-14T16:49:41.207" v="419" actId="1076"/>
          <ac:spMkLst>
            <pc:docMk/>
            <pc:sldMk cId="4095945419" sldId="264"/>
            <ac:spMk id="28" creationId="{9DB85C23-8D16-4E53-B73E-2292431F926B}"/>
          </ac:spMkLst>
        </pc:spChg>
        <pc:spChg chg="mod">
          <ac:chgData name="Newman, Taylor N" userId="f9d9b443-8586-41cc-9681-3fedb8f060fd" providerId="ADAL" clId="{6F3EA55B-901D-44B8-AC63-55702E4E1FB3}" dt="2021-07-14T17:48:09.464" v="1474" actId="1076"/>
          <ac:spMkLst>
            <pc:docMk/>
            <pc:sldMk cId="4095945419" sldId="264"/>
            <ac:spMk id="32" creationId="{79604DEC-228B-4C88-9E26-4D2E10919864}"/>
          </ac:spMkLst>
        </pc:spChg>
        <pc:spChg chg="mod">
          <ac:chgData name="Newman, Taylor N" userId="f9d9b443-8586-41cc-9681-3fedb8f060fd" providerId="ADAL" clId="{6F3EA55B-901D-44B8-AC63-55702E4E1FB3}" dt="2021-07-14T16:50:27.281" v="421" actId="403"/>
          <ac:spMkLst>
            <pc:docMk/>
            <pc:sldMk cId="4095945419" sldId="264"/>
            <ac:spMk id="33" creationId="{92618BF8-53C2-47FC-857C-06BEC75D6A40}"/>
          </ac:spMkLst>
        </pc:spChg>
        <pc:spChg chg="mod">
          <ac:chgData name="Newman, Taylor N" userId="f9d9b443-8586-41cc-9681-3fedb8f060fd" providerId="ADAL" clId="{6F3EA55B-901D-44B8-AC63-55702E4E1FB3}" dt="2021-07-14T16:50:34.695" v="422" actId="1076"/>
          <ac:spMkLst>
            <pc:docMk/>
            <pc:sldMk cId="4095945419" sldId="264"/>
            <ac:spMk id="34" creationId="{2A9C22F0-5548-4F92-B7AD-1CBC7C708A20}"/>
          </ac:spMkLst>
        </pc:spChg>
        <pc:spChg chg="mod">
          <ac:chgData name="Newman, Taylor N" userId="f9d9b443-8586-41cc-9681-3fedb8f060fd" providerId="ADAL" clId="{6F3EA55B-901D-44B8-AC63-55702E4E1FB3}" dt="2021-07-14T17:48:43.052" v="1476" actId="113"/>
          <ac:spMkLst>
            <pc:docMk/>
            <pc:sldMk cId="4095945419" sldId="264"/>
            <ac:spMk id="38" creationId="{BC4104FE-7957-43EE-9D3F-7DB0732D6134}"/>
          </ac:spMkLst>
        </pc:spChg>
        <pc:picChg chg="mod">
          <ac:chgData name="Newman, Taylor N" userId="f9d9b443-8586-41cc-9681-3fedb8f060fd" providerId="ADAL" clId="{6F3EA55B-901D-44B8-AC63-55702E4E1FB3}" dt="2021-07-14T17:47:56.011" v="1470" actId="1076"/>
          <ac:picMkLst>
            <pc:docMk/>
            <pc:sldMk cId="4095945419" sldId="264"/>
            <ac:picMk id="7" creationId="{96A3E968-2775-44DA-9E4D-072340BE9B67}"/>
          </ac:picMkLst>
        </pc:picChg>
      </pc:sldChg>
      <pc:sldChg chg="modSp mod">
        <pc:chgData name="Newman, Taylor N" userId="f9d9b443-8586-41cc-9681-3fedb8f060fd" providerId="ADAL" clId="{6F3EA55B-901D-44B8-AC63-55702E4E1FB3}" dt="2021-07-14T18:00:05.031" v="1584" actId="14100"/>
        <pc:sldMkLst>
          <pc:docMk/>
          <pc:sldMk cId="1060894582" sldId="265"/>
        </pc:sldMkLst>
        <pc:spChg chg="mod">
          <ac:chgData name="Newman, Taylor N" userId="f9d9b443-8586-41cc-9681-3fedb8f060fd" providerId="ADAL" clId="{6F3EA55B-901D-44B8-AC63-55702E4E1FB3}" dt="2021-07-14T18:00:05.031" v="1584" actId="14100"/>
          <ac:spMkLst>
            <pc:docMk/>
            <pc:sldMk cId="1060894582" sldId="265"/>
            <ac:spMk id="23" creationId="{FB994549-ADB0-4025-B6F3-3F7532D74E14}"/>
          </ac:spMkLst>
        </pc:spChg>
      </pc:sldChg>
      <pc:sldChg chg="addSp delSp modSp mod ord delCm modCm modNotesTx">
        <pc:chgData name="Newman, Taylor N" userId="f9d9b443-8586-41cc-9681-3fedb8f060fd" providerId="ADAL" clId="{6F3EA55B-901D-44B8-AC63-55702E4E1FB3}" dt="2021-07-15T12:52:53.075" v="1627" actId="1076"/>
        <pc:sldMkLst>
          <pc:docMk/>
          <pc:sldMk cId="4010765046" sldId="268"/>
        </pc:sldMkLst>
        <pc:spChg chg="del">
          <ac:chgData name="Newman, Taylor N" userId="f9d9b443-8586-41cc-9681-3fedb8f060fd" providerId="ADAL" clId="{6F3EA55B-901D-44B8-AC63-55702E4E1FB3}" dt="2021-07-14T16:53:34.817" v="427" actId="478"/>
          <ac:spMkLst>
            <pc:docMk/>
            <pc:sldMk cId="4010765046" sldId="268"/>
            <ac:spMk id="2" creationId="{9485253C-181C-43B6-9922-BA3F2567ABB5}"/>
          </ac:spMkLst>
        </pc:spChg>
        <pc:spChg chg="add del">
          <ac:chgData name="Newman, Taylor N" userId="f9d9b443-8586-41cc-9681-3fedb8f060fd" providerId="ADAL" clId="{6F3EA55B-901D-44B8-AC63-55702E4E1FB3}" dt="2021-07-14T17:02:15.610" v="429" actId="478"/>
          <ac:spMkLst>
            <pc:docMk/>
            <pc:sldMk cId="4010765046" sldId="268"/>
            <ac:spMk id="4" creationId="{24073868-FEB5-42CF-999D-0A72181ACA0E}"/>
          </ac:spMkLst>
        </pc:spChg>
        <pc:spChg chg="add mod">
          <ac:chgData name="Newman, Taylor N" userId="f9d9b443-8586-41cc-9681-3fedb8f060fd" providerId="ADAL" clId="{6F3EA55B-901D-44B8-AC63-55702E4E1FB3}" dt="2021-07-15T12:50:57.889" v="1586"/>
          <ac:spMkLst>
            <pc:docMk/>
            <pc:sldMk cId="4010765046" sldId="268"/>
            <ac:spMk id="6" creationId="{8A568017-656E-486B-8774-D602084C6CF3}"/>
          </ac:spMkLst>
        </pc:spChg>
        <pc:spChg chg="mod">
          <ac:chgData name="Newman, Taylor N" userId="f9d9b443-8586-41cc-9681-3fedb8f060fd" providerId="ADAL" clId="{6F3EA55B-901D-44B8-AC63-55702E4E1FB3}" dt="2021-07-14T17:43:35.550" v="920" actId="1035"/>
          <ac:spMkLst>
            <pc:docMk/>
            <pc:sldMk cId="4010765046" sldId="268"/>
            <ac:spMk id="9" creationId="{D14E5F13-43CC-4E5E-8C08-5808BEE749E2}"/>
          </ac:spMkLst>
        </pc:spChg>
        <pc:spChg chg="mod">
          <ac:chgData name="Newman, Taylor N" userId="f9d9b443-8586-41cc-9681-3fedb8f060fd" providerId="ADAL" clId="{6F3EA55B-901D-44B8-AC63-55702E4E1FB3}" dt="2021-07-14T17:43:35.550" v="920" actId="1035"/>
          <ac:spMkLst>
            <pc:docMk/>
            <pc:sldMk cId="4010765046" sldId="268"/>
            <ac:spMk id="10" creationId="{06AEC5CD-A018-4A51-BE90-737169BE279B}"/>
          </ac:spMkLst>
        </pc:spChg>
        <pc:spChg chg="mod">
          <ac:chgData name="Newman, Taylor N" userId="f9d9b443-8586-41cc-9681-3fedb8f060fd" providerId="ADAL" clId="{6F3EA55B-901D-44B8-AC63-55702E4E1FB3}" dt="2021-07-15T12:51:35.911" v="1624" actId="1076"/>
          <ac:spMkLst>
            <pc:docMk/>
            <pc:sldMk cId="4010765046" sldId="268"/>
            <ac:spMk id="21" creationId="{E09257A8-E0D1-475D-A563-982BFF6DA98D}"/>
          </ac:spMkLst>
        </pc:spChg>
        <pc:spChg chg="add mod ord">
          <ac:chgData name="Newman, Taylor N" userId="f9d9b443-8586-41cc-9681-3fedb8f060fd" providerId="ADAL" clId="{6F3EA55B-901D-44B8-AC63-55702E4E1FB3}" dt="2021-07-14T17:43:35.550" v="920" actId="1035"/>
          <ac:spMkLst>
            <pc:docMk/>
            <pc:sldMk cId="4010765046" sldId="268"/>
            <ac:spMk id="23" creationId="{75A1D3AC-6680-4EA6-BE43-94F916E598F7}"/>
          </ac:spMkLst>
        </pc:spChg>
        <pc:spChg chg="mod">
          <ac:chgData name="Newman, Taylor N" userId="f9d9b443-8586-41cc-9681-3fedb8f060fd" providerId="ADAL" clId="{6F3EA55B-901D-44B8-AC63-55702E4E1FB3}" dt="2021-07-15T12:50:57.889" v="1586"/>
          <ac:spMkLst>
            <pc:docMk/>
            <pc:sldMk cId="4010765046" sldId="268"/>
            <ac:spMk id="24" creationId="{7D465639-91F2-4273-A8F0-41E39F08F6FB}"/>
          </ac:spMkLst>
        </pc:spChg>
        <pc:spChg chg="add del mod ord">
          <ac:chgData name="Newman, Taylor N" userId="f9d9b443-8586-41cc-9681-3fedb8f060fd" providerId="ADAL" clId="{6F3EA55B-901D-44B8-AC63-55702E4E1FB3}" dt="2021-07-14T16:47:18.877" v="181" actId="478"/>
          <ac:spMkLst>
            <pc:docMk/>
            <pc:sldMk cId="4010765046" sldId="268"/>
            <ac:spMk id="25" creationId="{B93CC69C-DEF5-42E8-98C1-84A083C66012}"/>
          </ac:spMkLst>
        </pc:spChg>
        <pc:spChg chg="mod">
          <ac:chgData name="Newman, Taylor N" userId="f9d9b443-8586-41cc-9681-3fedb8f060fd" providerId="ADAL" clId="{6F3EA55B-901D-44B8-AC63-55702E4E1FB3}" dt="2021-07-14T17:43:35.550" v="920" actId="1035"/>
          <ac:spMkLst>
            <pc:docMk/>
            <pc:sldMk cId="4010765046" sldId="268"/>
            <ac:spMk id="26" creationId="{2B69A6F7-BA22-4414-A19E-A8742172A950}"/>
          </ac:spMkLst>
        </pc:spChg>
        <pc:spChg chg="add del mod">
          <ac:chgData name="Newman, Taylor N" userId="f9d9b443-8586-41cc-9681-3fedb8f060fd" providerId="ADAL" clId="{6F3EA55B-901D-44B8-AC63-55702E4E1FB3}" dt="2021-07-14T16:46:49.280" v="167"/>
          <ac:spMkLst>
            <pc:docMk/>
            <pc:sldMk cId="4010765046" sldId="268"/>
            <ac:spMk id="27" creationId="{B3E7DB76-4FA0-468B-B2B1-3B68A2DEFB6C}"/>
          </ac:spMkLst>
        </pc:spChg>
        <pc:spChg chg="mod">
          <ac:chgData name="Newman, Taylor N" userId="f9d9b443-8586-41cc-9681-3fedb8f060fd" providerId="ADAL" clId="{6F3EA55B-901D-44B8-AC63-55702E4E1FB3}" dt="2021-07-15T12:51:38.803" v="1625" actId="1076"/>
          <ac:spMkLst>
            <pc:docMk/>
            <pc:sldMk cId="4010765046" sldId="268"/>
            <ac:spMk id="28" creationId="{D5C9717E-9036-47FC-A46B-9C5034621067}"/>
          </ac:spMkLst>
        </pc:spChg>
        <pc:spChg chg="add del mod ord">
          <ac:chgData name="Newman, Taylor N" userId="f9d9b443-8586-41cc-9681-3fedb8f060fd" providerId="ADAL" clId="{6F3EA55B-901D-44B8-AC63-55702E4E1FB3}" dt="2021-07-14T17:21:40.969" v="597" actId="478"/>
          <ac:spMkLst>
            <pc:docMk/>
            <pc:sldMk cId="4010765046" sldId="268"/>
            <ac:spMk id="29" creationId="{DEFF4778-2428-4836-90E3-487F1F4AD29B}"/>
          </ac:spMkLst>
        </pc:spChg>
        <pc:spChg chg="add del mod ord">
          <ac:chgData name="Newman, Taylor N" userId="f9d9b443-8586-41cc-9681-3fedb8f060fd" providerId="ADAL" clId="{6F3EA55B-901D-44B8-AC63-55702E4E1FB3}" dt="2021-07-14T16:47:24.317" v="183" actId="478"/>
          <ac:spMkLst>
            <pc:docMk/>
            <pc:sldMk cId="4010765046" sldId="268"/>
            <ac:spMk id="30" creationId="{39054FB0-FEC9-43C9-AD6D-7AC02BC4E45F}"/>
          </ac:spMkLst>
        </pc:spChg>
        <pc:spChg chg="mod">
          <ac:chgData name="Newman, Taylor N" userId="f9d9b443-8586-41cc-9681-3fedb8f060fd" providerId="ADAL" clId="{6F3EA55B-901D-44B8-AC63-55702E4E1FB3}" dt="2021-07-15T12:51:41.926" v="1626" actId="1076"/>
          <ac:spMkLst>
            <pc:docMk/>
            <pc:sldMk cId="4010765046" sldId="268"/>
            <ac:spMk id="31" creationId="{E3773B76-3CB3-412A-80E9-C7CE6BBE8D9D}"/>
          </ac:spMkLst>
        </pc:spChg>
        <pc:spChg chg="add mod">
          <ac:chgData name="Newman, Taylor N" userId="f9d9b443-8586-41cc-9681-3fedb8f060fd" providerId="ADAL" clId="{6F3EA55B-901D-44B8-AC63-55702E4E1FB3}" dt="2021-07-15T12:50:57.889" v="1586"/>
          <ac:spMkLst>
            <pc:docMk/>
            <pc:sldMk cId="4010765046" sldId="268"/>
            <ac:spMk id="32" creationId="{3F25D233-60D2-4F0F-9324-098129D8E804}"/>
          </ac:spMkLst>
        </pc:spChg>
        <pc:spChg chg="add mod">
          <ac:chgData name="Newman, Taylor N" userId="f9d9b443-8586-41cc-9681-3fedb8f060fd" providerId="ADAL" clId="{6F3EA55B-901D-44B8-AC63-55702E4E1FB3}" dt="2021-07-15T12:50:57.889" v="1586"/>
          <ac:spMkLst>
            <pc:docMk/>
            <pc:sldMk cId="4010765046" sldId="268"/>
            <ac:spMk id="33" creationId="{8161EA87-C31A-4B9D-868F-DBE40A5A630D}"/>
          </ac:spMkLst>
        </pc:spChg>
        <pc:spChg chg="add mod">
          <ac:chgData name="Newman, Taylor N" userId="f9d9b443-8586-41cc-9681-3fedb8f060fd" providerId="ADAL" clId="{6F3EA55B-901D-44B8-AC63-55702E4E1FB3}" dt="2021-07-15T12:50:57.889" v="1586"/>
          <ac:spMkLst>
            <pc:docMk/>
            <pc:sldMk cId="4010765046" sldId="268"/>
            <ac:spMk id="34" creationId="{CECA8393-55A2-40B6-917D-8CEF8B7AA5D9}"/>
          </ac:spMkLst>
        </pc:spChg>
        <pc:spChg chg="add mod">
          <ac:chgData name="Newman, Taylor N" userId="f9d9b443-8586-41cc-9681-3fedb8f060fd" providerId="ADAL" clId="{6F3EA55B-901D-44B8-AC63-55702E4E1FB3}" dt="2021-07-15T12:50:57.889" v="1586"/>
          <ac:spMkLst>
            <pc:docMk/>
            <pc:sldMk cId="4010765046" sldId="268"/>
            <ac:spMk id="35" creationId="{5D2ABFD1-E2A3-45A1-A741-9146F91A28CC}"/>
          </ac:spMkLst>
        </pc:spChg>
        <pc:spChg chg="mod">
          <ac:chgData name="Newman, Taylor N" userId="f9d9b443-8586-41cc-9681-3fedb8f060fd" providerId="ADAL" clId="{6F3EA55B-901D-44B8-AC63-55702E4E1FB3}" dt="2021-07-15T12:51:31.939" v="1623" actId="1076"/>
          <ac:spMkLst>
            <pc:docMk/>
            <pc:sldMk cId="4010765046" sldId="268"/>
            <ac:spMk id="36" creationId="{4F410FA3-5B46-4A98-A008-660E604A3E41}"/>
          </ac:spMkLst>
        </pc:spChg>
        <pc:spChg chg="mod">
          <ac:chgData name="Newman, Taylor N" userId="f9d9b443-8586-41cc-9681-3fedb8f060fd" providerId="ADAL" clId="{6F3EA55B-901D-44B8-AC63-55702E4E1FB3}" dt="2021-07-15T12:52:53.075" v="1627" actId="1076"/>
          <ac:spMkLst>
            <pc:docMk/>
            <pc:sldMk cId="4010765046" sldId="268"/>
            <ac:spMk id="37" creationId="{472CB7E9-1925-4BA7-9251-0580417D4A05}"/>
          </ac:spMkLst>
        </pc:spChg>
        <pc:spChg chg="mod">
          <ac:chgData name="Newman, Taylor N" userId="f9d9b443-8586-41cc-9681-3fedb8f060fd" providerId="ADAL" clId="{6F3EA55B-901D-44B8-AC63-55702E4E1FB3}" dt="2021-07-14T17:43:35.550" v="920" actId="1035"/>
          <ac:spMkLst>
            <pc:docMk/>
            <pc:sldMk cId="4010765046" sldId="268"/>
            <ac:spMk id="43" creationId="{09562FFB-4EF9-4B47-B9C4-6B55FD4CF459}"/>
          </ac:spMkLst>
        </pc:spChg>
        <pc:spChg chg="mod">
          <ac:chgData name="Newman, Taylor N" userId="f9d9b443-8586-41cc-9681-3fedb8f060fd" providerId="ADAL" clId="{6F3EA55B-901D-44B8-AC63-55702E4E1FB3}" dt="2021-07-14T17:43:35.550" v="920" actId="1035"/>
          <ac:spMkLst>
            <pc:docMk/>
            <pc:sldMk cId="4010765046" sldId="268"/>
            <ac:spMk id="46" creationId="{9F432373-BF82-4201-8F23-63931B74A747}"/>
          </ac:spMkLst>
        </pc:spChg>
        <pc:spChg chg="add del mod">
          <ac:chgData name="Newman, Taylor N" userId="f9d9b443-8586-41cc-9681-3fedb8f060fd" providerId="ADAL" clId="{6F3EA55B-901D-44B8-AC63-55702E4E1FB3}" dt="2021-07-14T17:22:40.993" v="623" actId="478"/>
          <ac:spMkLst>
            <pc:docMk/>
            <pc:sldMk cId="4010765046" sldId="268"/>
            <ac:spMk id="47" creationId="{0D92B7CB-A451-4F78-A524-9816ED4FB5F3}"/>
          </ac:spMkLst>
        </pc:spChg>
        <pc:spChg chg="add del mod">
          <ac:chgData name="Newman, Taylor N" userId="f9d9b443-8586-41cc-9681-3fedb8f060fd" providerId="ADAL" clId="{6F3EA55B-901D-44B8-AC63-55702E4E1FB3}" dt="2021-07-14T17:43:35.550" v="920" actId="1035"/>
          <ac:spMkLst>
            <pc:docMk/>
            <pc:sldMk cId="4010765046" sldId="268"/>
            <ac:spMk id="48" creationId="{7BC69F44-83DD-448D-9E9F-B1D5BF807316}"/>
          </ac:spMkLst>
        </pc:spChg>
        <pc:spChg chg="mod">
          <ac:chgData name="Newman, Taylor N" userId="f9d9b443-8586-41cc-9681-3fedb8f060fd" providerId="ADAL" clId="{6F3EA55B-901D-44B8-AC63-55702E4E1FB3}" dt="2021-07-14T17:43:35.550" v="920" actId="1035"/>
          <ac:spMkLst>
            <pc:docMk/>
            <pc:sldMk cId="4010765046" sldId="268"/>
            <ac:spMk id="49" creationId="{4AF1C4AB-33DD-407A-92FB-667A4ED31334}"/>
          </ac:spMkLst>
        </pc:spChg>
        <pc:spChg chg="mod">
          <ac:chgData name="Newman, Taylor N" userId="f9d9b443-8586-41cc-9681-3fedb8f060fd" providerId="ADAL" clId="{6F3EA55B-901D-44B8-AC63-55702E4E1FB3}" dt="2021-07-14T17:43:35.550" v="920" actId="1035"/>
          <ac:spMkLst>
            <pc:docMk/>
            <pc:sldMk cId="4010765046" sldId="268"/>
            <ac:spMk id="50" creationId="{9062DAC9-11D6-4782-8E7C-88F2BF7D7D0F}"/>
          </ac:spMkLst>
        </pc:spChg>
        <pc:spChg chg="add mod">
          <ac:chgData name="Newman, Taylor N" userId="f9d9b443-8586-41cc-9681-3fedb8f060fd" providerId="ADAL" clId="{6F3EA55B-901D-44B8-AC63-55702E4E1FB3}" dt="2021-07-14T17:43:35.550" v="920" actId="1035"/>
          <ac:spMkLst>
            <pc:docMk/>
            <pc:sldMk cId="4010765046" sldId="268"/>
            <ac:spMk id="51" creationId="{C7740D8F-889D-42C1-91A6-58B97A68E784}"/>
          </ac:spMkLst>
        </pc:spChg>
        <pc:spChg chg="mod">
          <ac:chgData name="Newman, Taylor N" userId="f9d9b443-8586-41cc-9681-3fedb8f060fd" providerId="ADAL" clId="{6F3EA55B-901D-44B8-AC63-55702E4E1FB3}" dt="2021-07-14T17:43:35.550" v="920" actId="1035"/>
          <ac:spMkLst>
            <pc:docMk/>
            <pc:sldMk cId="4010765046" sldId="268"/>
            <ac:spMk id="52" creationId="{A67AC75E-F309-493B-8EA3-810D307A5421}"/>
          </ac:spMkLst>
        </pc:spChg>
        <pc:spChg chg="add mod">
          <ac:chgData name="Newman, Taylor N" userId="f9d9b443-8586-41cc-9681-3fedb8f060fd" providerId="ADAL" clId="{6F3EA55B-901D-44B8-AC63-55702E4E1FB3}" dt="2021-07-14T17:43:35.550" v="920" actId="1035"/>
          <ac:spMkLst>
            <pc:docMk/>
            <pc:sldMk cId="4010765046" sldId="268"/>
            <ac:spMk id="53" creationId="{542D2779-2B8C-4F90-A7EF-D45E4E9A0647}"/>
          </ac:spMkLst>
        </pc:spChg>
        <pc:spChg chg="add mod">
          <ac:chgData name="Newman, Taylor N" userId="f9d9b443-8586-41cc-9681-3fedb8f060fd" providerId="ADAL" clId="{6F3EA55B-901D-44B8-AC63-55702E4E1FB3}" dt="2021-07-14T17:43:35.550" v="920" actId="1035"/>
          <ac:spMkLst>
            <pc:docMk/>
            <pc:sldMk cId="4010765046" sldId="268"/>
            <ac:spMk id="54" creationId="{C09FD112-5FC3-4DC5-90A4-87E072BF94CE}"/>
          </ac:spMkLst>
        </pc:spChg>
        <pc:spChg chg="mod">
          <ac:chgData name="Newman, Taylor N" userId="f9d9b443-8586-41cc-9681-3fedb8f060fd" providerId="ADAL" clId="{6F3EA55B-901D-44B8-AC63-55702E4E1FB3}" dt="2021-07-14T17:27:25.746" v="775" actId="1035"/>
          <ac:spMkLst>
            <pc:docMk/>
            <pc:sldMk cId="4010765046" sldId="268"/>
            <ac:spMk id="55" creationId="{6762A259-F88D-404C-88F7-CAF0196B2BB9}"/>
          </ac:spMkLst>
        </pc:spChg>
        <pc:spChg chg="add mod">
          <ac:chgData name="Newman, Taylor N" userId="f9d9b443-8586-41cc-9681-3fedb8f060fd" providerId="ADAL" clId="{6F3EA55B-901D-44B8-AC63-55702E4E1FB3}" dt="2021-07-14T17:43:35.550" v="920" actId="1035"/>
          <ac:spMkLst>
            <pc:docMk/>
            <pc:sldMk cId="4010765046" sldId="268"/>
            <ac:spMk id="56" creationId="{D68103A2-C8B0-4B07-90F3-CC043D563723}"/>
          </ac:spMkLst>
        </pc:spChg>
        <pc:spChg chg="add mod">
          <ac:chgData name="Newman, Taylor N" userId="f9d9b443-8586-41cc-9681-3fedb8f060fd" providerId="ADAL" clId="{6F3EA55B-901D-44B8-AC63-55702E4E1FB3}" dt="2021-07-14T17:43:35.550" v="920" actId="1035"/>
          <ac:spMkLst>
            <pc:docMk/>
            <pc:sldMk cId="4010765046" sldId="268"/>
            <ac:spMk id="57" creationId="{D281EBD1-0B39-44C9-B965-11CF635246CE}"/>
          </ac:spMkLst>
        </pc:spChg>
        <pc:spChg chg="add mod ord">
          <ac:chgData name="Newman, Taylor N" userId="f9d9b443-8586-41cc-9681-3fedb8f060fd" providerId="ADAL" clId="{6F3EA55B-901D-44B8-AC63-55702E4E1FB3}" dt="2021-07-14T17:44:14.995" v="943" actId="1076"/>
          <ac:spMkLst>
            <pc:docMk/>
            <pc:sldMk cId="4010765046" sldId="268"/>
            <ac:spMk id="58" creationId="{DF07F6F1-67BD-49C3-B8C6-9C794F43E7B3}"/>
          </ac:spMkLst>
        </pc:spChg>
        <pc:grpChg chg="add mod">
          <ac:chgData name="Newman, Taylor N" userId="f9d9b443-8586-41cc-9681-3fedb8f060fd" providerId="ADAL" clId="{6F3EA55B-901D-44B8-AC63-55702E4E1FB3}" dt="2021-07-15T12:50:57.889" v="1586"/>
          <ac:grpSpMkLst>
            <pc:docMk/>
            <pc:sldMk cId="4010765046" sldId="268"/>
            <ac:grpSpMk id="38" creationId="{9E1C94FC-DCB1-4CCC-9AD1-7BE382100EBE}"/>
          </ac:grpSpMkLst>
        </pc:grpChg>
        <pc:grpChg chg="add mod">
          <ac:chgData name="Newman, Taylor N" userId="f9d9b443-8586-41cc-9681-3fedb8f060fd" providerId="ADAL" clId="{6F3EA55B-901D-44B8-AC63-55702E4E1FB3}" dt="2021-07-14T17:43:35.550" v="920" actId="1035"/>
          <ac:grpSpMkLst>
            <pc:docMk/>
            <pc:sldMk cId="4010765046" sldId="268"/>
            <ac:grpSpMk id="39" creationId="{716AE736-3D40-451E-A5A9-CDFF3069E8FE}"/>
          </ac:grpSpMkLst>
        </pc:grpChg>
        <pc:grpChg chg="add mod">
          <ac:chgData name="Newman, Taylor N" userId="f9d9b443-8586-41cc-9681-3fedb8f060fd" providerId="ADAL" clId="{6F3EA55B-901D-44B8-AC63-55702E4E1FB3}" dt="2021-07-14T17:44:07.171" v="941" actId="167"/>
          <ac:grpSpMkLst>
            <pc:docMk/>
            <pc:sldMk cId="4010765046" sldId="268"/>
            <ac:grpSpMk id="40" creationId="{16F2B652-C5C3-414E-84D9-30184F8F180B}"/>
          </ac:grpSpMkLst>
        </pc:grpChg>
        <pc:picChg chg="add del mod">
          <ac:chgData name="Newman, Taylor N" userId="f9d9b443-8586-41cc-9681-3fedb8f060fd" providerId="ADAL" clId="{6F3EA55B-901D-44B8-AC63-55702E4E1FB3}" dt="2021-07-14T17:22:56.076" v="627" actId="478"/>
          <ac:picMkLst>
            <pc:docMk/>
            <pc:sldMk cId="4010765046" sldId="268"/>
            <ac:picMk id="8" creationId="{7F8D1750-850F-42E3-900B-0B0490AA7763}"/>
          </ac:picMkLst>
        </pc:picChg>
        <pc:picChg chg="add del mod">
          <ac:chgData name="Newman, Taylor N" userId="f9d9b443-8586-41cc-9681-3fedb8f060fd" providerId="ADAL" clId="{6F3EA55B-901D-44B8-AC63-55702E4E1FB3}" dt="2021-07-14T17:22:56.076" v="627" actId="478"/>
          <ac:picMkLst>
            <pc:docMk/>
            <pc:sldMk cId="4010765046" sldId="268"/>
            <ac:picMk id="12" creationId="{576A12B2-2BC2-4A6F-B195-5594B7B0A3F8}"/>
          </ac:picMkLst>
        </pc:picChg>
        <pc:picChg chg="add del mod">
          <ac:chgData name="Newman, Taylor N" userId="f9d9b443-8586-41cc-9681-3fedb8f060fd" providerId="ADAL" clId="{6F3EA55B-901D-44B8-AC63-55702E4E1FB3}" dt="2021-07-14T17:22:56.076" v="627" actId="478"/>
          <ac:picMkLst>
            <pc:docMk/>
            <pc:sldMk cId="4010765046" sldId="268"/>
            <ac:picMk id="14" creationId="{EA202FC3-CB0D-4F9F-9BB5-EEC60861DADE}"/>
          </ac:picMkLst>
        </pc:picChg>
        <pc:picChg chg="add del mod">
          <ac:chgData name="Newman, Taylor N" userId="f9d9b443-8586-41cc-9681-3fedb8f060fd" providerId="ADAL" clId="{6F3EA55B-901D-44B8-AC63-55702E4E1FB3}" dt="2021-07-14T17:22:56.076" v="627" actId="478"/>
          <ac:picMkLst>
            <pc:docMk/>
            <pc:sldMk cId="4010765046" sldId="268"/>
            <ac:picMk id="17" creationId="{F8C96CAB-D578-488B-AD83-AB8A5CD7F4D0}"/>
          </ac:picMkLst>
        </pc:picChg>
        <pc:picChg chg="add del mod">
          <ac:chgData name="Newman, Taylor N" userId="f9d9b443-8586-41cc-9681-3fedb8f060fd" providerId="ADAL" clId="{6F3EA55B-901D-44B8-AC63-55702E4E1FB3}" dt="2021-07-14T17:22:56.076" v="627" actId="478"/>
          <ac:picMkLst>
            <pc:docMk/>
            <pc:sldMk cId="4010765046" sldId="268"/>
            <ac:picMk id="19" creationId="{FD6C8AC3-6256-44CC-B71E-49D67BA551C6}"/>
          </ac:picMkLst>
        </pc:picChg>
        <pc:picChg chg="add del mod">
          <ac:chgData name="Newman, Taylor N" userId="f9d9b443-8586-41cc-9681-3fedb8f060fd" providerId="ADAL" clId="{6F3EA55B-901D-44B8-AC63-55702E4E1FB3}" dt="2021-07-14T17:22:50.536" v="626" actId="478"/>
          <ac:picMkLst>
            <pc:docMk/>
            <pc:sldMk cId="4010765046" sldId="268"/>
            <ac:picMk id="22" creationId="{093F2D04-ABE7-487C-AF39-8B3CC1FCD9AB}"/>
          </ac:picMkLst>
        </pc:picChg>
      </pc:sldChg>
      <pc:sldChg chg="modSp add mod ord modTransition">
        <pc:chgData name="Newman, Taylor N" userId="f9d9b443-8586-41cc-9681-3fedb8f060fd" providerId="ADAL" clId="{6F3EA55B-901D-44B8-AC63-55702E4E1FB3}" dt="2021-07-14T17:49:24.021" v="1485"/>
        <pc:sldMkLst>
          <pc:docMk/>
          <pc:sldMk cId="1620059619" sldId="269"/>
        </pc:sldMkLst>
        <pc:spChg chg="mod">
          <ac:chgData name="Newman, Taylor N" userId="f9d9b443-8586-41cc-9681-3fedb8f060fd" providerId="ADAL" clId="{6F3EA55B-901D-44B8-AC63-55702E4E1FB3}" dt="2021-07-14T17:26:17.702" v="748" actId="1076"/>
          <ac:spMkLst>
            <pc:docMk/>
            <pc:sldMk cId="1620059619" sldId="269"/>
            <ac:spMk id="46" creationId="{9F432373-BF82-4201-8F23-63931B74A747}"/>
          </ac:spMkLst>
        </pc:spChg>
        <pc:spChg chg="mod">
          <ac:chgData name="Newman, Taylor N" userId="f9d9b443-8586-41cc-9681-3fedb8f060fd" providerId="ADAL" clId="{6F3EA55B-901D-44B8-AC63-55702E4E1FB3}" dt="2021-07-14T17:30:21.421" v="807" actId="13926"/>
          <ac:spMkLst>
            <pc:docMk/>
            <pc:sldMk cId="1620059619" sldId="269"/>
            <ac:spMk id="50" creationId="{9062DAC9-11D6-4782-8E7C-88F2BF7D7D0F}"/>
          </ac:spMkLst>
        </pc:spChg>
      </pc:sldChg>
      <pc:sldChg chg="addSp delSp modSp add mod ord modNotesTx">
        <pc:chgData name="Newman, Taylor N" userId="f9d9b443-8586-41cc-9681-3fedb8f060fd" providerId="ADAL" clId="{6F3EA55B-901D-44B8-AC63-55702E4E1FB3}" dt="2021-07-14T17:55:45.601" v="1542" actId="14100"/>
        <pc:sldMkLst>
          <pc:docMk/>
          <pc:sldMk cId="1082754764" sldId="270"/>
        </pc:sldMkLst>
        <pc:spChg chg="add del mod">
          <ac:chgData name="Newman, Taylor N" userId="f9d9b443-8586-41cc-9681-3fedb8f060fd" providerId="ADAL" clId="{6F3EA55B-901D-44B8-AC63-55702E4E1FB3}" dt="2021-07-14T17:31:37.934" v="836" actId="478"/>
          <ac:spMkLst>
            <pc:docMk/>
            <pc:sldMk cId="1082754764" sldId="270"/>
            <ac:spMk id="2" creationId="{EA82DABD-13DF-4A18-A26A-52637297E103}"/>
          </ac:spMkLst>
        </pc:spChg>
        <pc:spChg chg="del">
          <ac:chgData name="Newman, Taylor N" userId="f9d9b443-8586-41cc-9681-3fedb8f060fd" providerId="ADAL" clId="{6F3EA55B-901D-44B8-AC63-55702E4E1FB3}" dt="2021-07-14T17:31:01.927" v="821" actId="478"/>
          <ac:spMkLst>
            <pc:docMk/>
            <pc:sldMk cId="1082754764" sldId="270"/>
            <ac:spMk id="6" creationId="{8A568017-656E-486B-8774-D602084C6CF3}"/>
          </ac:spMkLst>
        </pc:spChg>
        <pc:spChg chg="del">
          <ac:chgData name="Newman, Taylor N" userId="f9d9b443-8586-41cc-9681-3fedb8f060fd" providerId="ADAL" clId="{6F3EA55B-901D-44B8-AC63-55702E4E1FB3}" dt="2021-07-14T17:31:09.947" v="825" actId="478"/>
          <ac:spMkLst>
            <pc:docMk/>
            <pc:sldMk cId="1082754764" sldId="270"/>
            <ac:spMk id="9" creationId="{D14E5F13-43CC-4E5E-8C08-5808BEE749E2}"/>
          </ac:spMkLst>
        </pc:spChg>
        <pc:spChg chg="del">
          <ac:chgData name="Newman, Taylor N" userId="f9d9b443-8586-41cc-9681-3fedb8f060fd" providerId="ADAL" clId="{6F3EA55B-901D-44B8-AC63-55702E4E1FB3}" dt="2021-07-14T17:31:09.947" v="825" actId="478"/>
          <ac:spMkLst>
            <pc:docMk/>
            <pc:sldMk cId="1082754764" sldId="270"/>
            <ac:spMk id="10" creationId="{06AEC5CD-A018-4A51-BE90-737169BE279B}"/>
          </ac:spMkLst>
        </pc:spChg>
        <pc:spChg chg="del">
          <ac:chgData name="Newman, Taylor N" userId="f9d9b443-8586-41cc-9681-3fedb8f060fd" providerId="ADAL" clId="{6F3EA55B-901D-44B8-AC63-55702E4E1FB3}" dt="2021-07-14T17:30:54.210" v="820" actId="478"/>
          <ac:spMkLst>
            <pc:docMk/>
            <pc:sldMk cId="1082754764" sldId="270"/>
            <ac:spMk id="21" creationId="{E09257A8-E0D1-475D-A563-982BFF6DA98D}"/>
          </ac:spMkLst>
        </pc:spChg>
        <pc:spChg chg="del">
          <ac:chgData name="Newman, Taylor N" userId="f9d9b443-8586-41cc-9681-3fedb8f060fd" providerId="ADAL" clId="{6F3EA55B-901D-44B8-AC63-55702E4E1FB3}" dt="2021-07-14T17:31:09.947" v="825" actId="478"/>
          <ac:spMkLst>
            <pc:docMk/>
            <pc:sldMk cId="1082754764" sldId="270"/>
            <ac:spMk id="23" creationId="{75A1D3AC-6680-4EA6-BE43-94F916E598F7}"/>
          </ac:spMkLst>
        </pc:spChg>
        <pc:spChg chg="mod">
          <ac:chgData name="Newman, Taylor N" userId="f9d9b443-8586-41cc-9681-3fedb8f060fd" providerId="ADAL" clId="{6F3EA55B-901D-44B8-AC63-55702E4E1FB3}" dt="2021-07-14T17:30:48.616" v="819" actId="1076"/>
          <ac:spMkLst>
            <pc:docMk/>
            <pc:sldMk cId="1082754764" sldId="270"/>
            <ac:spMk id="24" creationId="{7D465639-91F2-4273-A8F0-41E39F08F6FB}"/>
          </ac:spMkLst>
        </pc:spChg>
        <pc:spChg chg="del">
          <ac:chgData name="Newman, Taylor N" userId="f9d9b443-8586-41cc-9681-3fedb8f060fd" providerId="ADAL" clId="{6F3EA55B-901D-44B8-AC63-55702E4E1FB3}" dt="2021-07-14T17:31:16.086" v="827" actId="478"/>
          <ac:spMkLst>
            <pc:docMk/>
            <pc:sldMk cId="1082754764" sldId="270"/>
            <ac:spMk id="26" creationId="{2B69A6F7-BA22-4414-A19E-A8742172A950}"/>
          </ac:spMkLst>
        </pc:spChg>
        <pc:spChg chg="del">
          <ac:chgData name="Newman, Taylor N" userId="f9d9b443-8586-41cc-9681-3fedb8f060fd" providerId="ADAL" clId="{6F3EA55B-901D-44B8-AC63-55702E4E1FB3}" dt="2021-07-14T17:31:01.927" v="821" actId="478"/>
          <ac:spMkLst>
            <pc:docMk/>
            <pc:sldMk cId="1082754764" sldId="270"/>
            <ac:spMk id="28" creationId="{D5C9717E-9036-47FC-A46B-9C5034621067}"/>
          </ac:spMkLst>
        </pc:spChg>
        <pc:spChg chg="del mod">
          <ac:chgData name="Newman, Taylor N" userId="f9d9b443-8586-41cc-9681-3fedb8f060fd" providerId="ADAL" clId="{6F3EA55B-901D-44B8-AC63-55702E4E1FB3}" dt="2021-07-14T17:31:06.725" v="824" actId="478"/>
          <ac:spMkLst>
            <pc:docMk/>
            <pc:sldMk cId="1082754764" sldId="270"/>
            <ac:spMk id="29" creationId="{DEFF4778-2428-4836-90E3-487F1F4AD29B}"/>
          </ac:spMkLst>
        </pc:spChg>
        <pc:spChg chg="del">
          <ac:chgData name="Newman, Taylor N" userId="f9d9b443-8586-41cc-9681-3fedb8f060fd" providerId="ADAL" clId="{6F3EA55B-901D-44B8-AC63-55702E4E1FB3}" dt="2021-07-14T17:30:54.210" v="820" actId="478"/>
          <ac:spMkLst>
            <pc:docMk/>
            <pc:sldMk cId="1082754764" sldId="270"/>
            <ac:spMk id="31" creationId="{E3773B76-3CB3-412A-80E9-C7CE6BBE8D9D}"/>
          </ac:spMkLst>
        </pc:spChg>
        <pc:spChg chg="del">
          <ac:chgData name="Newman, Taylor N" userId="f9d9b443-8586-41cc-9681-3fedb8f060fd" providerId="ADAL" clId="{6F3EA55B-901D-44B8-AC63-55702E4E1FB3}" dt="2021-07-14T17:30:54.210" v="820" actId="478"/>
          <ac:spMkLst>
            <pc:docMk/>
            <pc:sldMk cId="1082754764" sldId="270"/>
            <ac:spMk id="32" creationId="{3F25D233-60D2-4F0F-9324-098129D8E804}"/>
          </ac:spMkLst>
        </pc:spChg>
        <pc:spChg chg="del">
          <ac:chgData name="Newman, Taylor N" userId="f9d9b443-8586-41cc-9681-3fedb8f060fd" providerId="ADAL" clId="{6F3EA55B-901D-44B8-AC63-55702E4E1FB3}" dt="2021-07-14T17:31:01.927" v="821" actId="478"/>
          <ac:spMkLst>
            <pc:docMk/>
            <pc:sldMk cId="1082754764" sldId="270"/>
            <ac:spMk id="33" creationId="{8161EA87-C31A-4B9D-868F-DBE40A5A630D}"/>
          </ac:spMkLst>
        </pc:spChg>
        <pc:spChg chg="del">
          <ac:chgData name="Newman, Taylor N" userId="f9d9b443-8586-41cc-9681-3fedb8f060fd" providerId="ADAL" clId="{6F3EA55B-901D-44B8-AC63-55702E4E1FB3}" dt="2021-07-14T17:31:01.927" v="821" actId="478"/>
          <ac:spMkLst>
            <pc:docMk/>
            <pc:sldMk cId="1082754764" sldId="270"/>
            <ac:spMk id="34" creationId="{CECA8393-55A2-40B6-917D-8CEF8B7AA5D9}"/>
          </ac:spMkLst>
        </pc:spChg>
        <pc:spChg chg="del">
          <ac:chgData name="Newman, Taylor N" userId="f9d9b443-8586-41cc-9681-3fedb8f060fd" providerId="ADAL" clId="{6F3EA55B-901D-44B8-AC63-55702E4E1FB3}" dt="2021-07-14T17:31:01.927" v="821" actId="478"/>
          <ac:spMkLst>
            <pc:docMk/>
            <pc:sldMk cId="1082754764" sldId="270"/>
            <ac:spMk id="35" creationId="{5D2ABFD1-E2A3-45A1-A741-9146F91A28CC}"/>
          </ac:spMkLst>
        </pc:spChg>
        <pc:spChg chg="del">
          <ac:chgData name="Newman, Taylor N" userId="f9d9b443-8586-41cc-9681-3fedb8f060fd" providerId="ADAL" clId="{6F3EA55B-901D-44B8-AC63-55702E4E1FB3}" dt="2021-07-14T17:30:54.210" v="820" actId="478"/>
          <ac:spMkLst>
            <pc:docMk/>
            <pc:sldMk cId="1082754764" sldId="270"/>
            <ac:spMk id="36" creationId="{4F410FA3-5B46-4A98-A008-660E604A3E41}"/>
          </ac:spMkLst>
        </pc:spChg>
        <pc:spChg chg="del">
          <ac:chgData name="Newman, Taylor N" userId="f9d9b443-8586-41cc-9681-3fedb8f060fd" providerId="ADAL" clId="{6F3EA55B-901D-44B8-AC63-55702E4E1FB3}" dt="2021-07-14T17:30:54.210" v="820" actId="478"/>
          <ac:spMkLst>
            <pc:docMk/>
            <pc:sldMk cId="1082754764" sldId="270"/>
            <ac:spMk id="37" creationId="{472CB7E9-1925-4BA7-9251-0580417D4A05}"/>
          </ac:spMkLst>
        </pc:spChg>
        <pc:spChg chg="del">
          <ac:chgData name="Newman, Taylor N" userId="f9d9b443-8586-41cc-9681-3fedb8f060fd" providerId="ADAL" clId="{6F3EA55B-901D-44B8-AC63-55702E4E1FB3}" dt="2021-07-14T17:31:03.956" v="822" actId="478"/>
          <ac:spMkLst>
            <pc:docMk/>
            <pc:sldMk cId="1082754764" sldId="270"/>
            <ac:spMk id="43" creationId="{09562FFB-4EF9-4B47-B9C4-6B55FD4CF459}"/>
          </ac:spMkLst>
        </pc:spChg>
        <pc:spChg chg="del">
          <ac:chgData name="Newman, Taylor N" userId="f9d9b443-8586-41cc-9681-3fedb8f060fd" providerId="ADAL" clId="{6F3EA55B-901D-44B8-AC63-55702E4E1FB3}" dt="2021-07-14T17:31:09.947" v="825" actId="478"/>
          <ac:spMkLst>
            <pc:docMk/>
            <pc:sldMk cId="1082754764" sldId="270"/>
            <ac:spMk id="46" creationId="{9F432373-BF82-4201-8F23-63931B74A747}"/>
          </ac:spMkLst>
        </pc:spChg>
        <pc:spChg chg="del">
          <ac:chgData name="Newman, Taylor N" userId="f9d9b443-8586-41cc-9681-3fedb8f060fd" providerId="ADAL" clId="{6F3EA55B-901D-44B8-AC63-55702E4E1FB3}" dt="2021-07-14T17:31:09.947" v="825" actId="478"/>
          <ac:spMkLst>
            <pc:docMk/>
            <pc:sldMk cId="1082754764" sldId="270"/>
            <ac:spMk id="48" creationId="{7BC69F44-83DD-448D-9E9F-B1D5BF807316}"/>
          </ac:spMkLst>
        </pc:spChg>
        <pc:spChg chg="del">
          <ac:chgData name="Newman, Taylor N" userId="f9d9b443-8586-41cc-9681-3fedb8f060fd" providerId="ADAL" clId="{6F3EA55B-901D-44B8-AC63-55702E4E1FB3}" dt="2021-07-14T17:31:11.448" v="826" actId="478"/>
          <ac:spMkLst>
            <pc:docMk/>
            <pc:sldMk cId="1082754764" sldId="270"/>
            <ac:spMk id="49" creationId="{4AF1C4AB-33DD-407A-92FB-667A4ED31334}"/>
          </ac:spMkLst>
        </pc:spChg>
        <pc:spChg chg="del">
          <ac:chgData name="Newman, Taylor N" userId="f9d9b443-8586-41cc-9681-3fedb8f060fd" providerId="ADAL" clId="{6F3EA55B-901D-44B8-AC63-55702E4E1FB3}" dt="2021-07-14T17:31:19.705" v="828" actId="478"/>
          <ac:spMkLst>
            <pc:docMk/>
            <pc:sldMk cId="1082754764" sldId="270"/>
            <ac:spMk id="50" creationId="{9062DAC9-11D6-4782-8E7C-88F2BF7D7D0F}"/>
          </ac:spMkLst>
        </pc:spChg>
        <pc:spChg chg="del">
          <ac:chgData name="Newman, Taylor N" userId="f9d9b443-8586-41cc-9681-3fedb8f060fd" providerId="ADAL" clId="{6F3EA55B-901D-44B8-AC63-55702E4E1FB3}" dt="2021-07-14T17:31:11.448" v="826" actId="478"/>
          <ac:spMkLst>
            <pc:docMk/>
            <pc:sldMk cId="1082754764" sldId="270"/>
            <ac:spMk id="52" creationId="{A67AC75E-F309-493B-8EA3-810D307A5421}"/>
          </ac:spMkLst>
        </pc:spChg>
        <pc:spChg chg="mod">
          <ac:chgData name="Newman, Taylor N" userId="f9d9b443-8586-41cc-9681-3fedb8f060fd" providerId="ADAL" clId="{6F3EA55B-901D-44B8-AC63-55702E4E1FB3}" dt="2021-07-14T17:55:45.601" v="1542" actId="14100"/>
          <ac:spMkLst>
            <pc:docMk/>
            <pc:sldMk cId="1082754764" sldId="270"/>
            <ac:spMk id="55" creationId="{6762A259-F88D-404C-88F7-CAF0196B2BB9}"/>
          </ac:spMkLst>
        </pc:spChg>
        <pc:picChg chg="del">
          <ac:chgData name="Newman, Taylor N" userId="f9d9b443-8586-41cc-9681-3fedb8f060fd" providerId="ADAL" clId="{6F3EA55B-901D-44B8-AC63-55702E4E1FB3}" dt="2021-07-14T17:31:19.705" v="828" actId="478"/>
          <ac:picMkLst>
            <pc:docMk/>
            <pc:sldMk cId="1082754764" sldId="270"/>
            <ac:picMk id="8" creationId="{7F8D1750-850F-42E3-900B-0B0490AA7763}"/>
          </ac:picMkLst>
        </pc:picChg>
        <pc:picChg chg="del">
          <ac:chgData name="Newman, Taylor N" userId="f9d9b443-8586-41cc-9681-3fedb8f060fd" providerId="ADAL" clId="{6F3EA55B-901D-44B8-AC63-55702E4E1FB3}" dt="2021-07-14T17:31:19.705" v="828" actId="478"/>
          <ac:picMkLst>
            <pc:docMk/>
            <pc:sldMk cId="1082754764" sldId="270"/>
            <ac:picMk id="12" creationId="{576A12B2-2BC2-4A6F-B195-5594B7B0A3F8}"/>
          </ac:picMkLst>
        </pc:picChg>
        <pc:picChg chg="del">
          <ac:chgData name="Newman, Taylor N" userId="f9d9b443-8586-41cc-9681-3fedb8f060fd" providerId="ADAL" clId="{6F3EA55B-901D-44B8-AC63-55702E4E1FB3}" dt="2021-07-14T17:31:09.947" v="825" actId="478"/>
          <ac:picMkLst>
            <pc:docMk/>
            <pc:sldMk cId="1082754764" sldId="270"/>
            <ac:picMk id="14" creationId="{EA202FC3-CB0D-4F9F-9BB5-EEC60861DADE}"/>
          </ac:picMkLst>
        </pc:picChg>
        <pc:picChg chg="del">
          <ac:chgData name="Newman, Taylor N" userId="f9d9b443-8586-41cc-9681-3fedb8f060fd" providerId="ADAL" clId="{6F3EA55B-901D-44B8-AC63-55702E4E1FB3}" dt="2021-07-14T17:31:09.947" v="825" actId="478"/>
          <ac:picMkLst>
            <pc:docMk/>
            <pc:sldMk cId="1082754764" sldId="270"/>
            <ac:picMk id="17" creationId="{F8C96CAB-D578-488B-AD83-AB8A5CD7F4D0}"/>
          </ac:picMkLst>
        </pc:picChg>
        <pc:picChg chg="del">
          <ac:chgData name="Newman, Taylor N" userId="f9d9b443-8586-41cc-9681-3fedb8f060fd" providerId="ADAL" clId="{6F3EA55B-901D-44B8-AC63-55702E4E1FB3}" dt="2021-07-14T17:31:09.947" v="825" actId="478"/>
          <ac:picMkLst>
            <pc:docMk/>
            <pc:sldMk cId="1082754764" sldId="270"/>
            <ac:picMk id="19" creationId="{FD6C8AC3-6256-44CC-B71E-49D67BA551C6}"/>
          </ac:picMkLst>
        </pc:picChg>
        <pc:picChg chg="del">
          <ac:chgData name="Newman, Taylor N" userId="f9d9b443-8586-41cc-9681-3fedb8f060fd" providerId="ADAL" clId="{6F3EA55B-901D-44B8-AC63-55702E4E1FB3}" dt="2021-07-14T17:31:19.705" v="828" actId="478"/>
          <ac:picMkLst>
            <pc:docMk/>
            <pc:sldMk cId="1082754764" sldId="270"/>
            <ac:picMk id="22" creationId="{093F2D04-ABE7-487C-AF39-8B3CC1FCD9AB}"/>
          </ac:picMkLst>
        </pc:picChg>
      </pc:sldChg>
    </pc:docChg>
  </pc:docChgLst>
  <pc:docChgLst>
    <pc:chgData name="Bridget" userId="a00353fd-077a-403d-b436-d6b27c2ed448" providerId="ADAL" clId="{B68032C2-F079-4F38-AA6A-0E7EC7DA6C23}"/>
    <pc:docChg chg="undo custSel modSld">
      <pc:chgData name="Bridget" userId="a00353fd-077a-403d-b436-d6b27c2ed448" providerId="ADAL" clId="{B68032C2-F079-4F38-AA6A-0E7EC7DA6C23}" dt="2021-07-15T13:48:58.844" v="70" actId="1076"/>
      <pc:docMkLst>
        <pc:docMk/>
      </pc:docMkLst>
      <pc:sldChg chg="modSp mod">
        <pc:chgData name="Bridget" userId="a00353fd-077a-403d-b436-d6b27c2ed448" providerId="ADAL" clId="{B68032C2-F079-4F38-AA6A-0E7EC7DA6C23}" dt="2021-07-15T13:48:22.370" v="68" actId="20577"/>
        <pc:sldMkLst>
          <pc:docMk/>
          <pc:sldMk cId="4095945419" sldId="264"/>
        </pc:sldMkLst>
        <pc:spChg chg="mod">
          <ac:chgData name="Bridget" userId="a00353fd-077a-403d-b436-d6b27c2ed448" providerId="ADAL" clId="{B68032C2-F079-4F38-AA6A-0E7EC7DA6C23}" dt="2021-07-15T13:48:22.370" v="68" actId="20577"/>
          <ac:spMkLst>
            <pc:docMk/>
            <pc:sldMk cId="4095945419" sldId="264"/>
            <ac:spMk id="34" creationId="{2A9C22F0-5548-4F92-B7AD-1CBC7C708A20}"/>
          </ac:spMkLst>
        </pc:spChg>
        <pc:spChg chg="mod">
          <ac:chgData name="Bridget" userId="a00353fd-077a-403d-b436-d6b27c2ed448" providerId="ADAL" clId="{B68032C2-F079-4F38-AA6A-0E7EC7DA6C23}" dt="2021-07-15T13:47:36.019" v="39" actId="113"/>
          <ac:spMkLst>
            <pc:docMk/>
            <pc:sldMk cId="4095945419" sldId="264"/>
            <ac:spMk id="38" creationId="{BC4104FE-7957-43EE-9D3F-7DB0732D6134}"/>
          </ac:spMkLst>
        </pc:spChg>
      </pc:sldChg>
      <pc:sldChg chg="modSp mod">
        <pc:chgData name="Bridget" userId="a00353fd-077a-403d-b436-d6b27c2ed448" providerId="ADAL" clId="{B68032C2-F079-4F38-AA6A-0E7EC7DA6C23}" dt="2021-07-15T13:48:58.844" v="70" actId="1076"/>
        <pc:sldMkLst>
          <pc:docMk/>
          <pc:sldMk cId="4010765046" sldId="268"/>
        </pc:sldMkLst>
        <pc:spChg chg="mod">
          <ac:chgData name="Bridget" userId="a00353fd-077a-403d-b436-d6b27c2ed448" providerId="ADAL" clId="{B68032C2-F079-4F38-AA6A-0E7EC7DA6C23}" dt="2021-07-15T13:48:58.844" v="70" actId="1076"/>
          <ac:spMkLst>
            <pc:docMk/>
            <pc:sldMk cId="4010765046" sldId="268"/>
            <ac:spMk id="23" creationId="{75A1D3AC-6680-4EA6-BE43-94F916E598F7}"/>
          </ac:spMkLst>
        </pc:spChg>
      </pc:sldChg>
    </pc:docChg>
  </pc:docChgLst>
  <pc:docChgLst>
    <pc:chgData name="Newman, Taylor N" userId="f9d9b443-8586-41cc-9681-3fedb8f060fd" providerId="ADAL" clId="{3C4A0886-0C9B-4819-A6DA-197FFD892592}"/>
    <pc:docChg chg="delSld modSld">
      <pc:chgData name="Newman, Taylor N" userId="f9d9b443-8586-41cc-9681-3fedb8f060fd" providerId="ADAL" clId="{3C4A0886-0C9B-4819-A6DA-197FFD892592}" dt="2021-07-15T13:09:30.037" v="14" actId="1076"/>
      <pc:docMkLst>
        <pc:docMk/>
      </pc:docMkLst>
      <pc:sldChg chg="modNotesTx">
        <pc:chgData name="Newman, Taylor N" userId="f9d9b443-8586-41cc-9681-3fedb8f060fd" providerId="ADAL" clId="{3C4A0886-0C9B-4819-A6DA-197FFD892592}" dt="2021-07-15T12:58:35.302" v="3" actId="20577"/>
        <pc:sldMkLst>
          <pc:docMk/>
          <pc:sldMk cId="4095945419" sldId="264"/>
        </pc:sldMkLst>
      </pc:sldChg>
      <pc:sldChg chg="del">
        <pc:chgData name="Newman, Taylor N" userId="f9d9b443-8586-41cc-9681-3fedb8f060fd" providerId="ADAL" clId="{3C4A0886-0C9B-4819-A6DA-197FFD892592}" dt="2021-07-15T12:55:41.468" v="0" actId="47"/>
        <pc:sldMkLst>
          <pc:docMk/>
          <pc:sldMk cId="204937222" sldId="266"/>
        </pc:sldMkLst>
      </pc:sldChg>
      <pc:sldChg chg="del">
        <pc:chgData name="Newman, Taylor N" userId="f9d9b443-8586-41cc-9681-3fedb8f060fd" providerId="ADAL" clId="{3C4A0886-0C9B-4819-A6DA-197FFD892592}" dt="2021-07-15T12:55:42.432" v="1" actId="47"/>
        <pc:sldMkLst>
          <pc:docMk/>
          <pc:sldMk cId="2323082884" sldId="267"/>
        </pc:sldMkLst>
      </pc:sldChg>
      <pc:sldChg chg="modSp mod">
        <pc:chgData name="Newman, Taylor N" userId="f9d9b443-8586-41cc-9681-3fedb8f060fd" providerId="ADAL" clId="{3C4A0886-0C9B-4819-A6DA-197FFD892592}" dt="2021-07-15T13:09:30.037" v="14" actId="1076"/>
        <pc:sldMkLst>
          <pc:docMk/>
          <pc:sldMk cId="4010765046" sldId="268"/>
        </pc:sldMkLst>
        <pc:spChg chg="mod">
          <ac:chgData name="Newman, Taylor N" userId="f9d9b443-8586-41cc-9681-3fedb8f060fd" providerId="ADAL" clId="{3C4A0886-0C9B-4819-A6DA-197FFD892592}" dt="2021-07-15T13:09:30.037" v="14" actId="1076"/>
          <ac:spMkLst>
            <pc:docMk/>
            <pc:sldMk cId="4010765046" sldId="268"/>
            <ac:spMk id="24" creationId="{7D465639-91F2-4273-A8F0-41E39F08F6FB}"/>
          </ac:spMkLst>
        </pc:spChg>
      </pc:sldChg>
      <pc:sldChg chg="del">
        <pc:chgData name="Newman, Taylor N" userId="f9d9b443-8586-41cc-9681-3fedb8f060fd" providerId="ADAL" clId="{3C4A0886-0C9B-4819-A6DA-197FFD892592}" dt="2021-07-15T12:55:42.857" v="2" actId="47"/>
        <pc:sldMkLst>
          <pc:docMk/>
          <pc:sldMk cId="1620059619" sldId="26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C436C9-D877-4403-85CE-AE9C2F1C7C00}" type="doc">
      <dgm:prSet loTypeId="urn:microsoft.com/office/officeart/2005/8/layout/cycle1" loCatId="cycle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8E5CB1F2-6346-41CF-B59F-0C1CF5E06833}">
      <dgm:prSet phldrT="[Text]" phldr="0" custT="1"/>
      <dgm:spPr/>
      <dgm:t>
        <a:bodyPr/>
        <a:lstStyle/>
        <a:p>
          <a:pPr rtl="0"/>
          <a:r>
            <a:rPr lang="en-US" sz="900">
              <a:latin typeface="Century Gothic"/>
            </a:rPr>
            <a:t>Medical conditions</a:t>
          </a:r>
          <a:endParaRPr lang="en-US" sz="900" dirty="0">
            <a:latin typeface="Century Gothic"/>
          </a:endParaRPr>
        </a:p>
      </dgm:t>
    </dgm:pt>
    <dgm:pt modelId="{1DF4B792-1CC0-496E-B8C6-6E86C341A7DB}" type="parTrans" cxnId="{9B4892D0-B054-46F6-A676-DB16A9AC8CAD}">
      <dgm:prSet/>
      <dgm:spPr/>
      <dgm:t>
        <a:bodyPr/>
        <a:lstStyle/>
        <a:p>
          <a:endParaRPr lang="en-US" sz="1000">
            <a:solidFill>
              <a:srgbClr val="1B51A4"/>
            </a:solidFill>
          </a:endParaRPr>
        </a:p>
      </dgm:t>
    </dgm:pt>
    <dgm:pt modelId="{B608BB96-76D5-4994-ADB3-F363B923B589}" type="sibTrans" cxnId="{9B4892D0-B054-46F6-A676-DB16A9AC8CAD}">
      <dgm:prSet/>
      <dgm:spPr/>
      <dgm:t>
        <a:bodyPr/>
        <a:lstStyle/>
        <a:p>
          <a:endParaRPr lang="en-US" sz="1000">
            <a:solidFill>
              <a:srgbClr val="1B51A4"/>
            </a:solidFill>
          </a:endParaRPr>
        </a:p>
      </dgm:t>
    </dgm:pt>
    <dgm:pt modelId="{0D479E51-2DF2-4116-8975-C867C8AE98FF}">
      <dgm:prSet phldrT="[Text]" phldr="0" custT="1"/>
      <dgm:spPr/>
      <dgm:t>
        <a:bodyPr/>
        <a:lstStyle/>
        <a:p>
          <a:r>
            <a:rPr lang="en-US" sz="900" dirty="0">
              <a:latin typeface="Century Gothic"/>
            </a:rPr>
            <a:t>Medications</a:t>
          </a:r>
        </a:p>
      </dgm:t>
    </dgm:pt>
    <dgm:pt modelId="{95893543-5AE8-44F4-9D24-322698614C65}" type="parTrans" cxnId="{578C505D-9926-4AC6-94BB-87A9F1657E23}">
      <dgm:prSet/>
      <dgm:spPr/>
      <dgm:t>
        <a:bodyPr/>
        <a:lstStyle/>
        <a:p>
          <a:endParaRPr lang="en-US" sz="1000">
            <a:solidFill>
              <a:srgbClr val="1B51A4"/>
            </a:solidFill>
          </a:endParaRPr>
        </a:p>
      </dgm:t>
    </dgm:pt>
    <dgm:pt modelId="{65A629E0-AF87-4722-9546-D853259F962B}" type="sibTrans" cxnId="{578C505D-9926-4AC6-94BB-87A9F1657E23}">
      <dgm:prSet/>
      <dgm:spPr/>
      <dgm:t>
        <a:bodyPr/>
        <a:lstStyle/>
        <a:p>
          <a:endParaRPr lang="en-US" sz="1000">
            <a:solidFill>
              <a:srgbClr val="1B51A4"/>
            </a:solidFill>
          </a:endParaRPr>
        </a:p>
      </dgm:t>
    </dgm:pt>
    <dgm:pt modelId="{67BA40E0-04D0-4671-BC34-DBFBBADDA88B}">
      <dgm:prSet phldrT="[Text]" phldr="0" custT="1"/>
      <dgm:spPr/>
      <dgm:t>
        <a:bodyPr/>
        <a:lstStyle/>
        <a:p>
          <a:r>
            <a:rPr lang="en-US" sz="900">
              <a:latin typeface="Century Gothic"/>
            </a:rPr>
            <a:t>Stage of behavior change</a:t>
          </a:r>
          <a:endParaRPr lang="en-US" sz="900" dirty="0">
            <a:latin typeface="Century Gothic"/>
          </a:endParaRPr>
        </a:p>
      </dgm:t>
    </dgm:pt>
    <dgm:pt modelId="{2AC9CA08-6ADA-485F-A07A-D8C7D417A686}" type="parTrans" cxnId="{1E4739A1-CAA1-4778-8024-6124D5F3F4E8}">
      <dgm:prSet/>
      <dgm:spPr/>
      <dgm:t>
        <a:bodyPr/>
        <a:lstStyle/>
        <a:p>
          <a:endParaRPr lang="en-US" sz="1000">
            <a:solidFill>
              <a:srgbClr val="1B51A4"/>
            </a:solidFill>
          </a:endParaRPr>
        </a:p>
      </dgm:t>
    </dgm:pt>
    <dgm:pt modelId="{F2979FF8-B6C6-4FEA-B1E7-AD541A5263B5}" type="sibTrans" cxnId="{1E4739A1-CAA1-4778-8024-6124D5F3F4E8}">
      <dgm:prSet/>
      <dgm:spPr/>
      <dgm:t>
        <a:bodyPr/>
        <a:lstStyle/>
        <a:p>
          <a:endParaRPr lang="en-US" sz="1000">
            <a:solidFill>
              <a:srgbClr val="1B51A4"/>
            </a:solidFill>
          </a:endParaRPr>
        </a:p>
      </dgm:t>
    </dgm:pt>
    <dgm:pt modelId="{C28DE636-233D-4175-A211-C922D58BFABE}">
      <dgm:prSet phldrT="[Text]" phldr="0" custT="1"/>
      <dgm:spPr/>
      <dgm:t>
        <a:bodyPr/>
        <a:lstStyle/>
        <a:p>
          <a:pPr rtl="0"/>
          <a:r>
            <a:rPr lang="en-US" sz="900">
              <a:latin typeface="Century Gothic"/>
            </a:rPr>
            <a:t>Dietary preferences</a:t>
          </a:r>
          <a:endParaRPr lang="en-US" sz="900" dirty="0">
            <a:latin typeface="Century Gothic"/>
          </a:endParaRPr>
        </a:p>
      </dgm:t>
    </dgm:pt>
    <dgm:pt modelId="{8D1C2E86-8B31-415B-98A2-A122183E3DFB}" type="parTrans" cxnId="{2B4C26AF-7D26-4A47-B667-CE13A187EA13}">
      <dgm:prSet/>
      <dgm:spPr/>
      <dgm:t>
        <a:bodyPr/>
        <a:lstStyle/>
        <a:p>
          <a:endParaRPr lang="en-US" sz="1000">
            <a:solidFill>
              <a:srgbClr val="1B51A4"/>
            </a:solidFill>
          </a:endParaRPr>
        </a:p>
      </dgm:t>
    </dgm:pt>
    <dgm:pt modelId="{F07DCECA-67BF-4B86-B415-14AA8AD60E17}" type="sibTrans" cxnId="{2B4C26AF-7D26-4A47-B667-CE13A187EA13}">
      <dgm:prSet/>
      <dgm:spPr/>
      <dgm:t>
        <a:bodyPr/>
        <a:lstStyle/>
        <a:p>
          <a:endParaRPr lang="en-US" sz="1000">
            <a:solidFill>
              <a:srgbClr val="1B51A4"/>
            </a:solidFill>
          </a:endParaRPr>
        </a:p>
      </dgm:t>
    </dgm:pt>
    <dgm:pt modelId="{075BA3C3-734F-4E68-B13E-EA9054CBCECF}">
      <dgm:prSet phldr="0" custT="1"/>
      <dgm:spPr/>
      <dgm:t>
        <a:bodyPr/>
        <a:lstStyle/>
        <a:p>
          <a:pPr rtl="0"/>
          <a:r>
            <a:rPr lang="en-US" sz="900" dirty="0">
              <a:latin typeface="Century Gothic"/>
            </a:rPr>
            <a:t>Social determinants of health</a:t>
          </a:r>
        </a:p>
      </dgm:t>
    </dgm:pt>
    <dgm:pt modelId="{D0E93947-49E2-487B-A387-3D930A48D4F2}" type="parTrans" cxnId="{9563E9FE-8D04-47D6-B3F9-F1190873B4D4}">
      <dgm:prSet/>
      <dgm:spPr/>
      <dgm:t>
        <a:bodyPr/>
        <a:lstStyle/>
        <a:p>
          <a:endParaRPr lang="en-US" sz="1000">
            <a:solidFill>
              <a:srgbClr val="1B51A4"/>
            </a:solidFill>
          </a:endParaRPr>
        </a:p>
      </dgm:t>
    </dgm:pt>
    <dgm:pt modelId="{4266E29B-7D29-43EA-911A-356DF4DA4F07}" type="sibTrans" cxnId="{9563E9FE-8D04-47D6-B3F9-F1190873B4D4}">
      <dgm:prSet/>
      <dgm:spPr/>
      <dgm:t>
        <a:bodyPr/>
        <a:lstStyle/>
        <a:p>
          <a:endParaRPr lang="en-US" sz="1000">
            <a:solidFill>
              <a:srgbClr val="1B51A4"/>
            </a:solidFill>
          </a:endParaRPr>
        </a:p>
      </dgm:t>
    </dgm:pt>
    <dgm:pt modelId="{3198E63A-4D1F-47AF-BFB8-5F9AB67E656B}" type="pres">
      <dgm:prSet presAssocID="{7FC436C9-D877-4403-85CE-AE9C2F1C7C00}" presName="cycle" presStyleCnt="0">
        <dgm:presLayoutVars>
          <dgm:dir/>
          <dgm:resizeHandles val="exact"/>
        </dgm:presLayoutVars>
      </dgm:prSet>
      <dgm:spPr/>
    </dgm:pt>
    <dgm:pt modelId="{CC88A8EF-6059-4DF2-8E32-816A82E7991F}" type="pres">
      <dgm:prSet presAssocID="{8E5CB1F2-6346-41CF-B59F-0C1CF5E06833}" presName="dummy" presStyleCnt="0"/>
      <dgm:spPr/>
    </dgm:pt>
    <dgm:pt modelId="{67A51A19-2114-4F0E-9426-3E8210638693}" type="pres">
      <dgm:prSet presAssocID="{8E5CB1F2-6346-41CF-B59F-0C1CF5E06833}" presName="node" presStyleLbl="revTx" presStyleIdx="0" presStyleCnt="5" custScaleX="147084">
        <dgm:presLayoutVars>
          <dgm:bulletEnabled val="1"/>
        </dgm:presLayoutVars>
      </dgm:prSet>
      <dgm:spPr/>
    </dgm:pt>
    <dgm:pt modelId="{56A69B8D-8DDB-4368-B927-DA4CB8FFB7E3}" type="pres">
      <dgm:prSet presAssocID="{B608BB96-76D5-4994-ADB3-F363B923B589}" presName="sibTrans" presStyleLbl="node1" presStyleIdx="0" presStyleCnt="5"/>
      <dgm:spPr/>
    </dgm:pt>
    <dgm:pt modelId="{C31A7F29-47DA-40CF-A88D-8488ECCFCEF9}" type="pres">
      <dgm:prSet presAssocID="{0D479E51-2DF2-4116-8975-C867C8AE98FF}" presName="dummy" presStyleCnt="0"/>
      <dgm:spPr/>
    </dgm:pt>
    <dgm:pt modelId="{2FA86AC3-8CB6-4B5F-AB08-1CA1F4F60CBF}" type="pres">
      <dgm:prSet presAssocID="{0D479E51-2DF2-4116-8975-C867C8AE98FF}" presName="node" presStyleLbl="revTx" presStyleIdx="1" presStyleCnt="5" custScaleX="152286">
        <dgm:presLayoutVars>
          <dgm:bulletEnabled val="1"/>
        </dgm:presLayoutVars>
      </dgm:prSet>
      <dgm:spPr/>
    </dgm:pt>
    <dgm:pt modelId="{7A2BE41B-3582-45EB-A071-2DE22AC7213E}" type="pres">
      <dgm:prSet presAssocID="{65A629E0-AF87-4722-9546-D853259F962B}" presName="sibTrans" presStyleLbl="node1" presStyleIdx="1" presStyleCnt="5" custLinFactNeighborX="5596" custLinFactNeighborY="-1974"/>
      <dgm:spPr/>
    </dgm:pt>
    <dgm:pt modelId="{B981BB94-3BCC-446A-900E-615B6FF3336B}" type="pres">
      <dgm:prSet presAssocID="{075BA3C3-734F-4E68-B13E-EA9054CBCECF}" presName="dummy" presStyleCnt="0"/>
      <dgm:spPr/>
    </dgm:pt>
    <dgm:pt modelId="{0D929E33-63FE-461C-A56C-4867EF7A2865}" type="pres">
      <dgm:prSet presAssocID="{075BA3C3-734F-4E68-B13E-EA9054CBCECF}" presName="node" presStyleLbl="revTx" presStyleIdx="2" presStyleCnt="5" custScaleX="150744" custRadScaleRad="99582" custRadScaleInc="-11676">
        <dgm:presLayoutVars>
          <dgm:bulletEnabled val="1"/>
        </dgm:presLayoutVars>
      </dgm:prSet>
      <dgm:spPr/>
    </dgm:pt>
    <dgm:pt modelId="{B6854CE1-F88B-49BD-93C7-96F26A433A66}" type="pres">
      <dgm:prSet presAssocID="{4266E29B-7D29-43EA-911A-356DF4DA4F07}" presName="sibTrans" presStyleLbl="node1" presStyleIdx="2" presStyleCnt="5"/>
      <dgm:spPr/>
    </dgm:pt>
    <dgm:pt modelId="{D37FFFDA-17EA-478B-80B2-20B1F99FCA1F}" type="pres">
      <dgm:prSet presAssocID="{67BA40E0-04D0-4671-BC34-DBFBBADDA88B}" presName="dummy" presStyleCnt="0"/>
      <dgm:spPr/>
    </dgm:pt>
    <dgm:pt modelId="{4E17C679-5182-40C5-98C8-42C0FD7578B7}" type="pres">
      <dgm:prSet presAssocID="{67BA40E0-04D0-4671-BC34-DBFBBADDA88B}" presName="node" presStyleLbl="revTx" presStyleIdx="3" presStyleCnt="5">
        <dgm:presLayoutVars>
          <dgm:bulletEnabled val="1"/>
        </dgm:presLayoutVars>
      </dgm:prSet>
      <dgm:spPr/>
    </dgm:pt>
    <dgm:pt modelId="{29B2B742-9CC1-4A07-824D-76285433F324}" type="pres">
      <dgm:prSet presAssocID="{F2979FF8-B6C6-4FEA-B1E7-AD541A5263B5}" presName="sibTrans" presStyleLbl="node1" presStyleIdx="3" presStyleCnt="5"/>
      <dgm:spPr/>
    </dgm:pt>
    <dgm:pt modelId="{799FD568-6D17-4EB6-8ED0-4B829AE7FD02}" type="pres">
      <dgm:prSet presAssocID="{C28DE636-233D-4175-A211-C922D58BFABE}" presName="dummy" presStyleCnt="0"/>
      <dgm:spPr/>
    </dgm:pt>
    <dgm:pt modelId="{7E490F5C-147E-4D4A-9301-723A58BD9CA7}" type="pres">
      <dgm:prSet presAssocID="{C28DE636-233D-4175-A211-C922D58BFABE}" presName="node" presStyleLbl="revTx" presStyleIdx="4" presStyleCnt="5" custScaleX="135096">
        <dgm:presLayoutVars>
          <dgm:bulletEnabled val="1"/>
        </dgm:presLayoutVars>
      </dgm:prSet>
      <dgm:spPr/>
    </dgm:pt>
    <dgm:pt modelId="{189999E1-9BB3-4BAF-AB3B-FF73242F6DF7}" type="pres">
      <dgm:prSet presAssocID="{F07DCECA-67BF-4B86-B415-14AA8AD60E17}" presName="sibTrans" presStyleLbl="node1" presStyleIdx="4" presStyleCnt="5"/>
      <dgm:spPr/>
    </dgm:pt>
  </dgm:ptLst>
  <dgm:cxnLst>
    <dgm:cxn modelId="{54D93504-1234-4B53-8BF2-0AE6B0376D14}" type="presOf" srcId="{4266E29B-7D29-43EA-911A-356DF4DA4F07}" destId="{B6854CE1-F88B-49BD-93C7-96F26A433A66}" srcOrd="0" destOrd="0" presId="urn:microsoft.com/office/officeart/2005/8/layout/cycle1"/>
    <dgm:cxn modelId="{578C505D-9926-4AC6-94BB-87A9F1657E23}" srcId="{7FC436C9-D877-4403-85CE-AE9C2F1C7C00}" destId="{0D479E51-2DF2-4116-8975-C867C8AE98FF}" srcOrd="1" destOrd="0" parTransId="{95893543-5AE8-44F4-9D24-322698614C65}" sibTransId="{65A629E0-AF87-4722-9546-D853259F962B}"/>
    <dgm:cxn modelId="{7E947F42-1148-4C0F-8CB1-E616202586CF}" type="presOf" srcId="{65A629E0-AF87-4722-9546-D853259F962B}" destId="{7A2BE41B-3582-45EB-A071-2DE22AC7213E}" srcOrd="0" destOrd="0" presId="urn:microsoft.com/office/officeart/2005/8/layout/cycle1"/>
    <dgm:cxn modelId="{9201A07E-0EB2-4D18-814C-607FE6AD5D46}" type="presOf" srcId="{8E5CB1F2-6346-41CF-B59F-0C1CF5E06833}" destId="{67A51A19-2114-4F0E-9426-3E8210638693}" srcOrd="0" destOrd="0" presId="urn:microsoft.com/office/officeart/2005/8/layout/cycle1"/>
    <dgm:cxn modelId="{E6987782-2AC1-4448-AC74-337E13D00B9F}" type="presOf" srcId="{C28DE636-233D-4175-A211-C922D58BFABE}" destId="{7E490F5C-147E-4D4A-9301-723A58BD9CA7}" srcOrd="0" destOrd="0" presId="urn:microsoft.com/office/officeart/2005/8/layout/cycle1"/>
    <dgm:cxn modelId="{FE96DE96-92FC-48EF-8488-5A59F544182C}" type="presOf" srcId="{F07DCECA-67BF-4B86-B415-14AA8AD60E17}" destId="{189999E1-9BB3-4BAF-AB3B-FF73242F6DF7}" srcOrd="0" destOrd="0" presId="urn:microsoft.com/office/officeart/2005/8/layout/cycle1"/>
    <dgm:cxn modelId="{1E4739A1-CAA1-4778-8024-6124D5F3F4E8}" srcId="{7FC436C9-D877-4403-85CE-AE9C2F1C7C00}" destId="{67BA40E0-04D0-4671-BC34-DBFBBADDA88B}" srcOrd="3" destOrd="0" parTransId="{2AC9CA08-6ADA-485F-A07A-D8C7D417A686}" sibTransId="{F2979FF8-B6C6-4FEA-B1E7-AD541A5263B5}"/>
    <dgm:cxn modelId="{0E2F8BA2-994A-4EF5-A83F-A438D5A66ACA}" type="presOf" srcId="{0D479E51-2DF2-4116-8975-C867C8AE98FF}" destId="{2FA86AC3-8CB6-4B5F-AB08-1CA1F4F60CBF}" srcOrd="0" destOrd="0" presId="urn:microsoft.com/office/officeart/2005/8/layout/cycle1"/>
    <dgm:cxn modelId="{54C7CEA2-3C32-48B2-86BE-74992772B320}" type="presOf" srcId="{B608BB96-76D5-4994-ADB3-F363B923B589}" destId="{56A69B8D-8DDB-4368-B927-DA4CB8FFB7E3}" srcOrd="0" destOrd="0" presId="urn:microsoft.com/office/officeart/2005/8/layout/cycle1"/>
    <dgm:cxn modelId="{2B4C26AF-7D26-4A47-B667-CE13A187EA13}" srcId="{7FC436C9-D877-4403-85CE-AE9C2F1C7C00}" destId="{C28DE636-233D-4175-A211-C922D58BFABE}" srcOrd="4" destOrd="0" parTransId="{8D1C2E86-8B31-415B-98A2-A122183E3DFB}" sibTransId="{F07DCECA-67BF-4B86-B415-14AA8AD60E17}"/>
    <dgm:cxn modelId="{578E93B0-75B0-42C1-9734-93E8CD4D2054}" type="presOf" srcId="{075BA3C3-734F-4E68-B13E-EA9054CBCECF}" destId="{0D929E33-63FE-461C-A56C-4867EF7A2865}" srcOrd="0" destOrd="0" presId="urn:microsoft.com/office/officeart/2005/8/layout/cycle1"/>
    <dgm:cxn modelId="{AB0F5AC0-FC6B-403E-B91E-0C2F4C511120}" type="presOf" srcId="{7FC436C9-D877-4403-85CE-AE9C2F1C7C00}" destId="{3198E63A-4D1F-47AF-BFB8-5F9AB67E656B}" srcOrd="0" destOrd="0" presId="urn:microsoft.com/office/officeart/2005/8/layout/cycle1"/>
    <dgm:cxn modelId="{9B4892D0-B054-46F6-A676-DB16A9AC8CAD}" srcId="{7FC436C9-D877-4403-85CE-AE9C2F1C7C00}" destId="{8E5CB1F2-6346-41CF-B59F-0C1CF5E06833}" srcOrd="0" destOrd="0" parTransId="{1DF4B792-1CC0-496E-B8C6-6E86C341A7DB}" sibTransId="{B608BB96-76D5-4994-ADB3-F363B923B589}"/>
    <dgm:cxn modelId="{50ED0CD6-946E-4FB6-A0A0-D6B0313E191D}" type="presOf" srcId="{67BA40E0-04D0-4671-BC34-DBFBBADDA88B}" destId="{4E17C679-5182-40C5-98C8-42C0FD7578B7}" srcOrd="0" destOrd="0" presId="urn:microsoft.com/office/officeart/2005/8/layout/cycle1"/>
    <dgm:cxn modelId="{285244D7-F636-408F-BD27-E5A5E1DE4653}" type="presOf" srcId="{F2979FF8-B6C6-4FEA-B1E7-AD541A5263B5}" destId="{29B2B742-9CC1-4A07-824D-76285433F324}" srcOrd="0" destOrd="0" presId="urn:microsoft.com/office/officeart/2005/8/layout/cycle1"/>
    <dgm:cxn modelId="{9563E9FE-8D04-47D6-B3F9-F1190873B4D4}" srcId="{7FC436C9-D877-4403-85CE-AE9C2F1C7C00}" destId="{075BA3C3-734F-4E68-B13E-EA9054CBCECF}" srcOrd="2" destOrd="0" parTransId="{D0E93947-49E2-487B-A387-3D930A48D4F2}" sibTransId="{4266E29B-7D29-43EA-911A-356DF4DA4F07}"/>
    <dgm:cxn modelId="{19E6E216-90CB-46E0-9259-7A90F08415F9}" type="presParOf" srcId="{3198E63A-4D1F-47AF-BFB8-5F9AB67E656B}" destId="{CC88A8EF-6059-4DF2-8E32-816A82E7991F}" srcOrd="0" destOrd="0" presId="urn:microsoft.com/office/officeart/2005/8/layout/cycle1"/>
    <dgm:cxn modelId="{4913734F-C99D-404F-9175-97613F12BF82}" type="presParOf" srcId="{3198E63A-4D1F-47AF-BFB8-5F9AB67E656B}" destId="{67A51A19-2114-4F0E-9426-3E8210638693}" srcOrd="1" destOrd="0" presId="urn:microsoft.com/office/officeart/2005/8/layout/cycle1"/>
    <dgm:cxn modelId="{64220CBD-2108-4028-B8F6-B8977D5C51F8}" type="presParOf" srcId="{3198E63A-4D1F-47AF-BFB8-5F9AB67E656B}" destId="{56A69B8D-8DDB-4368-B927-DA4CB8FFB7E3}" srcOrd="2" destOrd="0" presId="urn:microsoft.com/office/officeart/2005/8/layout/cycle1"/>
    <dgm:cxn modelId="{495FFF72-3645-4FA6-A49A-75E7B14BEE20}" type="presParOf" srcId="{3198E63A-4D1F-47AF-BFB8-5F9AB67E656B}" destId="{C31A7F29-47DA-40CF-A88D-8488ECCFCEF9}" srcOrd="3" destOrd="0" presId="urn:microsoft.com/office/officeart/2005/8/layout/cycle1"/>
    <dgm:cxn modelId="{CE6FD998-998D-425C-9FC7-167561CD625A}" type="presParOf" srcId="{3198E63A-4D1F-47AF-BFB8-5F9AB67E656B}" destId="{2FA86AC3-8CB6-4B5F-AB08-1CA1F4F60CBF}" srcOrd="4" destOrd="0" presId="urn:microsoft.com/office/officeart/2005/8/layout/cycle1"/>
    <dgm:cxn modelId="{37561A15-4CF5-445A-AAC2-BECDE49596A1}" type="presParOf" srcId="{3198E63A-4D1F-47AF-BFB8-5F9AB67E656B}" destId="{7A2BE41B-3582-45EB-A071-2DE22AC7213E}" srcOrd="5" destOrd="0" presId="urn:microsoft.com/office/officeart/2005/8/layout/cycle1"/>
    <dgm:cxn modelId="{195ED4A6-F517-4C08-BF91-1E48C3D63F12}" type="presParOf" srcId="{3198E63A-4D1F-47AF-BFB8-5F9AB67E656B}" destId="{B981BB94-3BCC-446A-900E-615B6FF3336B}" srcOrd="6" destOrd="0" presId="urn:microsoft.com/office/officeart/2005/8/layout/cycle1"/>
    <dgm:cxn modelId="{7D44AC63-1D81-444A-8457-98499FAE9CD6}" type="presParOf" srcId="{3198E63A-4D1F-47AF-BFB8-5F9AB67E656B}" destId="{0D929E33-63FE-461C-A56C-4867EF7A2865}" srcOrd="7" destOrd="0" presId="urn:microsoft.com/office/officeart/2005/8/layout/cycle1"/>
    <dgm:cxn modelId="{15E045E6-1F64-472A-81CB-362BF713F773}" type="presParOf" srcId="{3198E63A-4D1F-47AF-BFB8-5F9AB67E656B}" destId="{B6854CE1-F88B-49BD-93C7-96F26A433A66}" srcOrd="8" destOrd="0" presId="urn:microsoft.com/office/officeart/2005/8/layout/cycle1"/>
    <dgm:cxn modelId="{56708E65-F58F-49D1-9CE5-CABF9295C240}" type="presParOf" srcId="{3198E63A-4D1F-47AF-BFB8-5F9AB67E656B}" destId="{D37FFFDA-17EA-478B-80B2-20B1F99FCA1F}" srcOrd="9" destOrd="0" presId="urn:microsoft.com/office/officeart/2005/8/layout/cycle1"/>
    <dgm:cxn modelId="{6CA2B25B-1E95-4895-A954-34D2A4462C57}" type="presParOf" srcId="{3198E63A-4D1F-47AF-BFB8-5F9AB67E656B}" destId="{4E17C679-5182-40C5-98C8-42C0FD7578B7}" srcOrd="10" destOrd="0" presId="urn:microsoft.com/office/officeart/2005/8/layout/cycle1"/>
    <dgm:cxn modelId="{A5BF23EA-DD42-447E-A0A3-D500AA06A5FF}" type="presParOf" srcId="{3198E63A-4D1F-47AF-BFB8-5F9AB67E656B}" destId="{29B2B742-9CC1-4A07-824D-76285433F324}" srcOrd="11" destOrd="0" presId="urn:microsoft.com/office/officeart/2005/8/layout/cycle1"/>
    <dgm:cxn modelId="{A91E505A-269D-4590-8AC4-FA1BFCCC7C52}" type="presParOf" srcId="{3198E63A-4D1F-47AF-BFB8-5F9AB67E656B}" destId="{799FD568-6D17-4EB6-8ED0-4B829AE7FD02}" srcOrd="12" destOrd="0" presId="urn:microsoft.com/office/officeart/2005/8/layout/cycle1"/>
    <dgm:cxn modelId="{CCBCFDE2-71E4-45F4-B233-BBBD4BD40349}" type="presParOf" srcId="{3198E63A-4D1F-47AF-BFB8-5F9AB67E656B}" destId="{7E490F5C-147E-4D4A-9301-723A58BD9CA7}" srcOrd="13" destOrd="0" presId="urn:microsoft.com/office/officeart/2005/8/layout/cycle1"/>
    <dgm:cxn modelId="{DCB883D9-BE2C-4308-8582-D8E0EC623C2D}" type="presParOf" srcId="{3198E63A-4D1F-47AF-BFB8-5F9AB67E656B}" destId="{189999E1-9BB3-4BAF-AB3B-FF73242F6DF7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A51A19-2114-4F0E-9426-3E8210638693}">
      <dsp:nvSpPr>
        <dsp:cNvPr id="0" name=""/>
        <dsp:cNvSpPr/>
      </dsp:nvSpPr>
      <dsp:spPr>
        <a:xfrm>
          <a:off x="1304464" y="16374"/>
          <a:ext cx="794479" cy="540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latin typeface="Century Gothic"/>
            </a:rPr>
            <a:t>Medical conditions</a:t>
          </a:r>
          <a:endParaRPr lang="en-US" sz="900" kern="1200" dirty="0">
            <a:latin typeface="Century Gothic"/>
          </a:endParaRPr>
        </a:p>
      </dsp:txBody>
      <dsp:txXfrm>
        <a:off x="1304464" y="16374"/>
        <a:ext cx="794479" cy="540153"/>
      </dsp:txXfrm>
    </dsp:sp>
    <dsp:sp modelId="{56A69B8D-8DDB-4368-B927-DA4CB8FFB7E3}">
      <dsp:nvSpPr>
        <dsp:cNvPr id="0" name=""/>
        <dsp:cNvSpPr/>
      </dsp:nvSpPr>
      <dsp:spPr>
        <a:xfrm>
          <a:off x="161440" y="802"/>
          <a:ext cx="2024624" cy="2024624"/>
        </a:xfrm>
        <a:prstGeom prst="circularArrow">
          <a:avLst>
            <a:gd name="adj1" fmla="val 5202"/>
            <a:gd name="adj2" fmla="val 336080"/>
            <a:gd name="adj3" fmla="val 21292563"/>
            <a:gd name="adj4" fmla="val 19766834"/>
            <a:gd name="adj5" fmla="val 60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A86AC3-8CB6-4B5F-AB08-1CA1F4F60CBF}">
      <dsp:nvSpPr>
        <dsp:cNvPr id="0" name=""/>
        <dsp:cNvSpPr/>
      </dsp:nvSpPr>
      <dsp:spPr>
        <a:xfrm>
          <a:off x="1616706" y="1020597"/>
          <a:ext cx="822578" cy="540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Century Gothic"/>
            </a:rPr>
            <a:t>Medications</a:t>
          </a:r>
        </a:p>
      </dsp:txBody>
      <dsp:txXfrm>
        <a:off x="1616706" y="1020597"/>
        <a:ext cx="822578" cy="540153"/>
      </dsp:txXfrm>
    </dsp:sp>
    <dsp:sp modelId="{7A2BE41B-3582-45EB-A071-2DE22AC7213E}">
      <dsp:nvSpPr>
        <dsp:cNvPr id="0" name=""/>
        <dsp:cNvSpPr/>
      </dsp:nvSpPr>
      <dsp:spPr>
        <a:xfrm>
          <a:off x="280856" y="-47026"/>
          <a:ext cx="2024624" cy="2024624"/>
        </a:xfrm>
        <a:prstGeom prst="circularArrow">
          <a:avLst>
            <a:gd name="adj1" fmla="val 5202"/>
            <a:gd name="adj2" fmla="val 336080"/>
            <a:gd name="adj3" fmla="val 3283186"/>
            <a:gd name="adj4" fmla="val 2292207"/>
            <a:gd name="adj5" fmla="val 60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929E33-63FE-461C-A56C-4867EF7A2865}">
      <dsp:nvSpPr>
        <dsp:cNvPr id="0" name=""/>
        <dsp:cNvSpPr/>
      </dsp:nvSpPr>
      <dsp:spPr>
        <a:xfrm>
          <a:off x="810356" y="1636417"/>
          <a:ext cx="814249" cy="540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Century Gothic"/>
            </a:rPr>
            <a:t>Social determinants of health</a:t>
          </a:r>
        </a:p>
      </dsp:txBody>
      <dsp:txXfrm>
        <a:off x="810356" y="1636417"/>
        <a:ext cx="814249" cy="540153"/>
      </dsp:txXfrm>
    </dsp:sp>
    <dsp:sp modelId="{B6854CE1-F88B-49BD-93C7-96F26A433A66}">
      <dsp:nvSpPr>
        <dsp:cNvPr id="0" name=""/>
        <dsp:cNvSpPr/>
      </dsp:nvSpPr>
      <dsp:spPr>
        <a:xfrm>
          <a:off x="156605" y="-5427"/>
          <a:ext cx="2024624" cy="2024624"/>
        </a:xfrm>
        <a:prstGeom prst="circularArrow">
          <a:avLst>
            <a:gd name="adj1" fmla="val 5202"/>
            <a:gd name="adj2" fmla="val 336080"/>
            <a:gd name="adj3" fmla="val 8179659"/>
            <a:gd name="adj4" fmla="val 6811680"/>
            <a:gd name="adj5" fmla="val 60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17C679-5182-40C5-98C8-42C0FD7578B7}">
      <dsp:nvSpPr>
        <dsp:cNvPr id="0" name=""/>
        <dsp:cNvSpPr/>
      </dsp:nvSpPr>
      <dsp:spPr>
        <a:xfrm>
          <a:off x="49432" y="1020597"/>
          <a:ext cx="540153" cy="540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latin typeface="Century Gothic"/>
            </a:rPr>
            <a:t>Stage of behavior change</a:t>
          </a:r>
          <a:endParaRPr lang="en-US" sz="900" kern="1200" dirty="0">
            <a:latin typeface="Century Gothic"/>
          </a:endParaRPr>
        </a:p>
      </dsp:txBody>
      <dsp:txXfrm>
        <a:off x="49432" y="1020597"/>
        <a:ext cx="540153" cy="540153"/>
      </dsp:txXfrm>
    </dsp:sp>
    <dsp:sp modelId="{29B2B742-9CC1-4A07-824D-76285433F324}">
      <dsp:nvSpPr>
        <dsp:cNvPr id="0" name=""/>
        <dsp:cNvSpPr/>
      </dsp:nvSpPr>
      <dsp:spPr>
        <a:xfrm>
          <a:off x="161440" y="802"/>
          <a:ext cx="2024624" cy="2024624"/>
        </a:xfrm>
        <a:prstGeom prst="circularArrow">
          <a:avLst>
            <a:gd name="adj1" fmla="val 5202"/>
            <a:gd name="adj2" fmla="val 336080"/>
            <a:gd name="adj3" fmla="val 12297086"/>
            <a:gd name="adj4" fmla="val 10771357"/>
            <a:gd name="adj5" fmla="val 60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490F5C-147E-4D4A-9301-723A58BD9CA7}">
      <dsp:nvSpPr>
        <dsp:cNvPr id="0" name=""/>
        <dsp:cNvSpPr/>
      </dsp:nvSpPr>
      <dsp:spPr>
        <a:xfrm>
          <a:off x="280938" y="16374"/>
          <a:ext cx="729726" cy="540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latin typeface="Century Gothic"/>
            </a:rPr>
            <a:t>Dietary preferences</a:t>
          </a:r>
          <a:endParaRPr lang="en-US" sz="900" kern="1200" dirty="0">
            <a:latin typeface="Century Gothic"/>
          </a:endParaRPr>
        </a:p>
      </dsp:txBody>
      <dsp:txXfrm>
        <a:off x="280938" y="16374"/>
        <a:ext cx="729726" cy="540153"/>
      </dsp:txXfrm>
    </dsp:sp>
    <dsp:sp modelId="{189999E1-9BB3-4BAF-AB3B-FF73242F6DF7}">
      <dsp:nvSpPr>
        <dsp:cNvPr id="0" name=""/>
        <dsp:cNvSpPr/>
      </dsp:nvSpPr>
      <dsp:spPr>
        <a:xfrm>
          <a:off x="161440" y="802"/>
          <a:ext cx="2024624" cy="2024624"/>
        </a:xfrm>
        <a:prstGeom prst="circularArrow">
          <a:avLst>
            <a:gd name="adj1" fmla="val 5202"/>
            <a:gd name="adj2" fmla="val 336080"/>
            <a:gd name="adj3" fmla="val 16365982"/>
            <a:gd name="adj4" fmla="val 15572322"/>
            <a:gd name="adj5" fmla="val 60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C558A-C7B7-344C-85C9-15EB412AD27E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EF1F5-75B6-294B-A812-B4442587E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66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EF1F5-75B6-294B-A812-B4442587E34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742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EF1F5-75B6-294B-A812-B4442587E3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16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EF1F5-75B6-294B-A812-B4442587E3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617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EF1F5-75B6-294B-A812-B4442587E3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76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33C3-4879-5E48-8A41-8F172E9BE31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96ED2-205A-0F49-B69B-11138B95F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253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33C3-4879-5E48-8A41-8F172E9BE31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96ED2-205A-0F49-B69B-11138B95F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72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33C3-4879-5E48-8A41-8F172E9BE31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96ED2-205A-0F49-B69B-11138B95F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78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33C3-4879-5E48-8A41-8F172E9BE31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96ED2-205A-0F49-B69B-11138B95F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7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33C3-4879-5E48-8A41-8F172E9BE31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96ED2-205A-0F49-B69B-11138B95F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607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33C3-4879-5E48-8A41-8F172E9BE31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96ED2-205A-0F49-B69B-11138B95F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84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33C3-4879-5E48-8A41-8F172E9BE31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96ED2-205A-0F49-B69B-11138B95F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62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33C3-4879-5E48-8A41-8F172E9BE31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96ED2-205A-0F49-B69B-11138B95F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28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33C3-4879-5E48-8A41-8F172E9BE31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96ED2-205A-0F49-B69B-11138B95F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39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33C3-4879-5E48-8A41-8F172E9BE31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96ED2-205A-0F49-B69B-11138B95F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75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33C3-4879-5E48-8A41-8F172E9BE31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96ED2-205A-0F49-B69B-11138B95F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09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133C3-4879-5E48-8A41-8F172E9BE31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96ED2-205A-0F49-B69B-11138B95F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5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4.png"/><Relationship Id="rId5" Type="http://schemas.openxmlformats.org/officeDocument/2006/relationships/diagramData" Target="../diagrams/data1.xml"/><Relationship Id="rId10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microsoft.com/office/2007/relationships/diagramDrawing" Target="../diagrams/drawing1.xml"/><Relationship Id="rId1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vimeo.com/380355210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iencedirect.com/science/article/abs/pii/S2212267214011459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aspenjournals.onlinelibrary.wiley.com/doi/abs/10.1002/ncp.1056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ubmed.ncbi.nlm.nih.gov/26391566/" TargetMode="External"/><Relationship Id="rId11" Type="http://schemas.openxmlformats.org/officeDocument/2006/relationships/hyperlink" Target="https://www.sciencedirect.com/science/article/abs/pii/S0002822300000663" TargetMode="External"/><Relationship Id="rId5" Type="http://schemas.openxmlformats.org/officeDocument/2006/relationships/hyperlink" Target="https://journals.sagepub.com/doi/abs/10.1177/0269215514564700" TargetMode="External"/><Relationship Id="rId10" Type="http://schemas.openxmlformats.org/officeDocument/2006/relationships/hyperlink" Target="https://www.sciencedirect.com/science/article/abs/pii/S1933287418302745" TargetMode="External"/><Relationship Id="rId4" Type="http://schemas.openxmlformats.org/officeDocument/2006/relationships/image" Target="../media/image8.png"/><Relationship Id="rId9" Type="http://schemas.openxmlformats.org/officeDocument/2006/relationships/hyperlink" Target="https://care.diabetesjournals.org/content/25/3/608?utm_source=TrendMD&amp;utm_medium=cpc&amp;utm_campaign=Diabetes_Care_TrendMD_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49194B6-A399-4E44-BB0C-AA88AF4C71E5}"/>
              </a:ext>
            </a:extLst>
          </p:cNvPr>
          <p:cNvSpPr/>
          <p:nvPr/>
        </p:nvSpPr>
        <p:spPr>
          <a:xfrm>
            <a:off x="372118" y="7458498"/>
            <a:ext cx="6149473" cy="1035145"/>
          </a:xfrm>
          <a:prstGeom prst="roundRect">
            <a:avLst>
              <a:gd name="adj" fmla="val 3268"/>
            </a:avLst>
          </a:prstGeom>
          <a:solidFill>
            <a:srgbClr val="CCE9F4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0BA7817-7C69-485C-93D2-03BE3EF9F6F1}"/>
              </a:ext>
            </a:extLst>
          </p:cNvPr>
          <p:cNvSpPr/>
          <p:nvPr/>
        </p:nvSpPr>
        <p:spPr>
          <a:xfrm>
            <a:off x="231749" y="1237752"/>
            <a:ext cx="4464188" cy="894504"/>
          </a:xfrm>
          <a:prstGeom prst="roundRect">
            <a:avLst>
              <a:gd name="adj" fmla="val 3268"/>
            </a:avLst>
          </a:prstGeom>
          <a:solidFill>
            <a:srgbClr val="CCE9F4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803786A-A9C8-4F6C-AB34-291504DEDD4D}"/>
              </a:ext>
            </a:extLst>
          </p:cNvPr>
          <p:cNvSpPr txBox="1"/>
          <p:nvPr/>
        </p:nvSpPr>
        <p:spPr>
          <a:xfrm>
            <a:off x="606423" y="3980032"/>
            <a:ext cx="4247929" cy="24006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1" dirty="0">
                <a:solidFill>
                  <a:srgbClr val="1B51A4"/>
                </a:solidFill>
                <a:latin typeface="Century Gothic"/>
              </a:rPr>
              <a:t>MNT is Delivered Face-to-Face and Through </a:t>
            </a:r>
            <a:r>
              <a:rPr lang="en-US" sz="1200" b="1" dirty="0" err="1">
                <a:solidFill>
                  <a:srgbClr val="1B51A4"/>
                </a:solidFill>
                <a:latin typeface="Century Gothic"/>
              </a:rPr>
              <a:t>Telenutrition</a:t>
            </a:r>
            <a:r>
              <a:rPr lang="en-US" sz="1200" b="1" dirty="0">
                <a:solidFill>
                  <a:srgbClr val="1B51A4"/>
                </a:solidFill>
                <a:latin typeface="Century Gothic"/>
              </a:rPr>
              <a:t>, a</a:t>
            </a:r>
            <a:r>
              <a:rPr lang="en-US" sz="1200" b="1" dirty="0">
                <a:solidFill>
                  <a:srgbClr val="1B51A4"/>
                </a:solidFill>
                <a:latin typeface="Century Gothic"/>
                <a:cs typeface="Calibri"/>
              </a:rPr>
              <a:t> P</a:t>
            </a:r>
            <a:r>
              <a:rPr lang="en-US" sz="1200" b="1" dirty="0">
                <a:solidFill>
                  <a:srgbClr val="1B51A4"/>
                </a:solidFill>
                <a:latin typeface="Century Gothic"/>
              </a:rPr>
              <a:t>ersonalized, Friendly 1:1 Video Counseling Call</a:t>
            </a:r>
            <a:endParaRPr lang="en-US" sz="1200" dirty="0">
              <a:cs typeface="Calibri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1B51A4"/>
                </a:solidFill>
                <a:latin typeface="Century Gothic"/>
              </a:rPr>
              <a:t>Telenutrition is a </a:t>
            </a:r>
            <a:r>
              <a:rPr lang="en-US" sz="1100" b="1" dirty="0">
                <a:solidFill>
                  <a:srgbClr val="1B51A4"/>
                </a:solidFill>
                <a:latin typeface="Century Gothic"/>
              </a:rPr>
              <a:t>1:1 video chat appointment</a:t>
            </a:r>
            <a:r>
              <a:rPr lang="en-US" sz="1100" dirty="0">
                <a:solidFill>
                  <a:srgbClr val="1B51A4"/>
                </a:solidFill>
                <a:latin typeface="Century Gothic"/>
              </a:rPr>
              <a:t> with an expert Kroger Health Registered Dietitian from the comfort of one’s home.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1B51A4"/>
                </a:solidFill>
                <a:latin typeface="Century Gothic"/>
              </a:rPr>
              <a:t>Our dietitians personalize support for chronic conditions via </a:t>
            </a:r>
            <a:r>
              <a:rPr lang="en-US" sz="1100" b="1" dirty="0">
                <a:solidFill>
                  <a:srgbClr val="1B51A4"/>
                </a:solidFill>
                <a:latin typeface="Century Gothic"/>
              </a:rPr>
              <a:t>Medical Nutrition Therapy (MNT)</a:t>
            </a:r>
            <a:r>
              <a:rPr lang="en-US" sz="1100" dirty="0">
                <a:solidFill>
                  <a:srgbClr val="1B51A4"/>
                </a:solidFill>
                <a:latin typeface="Century Gothic"/>
              </a:rPr>
              <a:t>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1B51A4"/>
                </a:solidFill>
                <a:latin typeface="Century Gothic"/>
              </a:rPr>
              <a:t>Our dietitians also help customers navigate a tight food budget, learn to select and prepare new or unique foods, learn to shop online and improve their at-home cooking skills, and more.</a:t>
            </a:r>
            <a:endParaRPr lang="en-US" sz="1600" b="1" dirty="0">
              <a:solidFill>
                <a:srgbClr val="1B51A4"/>
              </a:solidFill>
              <a:latin typeface="Century Gothic"/>
            </a:endParaRPr>
          </a:p>
        </p:txBody>
      </p:sp>
      <p:sp>
        <p:nvSpPr>
          <p:cNvPr id="73" name="AutoShape 10"/>
          <p:cNvSpPr>
            <a:spLocks/>
          </p:cNvSpPr>
          <p:nvPr/>
        </p:nvSpPr>
        <p:spPr bwMode="auto">
          <a:xfrm>
            <a:off x="461227" y="8729664"/>
            <a:ext cx="2104779" cy="3063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defTabSz="355600">
              <a:defRPr/>
            </a:pPr>
            <a:r>
              <a:rPr lang="en-US" sz="800" b="1">
                <a:solidFill>
                  <a:srgbClr val="8C8A88"/>
                </a:solidFill>
                <a:latin typeface="Helvetica"/>
                <a:cs typeface="Helvetica"/>
                <a:sym typeface="Helvetica" charset="0"/>
              </a:rPr>
              <a:t>© </a:t>
            </a:r>
            <a:r>
              <a:rPr lang="en-US" sz="800" b="1">
                <a:solidFill>
                  <a:srgbClr val="4C4845"/>
                </a:solidFill>
                <a:latin typeface="Helvetica"/>
                <a:cs typeface="Helvetica"/>
                <a:sym typeface="Helvetica" charset="0"/>
              </a:rPr>
              <a:t>Kroger Health</a:t>
            </a:r>
            <a:r>
              <a:rPr lang="en-US" sz="800" b="1">
                <a:solidFill>
                  <a:schemeClr val="tx2"/>
                </a:solidFill>
                <a:latin typeface="Helvetica"/>
                <a:cs typeface="Helvetica"/>
                <a:sym typeface="Helvetica" charset="0"/>
              </a:rPr>
              <a:t>  </a:t>
            </a:r>
            <a:r>
              <a:rPr lang="en-US" sz="800">
                <a:solidFill>
                  <a:srgbClr val="8C8A88"/>
                </a:solidFill>
                <a:latin typeface="Helvetica"/>
                <a:cs typeface="Helvetica"/>
                <a:sym typeface="Helvetica" charset="0"/>
              </a:rPr>
              <a:t>2021  </a:t>
            </a:r>
            <a:endParaRPr lang="en-US" sz="1050">
              <a:solidFill>
                <a:srgbClr val="8C8A88"/>
              </a:solidFill>
              <a:cs typeface="Helvetica Light" charset="0"/>
            </a:endParaRPr>
          </a:p>
        </p:txBody>
      </p:sp>
      <p:pic>
        <p:nvPicPr>
          <p:cNvPr id="74" name="Picture 73" descr="social_icon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628" y="8887908"/>
            <a:ext cx="795145" cy="1629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87386DA-855B-4B70-94A9-0C9B24B4002E}"/>
              </a:ext>
            </a:extLst>
          </p:cNvPr>
          <p:cNvCxnSpPr/>
          <p:nvPr/>
        </p:nvCxnSpPr>
        <p:spPr>
          <a:xfrm>
            <a:off x="231748" y="8847690"/>
            <a:ext cx="6394505" cy="0"/>
          </a:xfrm>
          <a:prstGeom prst="line">
            <a:avLst/>
          </a:prstGeom>
          <a:ln w="19050">
            <a:solidFill>
              <a:srgbClr val="1B51A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8282595-024F-41C4-8068-E718EB0D48DE}"/>
              </a:ext>
            </a:extLst>
          </p:cNvPr>
          <p:cNvCxnSpPr>
            <a:cxnSpLocks/>
          </p:cNvCxnSpPr>
          <p:nvPr/>
        </p:nvCxnSpPr>
        <p:spPr>
          <a:xfrm flipV="1">
            <a:off x="178878" y="1014648"/>
            <a:ext cx="6500244" cy="25017"/>
          </a:xfrm>
          <a:prstGeom prst="line">
            <a:avLst/>
          </a:prstGeom>
          <a:ln w="19050">
            <a:solidFill>
              <a:srgbClr val="1B51A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F9D3FF3-B7B3-43E0-A0CD-4ABD31F8B731}"/>
              </a:ext>
            </a:extLst>
          </p:cNvPr>
          <p:cNvSpPr txBox="1"/>
          <p:nvPr/>
        </p:nvSpPr>
        <p:spPr>
          <a:xfrm>
            <a:off x="256695" y="1272298"/>
            <a:ext cx="4372139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87554"/>
            <a:r>
              <a:rPr lang="en-US" sz="1050" dirty="0">
                <a:solidFill>
                  <a:srgbClr val="1B51A4"/>
                </a:solidFill>
                <a:latin typeface="Century Gothic" panose="020B0502020202020204" pitchFamily="34" charset="0"/>
              </a:rPr>
              <a:t>At Kroger, we believe </a:t>
            </a:r>
            <a:r>
              <a:rPr lang="en-US" sz="1400" b="1" dirty="0">
                <a:solidFill>
                  <a:srgbClr val="57B5DC"/>
                </a:solidFill>
                <a:latin typeface="Century Gothic" panose="020B0502020202020204" pitchFamily="34" charset="0"/>
              </a:rPr>
              <a:t>FOOD AS MEDICINE</a:t>
            </a:r>
          </a:p>
          <a:p>
            <a:pPr algn="ctr"/>
            <a:r>
              <a:rPr lang="en-US" sz="1050" dirty="0">
                <a:solidFill>
                  <a:srgbClr val="1B51A4"/>
                </a:solidFill>
                <a:latin typeface="Century Gothic" panose="020B0502020202020204" pitchFamily="34" charset="0"/>
              </a:rPr>
              <a:t>means a dedicated, educated, and personalized approach to eating and enjoying food so we can live healthier lives and prevent illness before it starts</a:t>
            </a:r>
          </a:p>
        </p:txBody>
      </p:sp>
      <p:sp>
        <p:nvSpPr>
          <p:cNvPr id="47" name="Teardrop 46">
            <a:extLst>
              <a:ext uri="{FF2B5EF4-FFF2-40B4-BE49-F238E27FC236}">
                <a16:creationId xmlns:a16="http://schemas.microsoft.com/office/drawing/2014/main" id="{33401DC2-434F-4C71-AF05-82E4B64F93EF}"/>
              </a:ext>
            </a:extLst>
          </p:cNvPr>
          <p:cNvSpPr/>
          <p:nvPr/>
        </p:nvSpPr>
        <p:spPr>
          <a:xfrm>
            <a:off x="143925" y="2348076"/>
            <a:ext cx="362408" cy="388620"/>
          </a:xfrm>
          <a:prstGeom prst="teardrop">
            <a:avLst/>
          </a:prstGeom>
          <a:solidFill>
            <a:srgbClr val="CCE9F4"/>
          </a:solidFill>
          <a:ln>
            <a:solidFill>
              <a:srgbClr val="1B51A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1B51A4"/>
                </a:solidFill>
                <a:latin typeface="Century Gothic" panose="020B0502020202020204" pitchFamily="34" charset="0"/>
              </a:rPr>
              <a:t>1</a:t>
            </a:r>
          </a:p>
        </p:txBody>
      </p:sp>
      <p:pic>
        <p:nvPicPr>
          <p:cNvPr id="67" name="Picture 66" descr="A picture containing drawing&#10;&#10;Description automatically generated">
            <a:extLst>
              <a:ext uri="{FF2B5EF4-FFF2-40B4-BE49-F238E27FC236}">
                <a16:creationId xmlns:a16="http://schemas.microsoft.com/office/drawing/2014/main" id="{6CA95822-0792-403E-892F-A926D02C14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878" y="92453"/>
            <a:ext cx="1974762" cy="906589"/>
          </a:xfrm>
          <a:prstGeom prst="rect">
            <a:avLst/>
          </a:prstGeom>
        </p:spPr>
      </p:pic>
      <p:graphicFrame>
        <p:nvGraphicFramePr>
          <p:cNvPr id="19" name="Diagram 9">
            <a:extLst>
              <a:ext uri="{FF2B5EF4-FFF2-40B4-BE49-F238E27FC236}">
                <a16:creationId xmlns:a16="http://schemas.microsoft.com/office/drawing/2014/main" id="{48F58A39-2A89-4C85-B6B8-07AC5BE4A6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4818544"/>
              </p:ext>
            </p:extLst>
          </p:nvPr>
        </p:nvGraphicFramePr>
        <p:xfrm>
          <a:off x="4462926" y="2294690"/>
          <a:ext cx="2488718" cy="2182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2" name="Teardrop 21">
            <a:extLst>
              <a:ext uri="{FF2B5EF4-FFF2-40B4-BE49-F238E27FC236}">
                <a16:creationId xmlns:a16="http://schemas.microsoft.com/office/drawing/2014/main" id="{982CD726-DB49-43ED-BFAA-FBC433C0AED8}"/>
              </a:ext>
            </a:extLst>
          </p:cNvPr>
          <p:cNvSpPr/>
          <p:nvPr/>
        </p:nvSpPr>
        <p:spPr>
          <a:xfrm>
            <a:off x="152449" y="4045383"/>
            <a:ext cx="362408" cy="388620"/>
          </a:xfrm>
          <a:prstGeom prst="teardrop">
            <a:avLst/>
          </a:prstGeom>
          <a:solidFill>
            <a:srgbClr val="CCE9F4"/>
          </a:solidFill>
          <a:ln>
            <a:solidFill>
              <a:srgbClr val="1B51A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1B51A4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994549-ADB0-4025-B6F3-3F7532D74E14}"/>
              </a:ext>
            </a:extLst>
          </p:cNvPr>
          <p:cNvSpPr txBox="1"/>
          <p:nvPr/>
        </p:nvSpPr>
        <p:spPr>
          <a:xfrm>
            <a:off x="548006" y="2283614"/>
            <a:ext cx="3814830" cy="161582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1" dirty="0">
                <a:solidFill>
                  <a:srgbClr val="1B51A4"/>
                </a:solidFill>
                <a:latin typeface="Century Gothic"/>
              </a:rPr>
              <a:t>Medical Nutrition Therapy is Clinically Effective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1B51A4"/>
                </a:solidFill>
                <a:latin typeface="Century Gothic"/>
              </a:rPr>
              <a:t>MNT is an </a:t>
            </a:r>
            <a:r>
              <a:rPr lang="en-US" sz="1100" b="1" dirty="0">
                <a:solidFill>
                  <a:srgbClr val="1B51A4"/>
                </a:solidFill>
                <a:latin typeface="Century Gothic"/>
              </a:rPr>
              <a:t>evidence-based</a:t>
            </a:r>
            <a:r>
              <a:rPr lang="en-US" sz="1100" dirty="0">
                <a:solidFill>
                  <a:srgbClr val="1B51A4"/>
                </a:solidFill>
                <a:latin typeface="Century Gothic"/>
              </a:rPr>
              <a:t>, </a:t>
            </a:r>
            <a:r>
              <a:rPr lang="en-US" sz="1100" b="1" dirty="0">
                <a:solidFill>
                  <a:srgbClr val="1B51A4"/>
                </a:solidFill>
                <a:latin typeface="Century Gothic"/>
              </a:rPr>
              <a:t>clinically effective </a:t>
            </a:r>
            <a:r>
              <a:rPr lang="en-US" sz="1100" dirty="0">
                <a:solidFill>
                  <a:srgbClr val="1B51A4"/>
                </a:solidFill>
                <a:latin typeface="Century Gothic"/>
              </a:rPr>
              <a:t>therapy that incorporates </a:t>
            </a:r>
            <a:r>
              <a:rPr lang="en-US" sz="1100" b="1" dirty="0">
                <a:solidFill>
                  <a:srgbClr val="1B51A4"/>
                </a:solidFill>
                <a:latin typeface="Century Gothic"/>
              </a:rPr>
              <a:t>nutrition assessment </a:t>
            </a:r>
            <a:r>
              <a:rPr lang="en-US" sz="1100" dirty="0">
                <a:solidFill>
                  <a:srgbClr val="1B51A4"/>
                </a:solidFill>
                <a:latin typeface="Century Gothic"/>
              </a:rPr>
              <a:t>and </a:t>
            </a:r>
            <a:r>
              <a:rPr lang="en-US" sz="1100" b="1" dirty="0">
                <a:solidFill>
                  <a:srgbClr val="1B51A4"/>
                </a:solidFill>
                <a:latin typeface="Century Gothic"/>
              </a:rPr>
              <a:t>interventions,</a:t>
            </a:r>
            <a:r>
              <a:rPr lang="en-US" sz="1100" dirty="0">
                <a:solidFill>
                  <a:srgbClr val="1B51A4"/>
                </a:solidFill>
                <a:latin typeface="Century Gothic"/>
              </a:rPr>
              <a:t> typically resulting in the </a:t>
            </a:r>
            <a:r>
              <a:rPr lang="en-US" sz="1100" b="1" dirty="0">
                <a:solidFill>
                  <a:srgbClr val="1B51A4"/>
                </a:solidFill>
                <a:latin typeface="Century Gothic"/>
              </a:rPr>
              <a:t>prevention, delay, or management of diseases or conditions.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1B51A4"/>
                </a:solidFill>
                <a:latin typeface="Century Gothic"/>
                <a:cs typeface="Segoe UI"/>
              </a:rPr>
              <a:t>MNT CPT codes: 97803 (Initial appointment), 97802 (Follow-up appointment), and 97804 (Group MNT)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5C977C-20B1-41EF-B196-D6AA3E9780FB}"/>
              </a:ext>
            </a:extLst>
          </p:cNvPr>
          <p:cNvSpPr txBox="1"/>
          <p:nvPr/>
        </p:nvSpPr>
        <p:spPr>
          <a:xfrm>
            <a:off x="4744554" y="1956378"/>
            <a:ext cx="34016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29AD6F"/>
                </a:solidFill>
                <a:latin typeface="Century Gothic" panose="020B0502020202020204" pitchFamily="34" charset="0"/>
              </a:rPr>
              <a:t>Factors Considered in MNT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5661BE-10C1-4BF5-AAF7-05241FDEA5AF}"/>
              </a:ext>
            </a:extLst>
          </p:cNvPr>
          <p:cNvSpPr/>
          <p:nvPr/>
        </p:nvSpPr>
        <p:spPr>
          <a:xfrm>
            <a:off x="3429000" y="227094"/>
            <a:ext cx="3429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1B51A4"/>
                </a:solidFill>
                <a:latin typeface="Century Gothic"/>
              </a:rPr>
              <a:t>Kroger Health’s </a:t>
            </a:r>
            <a:r>
              <a:rPr lang="en-US" b="1" dirty="0">
                <a:solidFill>
                  <a:srgbClr val="1B51A4"/>
                </a:solidFill>
                <a:latin typeface="Century Gothic"/>
              </a:rPr>
              <a:t>Medical Nutrition Therapy </a:t>
            </a:r>
            <a:r>
              <a:rPr lang="en-US" dirty="0">
                <a:solidFill>
                  <a:srgbClr val="1B51A4"/>
                </a:solidFill>
                <a:latin typeface="Century Gothic"/>
              </a:rPr>
              <a:t>Service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A87E46-452D-49DA-A89B-A9747FB5DA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21057" y="4434003"/>
            <a:ext cx="1528860" cy="2990761"/>
          </a:xfrm>
          <a:prstGeom prst="rect">
            <a:avLst/>
          </a:prstGeom>
        </p:spPr>
      </p:pic>
      <p:pic>
        <p:nvPicPr>
          <p:cNvPr id="11" name="Graphic 10" descr="Medical">
            <a:extLst>
              <a:ext uri="{FF2B5EF4-FFF2-40B4-BE49-F238E27FC236}">
                <a16:creationId xmlns:a16="http://schemas.microsoft.com/office/drawing/2014/main" id="{0078D7CC-20CE-4D77-87F9-E2629C96BF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17908" y="7588913"/>
            <a:ext cx="665940" cy="66594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F7F2E2A-8AF9-469B-957E-A988B28C0701}"/>
              </a:ext>
            </a:extLst>
          </p:cNvPr>
          <p:cNvSpPr txBox="1"/>
          <p:nvPr/>
        </p:nvSpPr>
        <p:spPr>
          <a:xfrm>
            <a:off x="1450570" y="7620285"/>
            <a:ext cx="1810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1B51A4"/>
                </a:solidFill>
                <a:latin typeface="Century Gothic"/>
                <a:cs typeface="Segoe UI"/>
              </a:rPr>
              <a:t>MNT may </a:t>
            </a:r>
            <a:r>
              <a:rPr lang="en-US" sz="1000" b="1" dirty="0">
                <a:solidFill>
                  <a:srgbClr val="1B51A4"/>
                </a:solidFill>
                <a:latin typeface="Century Gothic"/>
                <a:cs typeface="Segoe UI"/>
              </a:rPr>
              <a:t>decrease HbA1C by 1-2%</a:t>
            </a:r>
            <a:r>
              <a:rPr lang="en-US" sz="1000" dirty="0">
                <a:solidFill>
                  <a:srgbClr val="1B51A4"/>
                </a:solidFill>
                <a:latin typeface="Century Gothic"/>
                <a:cs typeface="Segoe UI"/>
              </a:rPr>
              <a:t> for patients newly diagnosed with diabetes</a:t>
            </a:r>
            <a:r>
              <a:rPr lang="en-US" sz="1000" baseline="30000" dirty="0">
                <a:solidFill>
                  <a:srgbClr val="1B51A4"/>
                </a:solidFill>
                <a:latin typeface="Century Gothic"/>
                <a:cs typeface="Segoe UI"/>
              </a:rPr>
              <a:t>1</a:t>
            </a:r>
            <a:endParaRPr lang="en-US" sz="1000" dirty="0">
              <a:solidFill>
                <a:srgbClr val="1B51A4"/>
              </a:solidFill>
              <a:latin typeface="Century Gothic"/>
              <a:cs typeface="Segoe U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6BCEBD9-9D97-4F67-AE9B-B657A7DD33ED}"/>
              </a:ext>
            </a:extLst>
          </p:cNvPr>
          <p:cNvSpPr txBox="1"/>
          <p:nvPr/>
        </p:nvSpPr>
        <p:spPr>
          <a:xfrm>
            <a:off x="4150477" y="7574160"/>
            <a:ext cx="1792372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2F5597"/>
                </a:solidFill>
                <a:latin typeface="Century Gothic"/>
                <a:cs typeface="Segoe UI"/>
              </a:rPr>
              <a:t>MNT may </a:t>
            </a:r>
            <a:r>
              <a:rPr lang="en-US" sz="1000" b="1" dirty="0">
                <a:solidFill>
                  <a:srgbClr val="2F5597"/>
                </a:solidFill>
                <a:latin typeface="Century Gothic"/>
                <a:cs typeface="Segoe UI"/>
              </a:rPr>
              <a:t>reduce total and LDL cholesterol by 6-13%</a:t>
            </a:r>
            <a:r>
              <a:rPr lang="en-US" sz="1000" dirty="0">
                <a:solidFill>
                  <a:srgbClr val="2F5597"/>
                </a:solidFill>
                <a:latin typeface="Century Gothic"/>
                <a:cs typeface="Segoe UI"/>
              </a:rPr>
              <a:t>, and </a:t>
            </a:r>
            <a:r>
              <a:rPr lang="en-US" sz="1000" b="1" dirty="0">
                <a:solidFill>
                  <a:srgbClr val="2F5597"/>
                </a:solidFill>
                <a:latin typeface="Century Gothic"/>
                <a:cs typeface="Segoe UI"/>
              </a:rPr>
              <a:t>triglycerides by 11-20%</a:t>
            </a:r>
            <a:r>
              <a:rPr lang="en-US" sz="1000" dirty="0">
                <a:solidFill>
                  <a:srgbClr val="2F5597"/>
                </a:solidFill>
                <a:latin typeface="Century Gothic"/>
                <a:cs typeface="Segoe UI"/>
              </a:rPr>
              <a:t>, in patients with dyslipidemia</a:t>
            </a:r>
            <a:r>
              <a:rPr lang="en-US" sz="1000" baseline="30000" dirty="0">
                <a:solidFill>
                  <a:srgbClr val="1B51A4"/>
                </a:solidFill>
                <a:latin typeface="Century Gothic"/>
                <a:cs typeface="Segoe UI"/>
              </a:rPr>
              <a:t>2</a:t>
            </a:r>
            <a:endParaRPr lang="en-US" sz="1000" dirty="0">
              <a:solidFill>
                <a:srgbClr val="254998"/>
              </a:solidFill>
              <a:latin typeface="Century Gothic"/>
            </a:endParaRPr>
          </a:p>
          <a:p>
            <a:endParaRPr lang="en-US" sz="900" dirty="0">
              <a:solidFill>
                <a:srgbClr val="2F5597"/>
              </a:solidFill>
              <a:latin typeface="Century Gothic"/>
              <a:cs typeface="Segoe UI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B99D791-FB2C-4DD8-B845-EB87956E5C97}"/>
              </a:ext>
            </a:extLst>
          </p:cNvPr>
          <p:cNvSpPr txBox="1"/>
          <p:nvPr/>
        </p:nvSpPr>
        <p:spPr>
          <a:xfrm>
            <a:off x="152374" y="8686107"/>
            <a:ext cx="23353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254998"/>
                </a:solidFill>
                <a:latin typeface="Century Gothic"/>
              </a:rPr>
              <a:t>1. Pastors et al., 2002 2. Sikand et al., 2018</a:t>
            </a:r>
          </a:p>
          <a:p>
            <a:endParaRPr lang="en-US" sz="800" dirty="0">
              <a:solidFill>
                <a:srgbClr val="2F5597"/>
              </a:solidFill>
              <a:latin typeface="Century Gothic"/>
              <a:cs typeface="Segoe UI"/>
            </a:endParaRPr>
          </a:p>
        </p:txBody>
      </p:sp>
      <p:pic>
        <p:nvPicPr>
          <p:cNvPr id="8" name="Graphic 7" descr="Heart with pulse">
            <a:extLst>
              <a:ext uri="{FF2B5EF4-FFF2-40B4-BE49-F238E27FC236}">
                <a16:creationId xmlns:a16="http://schemas.microsoft.com/office/drawing/2014/main" id="{20D1AF19-303A-47B4-BE64-BE285F9C9E7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336724" y="7626515"/>
            <a:ext cx="695425" cy="69542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BB2F4FA-A672-4F84-8013-9DEC7F8AEB93}"/>
              </a:ext>
            </a:extLst>
          </p:cNvPr>
          <p:cNvSpPr txBox="1"/>
          <p:nvPr/>
        </p:nvSpPr>
        <p:spPr>
          <a:xfrm>
            <a:off x="654502" y="6445897"/>
            <a:ext cx="324856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1B51A4"/>
                </a:solidFill>
                <a:latin typeface="Century Gothic"/>
                <a:cs typeface="Segoe UI"/>
              </a:rPr>
              <a:t>Medical conditions MNT helps with: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1B51A4"/>
                </a:solidFill>
                <a:latin typeface="Century Gothic"/>
                <a:cs typeface="Segoe UI"/>
              </a:rPr>
              <a:t>Diabetes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1B51A4"/>
                </a:solidFill>
                <a:latin typeface="Century Gothic"/>
                <a:cs typeface="Segoe UI"/>
              </a:rPr>
              <a:t>Heart disease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1B51A4"/>
                </a:solidFill>
                <a:latin typeface="Century Gothic"/>
                <a:cs typeface="Segoe UI"/>
              </a:rPr>
              <a:t>Pre-Diabetes</a:t>
            </a:r>
          </a:p>
          <a:p>
            <a:endParaRPr lang="en-US" sz="1000" dirty="0">
              <a:solidFill>
                <a:srgbClr val="1B51A4"/>
              </a:solidFill>
              <a:latin typeface="Century Gothic"/>
              <a:cs typeface="Segoe UI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E93A0FB-EB59-4493-AE21-52EED6B8265E}"/>
              </a:ext>
            </a:extLst>
          </p:cNvPr>
          <p:cNvSpPr txBox="1"/>
          <p:nvPr/>
        </p:nvSpPr>
        <p:spPr>
          <a:xfrm>
            <a:off x="2694280" y="6605191"/>
            <a:ext cx="2101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1B51A4"/>
                </a:solidFill>
                <a:latin typeface="Century Gothic"/>
                <a:cs typeface="Segoe UI"/>
              </a:rPr>
              <a:t>Cancer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1B51A4"/>
                </a:solidFill>
                <a:latin typeface="Century Gothic"/>
                <a:cs typeface="Segoe UI"/>
              </a:rPr>
              <a:t>Kidney disease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1B51A4"/>
                </a:solidFill>
                <a:latin typeface="Century Gothic"/>
                <a:cs typeface="Segoe UI"/>
              </a:rPr>
              <a:t>Malnutrition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rgbClr val="1B51A4"/>
                </a:solidFill>
                <a:latin typeface="Century Gothic"/>
                <a:cs typeface="Segoe UI"/>
              </a:rPr>
              <a:t>And many more</a:t>
            </a:r>
          </a:p>
        </p:txBody>
      </p:sp>
    </p:spTree>
    <p:extLst>
      <p:ext uri="{BB962C8B-B14F-4D97-AF65-F5344CB8AC3E}">
        <p14:creationId xmlns:p14="http://schemas.microsoft.com/office/powerpoint/2010/main" val="1060894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AutoShape 10"/>
          <p:cNvSpPr>
            <a:spLocks/>
          </p:cNvSpPr>
          <p:nvPr/>
        </p:nvSpPr>
        <p:spPr bwMode="auto">
          <a:xfrm>
            <a:off x="449122" y="8669890"/>
            <a:ext cx="2041280" cy="29580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defTabSz="355600">
              <a:defRPr/>
            </a:pPr>
            <a:r>
              <a:rPr lang="en-US" sz="800" b="1">
                <a:solidFill>
                  <a:srgbClr val="8C8A88"/>
                </a:solidFill>
                <a:latin typeface="Helvetica"/>
                <a:cs typeface="Helvetica"/>
                <a:sym typeface="Helvetica" charset="0"/>
              </a:rPr>
              <a:t>© </a:t>
            </a:r>
            <a:r>
              <a:rPr lang="en-US" sz="800" b="1">
                <a:solidFill>
                  <a:srgbClr val="4C4845"/>
                </a:solidFill>
                <a:latin typeface="Helvetica"/>
                <a:cs typeface="Helvetica"/>
                <a:sym typeface="Helvetica" charset="0"/>
              </a:rPr>
              <a:t>Kroger Health</a:t>
            </a:r>
            <a:r>
              <a:rPr lang="en-US" sz="800" b="1">
                <a:solidFill>
                  <a:schemeClr val="tx2"/>
                </a:solidFill>
                <a:latin typeface="Helvetica"/>
                <a:cs typeface="Helvetica"/>
                <a:sym typeface="Helvetica" charset="0"/>
              </a:rPr>
              <a:t>  </a:t>
            </a:r>
            <a:r>
              <a:rPr lang="en-US" sz="800">
                <a:solidFill>
                  <a:srgbClr val="8C8A88"/>
                </a:solidFill>
                <a:latin typeface="Helvetica"/>
                <a:cs typeface="Helvetica"/>
                <a:sym typeface="Helvetica" charset="0"/>
              </a:rPr>
              <a:t>2021  </a:t>
            </a:r>
            <a:endParaRPr lang="en-US" sz="1050">
              <a:solidFill>
                <a:srgbClr val="8C8A88"/>
              </a:solidFill>
              <a:cs typeface="Helvetica Light" charset="0"/>
            </a:endParaRPr>
          </a:p>
        </p:txBody>
      </p:sp>
      <p:pic>
        <p:nvPicPr>
          <p:cNvPr id="74" name="Picture 73" descr="social_icon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660" y="8804616"/>
            <a:ext cx="795145" cy="1629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87386DA-855B-4B70-94A9-0C9B24B4002E}"/>
              </a:ext>
            </a:extLst>
          </p:cNvPr>
          <p:cNvCxnSpPr/>
          <p:nvPr/>
        </p:nvCxnSpPr>
        <p:spPr>
          <a:xfrm>
            <a:off x="231748" y="8669890"/>
            <a:ext cx="6394505" cy="0"/>
          </a:xfrm>
          <a:prstGeom prst="line">
            <a:avLst/>
          </a:prstGeom>
          <a:ln w="19050">
            <a:solidFill>
              <a:srgbClr val="1B51A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DD21EA0-BCFE-4F54-ABD8-A5628C27C3AC}"/>
              </a:ext>
            </a:extLst>
          </p:cNvPr>
          <p:cNvCxnSpPr/>
          <p:nvPr/>
        </p:nvCxnSpPr>
        <p:spPr>
          <a:xfrm>
            <a:off x="231748" y="834603"/>
            <a:ext cx="6394505" cy="0"/>
          </a:xfrm>
          <a:prstGeom prst="line">
            <a:avLst/>
          </a:prstGeom>
          <a:ln w="19050">
            <a:solidFill>
              <a:srgbClr val="1B51A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321BA61-3AC2-495F-B31C-47C0897F20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2158" y="160435"/>
            <a:ext cx="1253685" cy="575820"/>
          </a:xfrm>
          <a:prstGeom prst="rect">
            <a:avLst/>
          </a:prstGeom>
        </p:spPr>
      </p:pic>
      <p:sp>
        <p:nvSpPr>
          <p:cNvPr id="11" name="Teardrop 10">
            <a:extLst>
              <a:ext uri="{FF2B5EF4-FFF2-40B4-BE49-F238E27FC236}">
                <a16:creationId xmlns:a16="http://schemas.microsoft.com/office/drawing/2014/main" id="{F9B70F0E-193D-41A6-9757-640AAC22C1C8}"/>
              </a:ext>
            </a:extLst>
          </p:cNvPr>
          <p:cNvSpPr/>
          <p:nvPr/>
        </p:nvSpPr>
        <p:spPr>
          <a:xfrm>
            <a:off x="59746" y="920888"/>
            <a:ext cx="362408" cy="388620"/>
          </a:xfrm>
          <a:prstGeom prst="teardrop">
            <a:avLst/>
          </a:prstGeom>
          <a:solidFill>
            <a:srgbClr val="CCE9F4"/>
          </a:solidFill>
          <a:ln>
            <a:solidFill>
              <a:srgbClr val="1B51A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1B51A4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465639-91F2-4273-A8F0-41E39F08F6FB}"/>
              </a:ext>
            </a:extLst>
          </p:cNvPr>
          <p:cNvSpPr txBox="1"/>
          <p:nvPr/>
        </p:nvSpPr>
        <p:spPr>
          <a:xfrm>
            <a:off x="426245" y="920888"/>
            <a:ext cx="6152798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solidFill>
                  <a:srgbClr val="1B51A4"/>
                </a:solidFill>
                <a:latin typeface="Century Gothic"/>
              </a:rPr>
              <a:t>Why Kroger Health Retail Dietitians for MNT?</a:t>
            </a:r>
            <a:endParaRPr lang="en-US" sz="1600" b="1" dirty="0">
              <a:solidFill>
                <a:srgbClr val="1B51A4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D14E5F13-43CC-4E5E-8C08-5808BEE749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4419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06AEC5CD-A018-4A51-BE90-737169BE27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29000" y="4572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9604DEC-228B-4C88-9E26-4D2E10919864}"/>
              </a:ext>
            </a:extLst>
          </p:cNvPr>
          <p:cNvSpPr txBox="1"/>
          <p:nvPr/>
        </p:nvSpPr>
        <p:spPr>
          <a:xfrm>
            <a:off x="3426479" y="1876271"/>
            <a:ext cx="3320388" cy="30239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>
                <a:solidFill>
                  <a:srgbClr val="1B51A4"/>
                </a:solidFill>
                <a:latin typeface="Century Gothic"/>
                <a:ea typeface="+mn-lt"/>
                <a:cs typeface="+mn-lt"/>
              </a:rPr>
              <a:t>Access to Kroger Ecosystem of Tools and Services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50" dirty="0">
                <a:solidFill>
                  <a:srgbClr val="1B51A4"/>
                </a:solidFill>
                <a:latin typeface="Century Gothic" panose="020B0502020202020204" pitchFamily="34" charset="0"/>
              </a:rPr>
              <a:t>As America’s largest traditional grocery retailer, </a:t>
            </a:r>
            <a:r>
              <a:rPr lang="en-US" sz="950" b="1" dirty="0">
                <a:solidFill>
                  <a:srgbClr val="1B51A4"/>
                </a:solidFill>
                <a:latin typeface="Century Gothic" panose="020B0502020202020204" pitchFamily="34" charset="0"/>
              </a:rPr>
              <a:t>Kroger has an ecosystem of tools and services that our dietitians can tap into to support patients.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50" dirty="0">
                <a:solidFill>
                  <a:srgbClr val="1B51A4"/>
                </a:solidFill>
                <a:latin typeface="Century Gothic" panose="020B0502020202020204" pitchFamily="34" charset="0"/>
              </a:rPr>
              <a:t>Patients can </a:t>
            </a:r>
            <a:r>
              <a:rPr lang="en-US" sz="950" b="1" dirty="0">
                <a:solidFill>
                  <a:srgbClr val="1B51A4"/>
                </a:solidFill>
                <a:latin typeface="Century Gothic" panose="020B0502020202020204" pitchFamily="34" charset="0"/>
              </a:rPr>
              <a:t>seamlessly schedule appointments </a:t>
            </a:r>
            <a:r>
              <a:rPr lang="en-US" sz="950" dirty="0">
                <a:solidFill>
                  <a:srgbClr val="1B51A4"/>
                </a:solidFill>
                <a:latin typeface="Century Gothic" panose="020B0502020202020204" pitchFamily="34" charset="0"/>
              </a:rPr>
              <a:t>through our online scheduler, where they get to </a:t>
            </a:r>
            <a:r>
              <a:rPr lang="en-US" sz="950" b="1" dirty="0">
                <a:solidFill>
                  <a:srgbClr val="1B51A4"/>
                </a:solidFill>
                <a:latin typeface="Century Gothic" panose="020B0502020202020204" pitchFamily="34" charset="0"/>
              </a:rPr>
              <a:t>choose from a list of dietitians one that matches their needs</a:t>
            </a:r>
            <a:r>
              <a:rPr lang="en-US" sz="950" dirty="0">
                <a:solidFill>
                  <a:srgbClr val="1B51A4"/>
                </a:solidFill>
                <a:latin typeface="Century Gothic" panose="020B0502020202020204" pitchFamily="34" charset="0"/>
              </a:rPr>
              <a:t>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50" dirty="0">
                <a:solidFill>
                  <a:srgbClr val="1B51A4"/>
                </a:solidFill>
                <a:latin typeface="Century Gothic" panose="020B0502020202020204" pitchFamily="34" charset="0"/>
              </a:rPr>
              <a:t>Our dietitians can teach patients of all ages how to </a:t>
            </a:r>
            <a:r>
              <a:rPr lang="en-US" sz="950" b="1" dirty="0">
                <a:solidFill>
                  <a:srgbClr val="1B51A4"/>
                </a:solidFill>
                <a:latin typeface="Century Gothic" panose="020B0502020202020204" pitchFamily="34" charset="0"/>
              </a:rPr>
              <a:t>conveniently shop online for tasty, healthful items within their busy schedules</a:t>
            </a:r>
            <a:r>
              <a:rPr lang="en-US" sz="950" dirty="0">
                <a:solidFill>
                  <a:srgbClr val="1B51A4"/>
                </a:solidFill>
                <a:latin typeface="Century Gothic" panose="020B0502020202020204" pitchFamily="34" charset="0"/>
              </a:rPr>
              <a:t>. Patients can learn how to utilize grocery pick-up and delivery services.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50" dirty="0">
                <a:solidFill>
                  <a:srgbClr val="1B51A4"/>
                </a:solidFill>
                <a:latin typeface="Century Gothic" panose="020B0502020202020204" pitchFamily="34" charset="0"/>
              </a:rPr>
              <a:t>These tools and services </a:t>
            </a:r>
            <a:r>
              <a:rPr lang="en-US" sz="950" b="1" dirty="0">
                <a:solidFill>
                  <a:srgbClr val="1B51A4"/>
                </a:solidFill>
                <a:latin typeface="Century Gothic" panose="020B0502020202020204" pitchFamily="34" charset="0"/>
              </a:rPr>
              <a:t>save patients time, making it easier for patients to make better-for-you choices.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C4104FE-7957-43EE-9D3F-7DB0732D6134}"/>
              </a:ext>
            </a:extLst>
          </p:cNvPr>
          <p:cNvSpPr txBox="1"/>
          <p:nvPr/>
        </p:nvSpPr>
        <p:spPr>
          <a:xfrm>
            <a:off x="315593" y="1925403"/>
            <a:ext cx="2908848" cy="28007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>
                <a:solidFill>
                  <a:srgbClr val="1B51A4"/>
                </a:solidFill>
                <a:latin typeface="Century Gothic" panose="020B0502020202020204" pitchFamily="34" charset="0"/>
                <a:ea typeface="+mn-lt"/>
                <a:cs typeface="+mn-lt"/>
              </a:rPr>
              <a:t>A Personalized, Understanding Approach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50" dirty="0">
                <a:solidFill>
                  <a:srgbClr val="1B51A4"/>
                </a:solidFill>
                <a:latin typeface="Century Gothic" panose="020B0502020202020204" pitchFamily="34" charset="0"/>
              </a:rPr>
              <a:t>Numerous social, environmental, and societal factors make meeting nutrition needs complex. Our dietitians </a:t>
            </a:r>
            <a:r>
              <a:rPr lang="en-US" sz="950" b="1" dirty="0">
                <a:solidFill>
                  <a:srgbClr val="1B51A4"/>
                </a:solidFill>
                <a:latin typeface="Century Gothic" panose="020B0502020202020204" pitchFamily="34" charset="0"/>
              </a:rPr>
              <a:t>can triage various factors to provide practical nutrition care</a:t>
            </a:r>
            <a:r>
              <a:rPr lang="en-US" sz="950" dirty="0">
                <a:solidFill>
                  <a:srgbClr val="1B51A4"/>
                </a:solidFill>
                <a:latin typeface="Century Gothic" panose="020B0502020202020204" pitchFamily="34" charset="0"/>
              </a:rPr>
              <a:t> that accounts for the complexities of everyday life</a:t>
            </a:r>
            <a:r>
              <a:rPr lang="en-US" sz="950">
                <a:solidFill>
                  <a:srgbClr val="1B51A4"/>
                </a:solidFill>
                <a:latin typeface="Century Gothic" panose="020B0502020202020204" pitchFamily="34" charset="0"/>
              </a:rPr>
              <a:t>, even multiple health conditions</a:t>
            </a:r>
            <a:r>
              <a:rPr lang="en-US" sz="950" dirty="0">
                <a:solidFill>
                  <a:srgbClr val="1B51A4"/>
                </a:solidFill>
                <a:latin typeface="Century Gothic" panose="020B0502020202020204" pitchFamily="34" charset="0"/>
              </a:rPr>
              <a:t>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50" dirty="0">
                <a:solidFill>
                  <a:srgbClr val="1B51A4"/>
                </a:solidFill>
                <a:latin typeface="Century Gothic" panose="020B0502020202020204" pitchFamily="34" charset="0"/>
              </a:rPr>
              <a:t>Our dietitians help patients alleviate guilt and shame around food so they can eat in a way that works long-term for their </a:t>
            </a:r>
            <a:r>
              <a:rPr lang="en-US" sz="950" b="1" dirty="0">
                <a:solidFill>
                  <a:srgbClr val="1B51A4"/>
                </a:solidFill>
                <a:latin typeface="Century Gothic" panose="020B0502020202020204" pitchFamily="34" charset="0"/>
              </a:rPr>
              <a:t>health, budget, lifestyle, and taste preferences</a:t>
            </a:r>
            <a:r>
              <a:rPr lang="en-US" sz="950" dirty="0">
                <a:solidFill>
                  <a:srgbClr val="1B51A4"/>
                </a:solidFill>
                <a:latin typeface="Century Gothic" panose="020B0502020202020204" pitchFamily="34" charset="0"/>
              </a:rPr>
              <a:t>.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50" dirty="0">
                <a:solidFill>
                  <a:srgbClr val="1B51A4"/>
                </a:solidFill>
                <a:latin typeface="Century Gothic" panose="020B0502020202020204" pitchFamily="34" charset="0"/>
              </a:rPr>
              <a:t>Kroger dietitians can </a:t>
            </a:r>
            <a:r>
              <a:rPr lang="en-US" sz="950">
                <a:solidFill>
                  <a:srgbClr val="1B51A4"/>
                </a:solidFill>
                <a:latin typeface="Century Gothic" panose="020B0502020202020204" pitchFamily="34" charset="0"/>
              </a:rPr>
              <a:t>help patients find the </a:t>
            </a:r>
            <a:r>
              <a:rPr lang="en-US" sz="950" b="1" dirty="0">
                <a:solidFill>
                  <a:srgbClr val="1B51A4"/>
                </a:solidFill>
                <a:latin typeface="Century Gothic" panose="020B0502020202020204" pitchFamily="34" charset="0"/>
              </a:rPr>
              <a:t>joy</a:t>
            </a:r>
            <a:r>
              <a:rPr lang="en-US" sz="950">
                <a:solidFill>
                  <a:srgbClr val="1B51A4"/>
                </a:solidFill>
                <a:latin typeface="Century Gothic" panose="020B0502020202020204" pitchFamily="34" charset="0"/>
              </a:rPr>
              <a:t> in eating to create sustainable and </a:t>
            </a:r>
            <a:r>
              <a:rPr lang="en-US" sz="950" b="1" dirty="0">
                <a:solidFill>
                  <a:srgbClr val="1B51A4"/>
                </a:solidFill>
                <a:latin typeface="Century Gothic" panose="020B0502020202020204" pitchFamily="34" charset="0"/>
              </a:rPr>
              <a:t>impactful </a:t>
            </a:r>
            <a:r>
              <a:rPr lang="en-US" sz="950">
                <a:solidFill>
                  <a:srgbClr val="1B51A4"/>
                </a:solidFill>
                <a:latin typeface="Century Gothic" panose="020B0502020202020204" pitchFamily="34" charset="0"/>
              </a:rPr>
              <a:t>health changes for their future</a:t>
            </a:r>
            <a:r>
              <a:rPr lang="en-US" sz="950" dirty="0">
                <a:solidFill>
                  <a:srgbClr val="1B51A4"/>
                </a:solidFill>
                <a:latin typeface="Century Gothic" panose="020B0502020202020204" pitchFamily="34" charset="0"/>
              </a:rPr>
              <a:t>.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485253C-181C-43B6-9922-BA3F2567ABB5}"/>
              </a:ext>
            </a:extLst>
          </p:cNvPr>
          <p:cNvSpPr/>
          <p:nvPr/>
        </p:nvSpPr>
        <p:spPr>
          <a:xfrm>
            <a:off x="240950" y="4900176"/>
            <a:ext cx="6394504" cy="3634966"/>
          </a:xfrm>
          <a:prstGeom prst="roundRect">
            <a:avLst>
              <a:gd name="adj" fmla="val 3268"/>
            </a:avLst>
          </a:prstGeom>
          <a:solidFill>
            <a:srgbClr val="CCE9F4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Graphic 34" descr="Question mark">
            <a:extLst>
              <a:ext uri="{FF2B5EF4-FFF2-40B4-BE49-F238E27FC236}">
                <a16:creationId xmlns:a16="http://schemas.microsoft.com/office/drawing/2014/main" id="{4431EC01-7BC7-40FD-92B6-ECE4A4C7FF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17029" y="5974669"/>
            <a:ext cx="512796" cy="512796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0DCC6C2-0363-47E5-A912-1E88496FA446}"/>
              </a:ext>
            </a:extLst>
          </p:cNvPr>
          <p:cNvSpPr txBox="1"/>
          <p:nvPr/>
        </p:nvSpPr>
        <p:spPr>
          <a:xfrm>
            <a:off x="658438" y="4958977"/>
            <a:ext cx="5891245" cy="8694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>
                <a:solidFill>
                  <a:srgbClr val="1B51A4"/>
                </a:solidFill>
                <a:latin typeface="Century Gothic"/>
                <a:ea typeface="+mn-lt"/>
                <a:cs typeface="+mn-lt"/>
              </a:rPr>
              <a:t>Pragmatic, Concrete Guidance</a:t>
            </a:r>
            <a:endParaRPr lang="en-US" sz="1200" dirty="0">
              <a:solidFill>
                <a:srgbClr val="1B51A4"/>
              </a:solidFill>
              <a:latin typeface="Century Gothic"/>
            </a:endParaRPr>
          </a:p>
          <a:p>
            <a:r>
              <a:rPr lang="en-US" sz="1000" dirty="0">
                <a:solidFill>
                  <a:srgbClr val="1B51A4"/>
                </a:solidFill>
                <a:latin typeface="Century Gothic" panose="020B0502020202020204" pitchFamily="34" charset="0"/>
              </a:rPr>
              <a:t>Kroger Health Dietitians provide the tangible education and food product knowledge consumers need to bridge the gap between </a:t>
            </a:r>
            <a:r>
              <a:rPr lang="en-US" sz="1000" b="1" dirty="0">
                <a:solidFill>
                  <a:srgbClr val="1B51A4"/>
                </a:solidFill>
                <a:latin typeface="Century Gothic" panose="020B0502020202020204" pitchFamily="34" charset="0"/>
              </a:rPr>
              <a:t>instruction and action </a:t>
            </a:r>
            <a:r>
              <a:rPr lang="en-US" sz="1000" dirty="0">
                <a:solidFill>
                  <a:srgbClr val="1B51A4"/>
                </a:solidFill>
                <a:latin typeface="Century Gothic" panose="020B0502020202020204" pitchFamily="34" charset="0"/>
              </a:rPr>
              <a:t>when the medical community shares ambiguous advice such as “work on improving your diet.”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2E72CB-A4C4-4DA2-A066-777E92B3CF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45" b="94755" l="4963" r="92804">
                        <a14:foregroundMark x1="5459" y1="8042" x2="8189" y2="68881"/>
                        <a14:foregroundMark x1="8189" y1="68881" x2="10422" y2="67832"/>
                        <a14:foregroundMark x1="9181" y1="65385" x2="12655" y2="80070"/>
                        <a14:foregroundMark x1="56328" y1="15734" x2="89826" y2="52797"/>
                        <a14:foregroundMark x1="89826" y1="52797" x2="65012" y2="15035"/>
                        <a14:foregroundMark x1="83871" y1="15035" x2="83871" y2="15035"/>
                        <a14:foregroundMark x1="83127" y1="23077" x2="83127" y2="23077"/>
                        <a14:foregroundMark x1="93052" y1="5245" x2="93052" y2="25175"/>
                        <a14:foregroundMark x1="75186" y1="27972" x2="92060" y2="30070"/>
                        <a14:foregroundMark x1="92060" y1="31119" x2="92060" y2="58741"/>
                        <a14:foregroundMark x1="91811" y1="59441" x2="84367" y2="70280"/>
                        <a14:foregroundMark x1="88089" y1="91608" x2="88089" y2="91608"/>
                        <a14:foregroundMark x1="88089" y1="88462" x2="88089" y2="88112"/>
                        <a14:foregroundMark x1="87841" y1="85315" x2="87841" y2="85315"/>
                        <a14:foregroundMark x1="88089" y1="75874" x2="92804" y2="86713"/>
                        <a14:foregroundMark x1="88089" y1="90559" x2="92556" y2="91958"/>
                        <a14:foregroundMark x1="75434" y1="91259" x2="75434" y2="91259"/>
                        <a14:foregroundMark x1="76675" y1="91608" x2="76675" y2="91608"/>
                        <a14:foregroundMark x1="90571" y1="91259" x2="90571" y2="91259"/>
                        <a14:foregroundMark x1="92060" y1="58042" x2="92060" y2="66084"/>
                        <a14:foregroundMark x1="71978" y1="89361" x2="64268" y2="47552"/>
                        <a14:foregroundMark x1="36199" y1="86574" x2="36228" y2="88811"/>
                        <a14:foregroundMark x1="35236" y1="11538" x2="36189" y2="85805"/>
                        <a14:foregroundMark x1="6203" y1="71678" x2="7444" y2="73427"/>
                        <a14:foregroundMark x1="9926" y1="76573" x2="9926" y2="76573"/>
                        <a14:foregroundMark x1="7196" y1="71678" x2="11414" y2="77273"/>
                        <a14:foregroundMark x1="10174" y1="78671" x2="6948" y2="88112"/>
                        <a14:foregroundMark x1="7692" y1="83217" x2="5707" y2="91958"/>
                        <a14:foregroundMark x1="27047" y1="91958" x2="6452" y2="92657"/>
                        <a14:foregroundMark x1="4963" y1="94056" x2="4963" y2="94056"/>
                        <a14:foregroundMark x1="6452" y1="94755" x2="6452" y2="94755"/>
                        <a14:foregroundMark x1="70553" y1="89927" x2="71721" y2="89897"/>
                        <a14:foregroundMark x1="45993" y1="90544" x2="46522" y2="90531"/>
                        <a14:foregroundMark x1="31514" y1="90909" x2="38048" y2="90744"/>
                        <a14:foregroundMark x1="74491" y1="90163" x2="74690" y2="90210"/>
                        <a14:foregroundMark x1="45811" y1="90134" x2="46341" y2="90119"/>
                        <a14:foregroundMark x1="31762" y1="90909" x2="31762" y2="90909"/>
                        <a14:foregroundMark x1="32010" y1="91259" x2="31762" y2="91958"/>
                        <a14:foregroundMark x1="34243" y1="91958" x2="34243" y2="91958"/>
                        <a14:foregroundMark x1="34491" y1="91958" x2="34491" y2="91958"/>
                        <a14:foregroundMark x1="37965" y1="91958" x2="37965" y2="91958"/>
                        <a14:foregroundMark x1="32754" y1="91259" x2="32754" y2="91259"/>
                        <a14:foregroundMark x1="32754" y1="91259" x2="34243" y2="91259"/>
                        <a14:foregroundMark x1="35236" y1="91259" x2="38276" y2="91259"/>
                        <a14:foregroundMark x1="75682" y1="88112" x2="75682" y2="88112"/>
                        <a14:foregroundMark x1="38150" y1="90975" x2="36476" y2="90909"/>
                        <a14:foregroundMark x1="46109" y1="90805" x2="46631" y2="90782"/>
                        <a14:foregroundMark x1="35980" y1="91259" x2="38231" y2="91158"/>
                        <a14:foregroundMark x1="74141" y1="90893" x2="82382" y2="90210"/>
                        <a14:backgroundMark x1="72208" y1="93706" x2="47146" y2="91958"/>
                        <a14:backgroundMark x1="69727" y1="94056" x2="72457" y2="94406"/>
                        <a14:backgroundMark x1="47395" y1="93706" x2="39206" y2="93357"/>
                        <a14:backgroundMark x1="46402" y1="92308" x2="46402" y2="92308"/>
                        <a14:backgroundMark x1="46650" y1="92308" x2="46650" y2="92308"/>
                        <a14:backgroundMark x1="46402" y1="92308" x2="46402" y2="92308"/>
                        <a14:backgroundMark x1="46154" y1="92308" x2="46154" y2="92308"/>
                        <a14:backgroundMark x1="46154" y1="92308" x2="46154" y2="92308"/>
                        <a14:backgroundMark x1="46154" y1="92308" x2="46154" y2="92308"/>
                        <a14:backgroundMark x1="47146" y1="90559" x2="47146" y2="90559"/>
                        <a14:backgroundMark x1="45906" y1="92308" x2="46402" y2="92308"/>
                        <a14:backgroundMark x1="46898" y1="92308" x2="46898" y2="923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91725">
            <a:off x="5376181" y="6893084"/>
            <a:ext cx="958199" cy="68001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EF06F6A-A1D4-4BCD-B29E-8C1D4A2A9F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627" b="93095" l="8399" r="97638">
                        <a14:foregroundMark x1="5774" y1="11253" x2="6824" y2="82864"/>
                        <a14:foregroundMark x1="6824" y1="82864" x2="79790" y2="87980"/>
                        <a14:foregroundMark x1="79790" y1="87980" x2="86352" y2="16624"/>
                        <a14:foregroundMark x1="86352" y1="16624" x2="13123" y2="9719"/>
                        <a14:foregroundMark x1="13123" y1="9719" x2="8399" y2="11253"/>
                        <a14:foregroundMark x1="9449" y1="11509" x2="82940" y2="8951"/>
                        <a14:foregroundMark x1="82940" y1="8951" x2="33596" y2="10230"/>
                        <a14:foregroundMark x1="83465" y1="11253" x2="27034" y2="60102"/>
                        <a14:foregroundMark x1="27034" y1="60102" x2="22572" y2="45780"/>
                        <a14:foregroundMark x1="20997" y1="48849" x2="18110" y2="59847"/>
                        <a14:foregroundMark x1="24672" y1="59079" x2="75066" y2="58568"/>
                        <a14:foregroundMark x1="72178" y1="55243" x2="30184" y2="56010"/>
                        <a14:foregroundMark x1="39370" y1="53964" x2="72966" y2="48593"/>
                        <a14:foregroundMark x1="16798" y1="46547" x2="18373" y2="61637"/>
                        <a14:foregroundMark x1="81102" y1="50895" x2="81627" y2="54476"/>
                        <a14:foregroundMark x1="15018" y1="28900" x2="18110" y2="10486"/>
                        <a14:foregroundMark x1="14863" y1="29823" x2="15018" y2="28900"/>
                        <a14:foregroundMark x1="13901" y1="35550" x2="13998" y2="34974"/>
                        <a14:foregroundMark x1="6299" y1="80818" x2="13901" y2="35550"/>
                        <a14:foregroundMark x1="18110" y1="10486" x2="90551" y2="22762"/>
                        <a14:foregroundMark x1="90551" y1="22762" x2="85039" y2="60870"/>
                        <a14:foregroundMark x1="77690" y1="58312" x2="77690" y2="58312"/>
                        <a14:foregroundMark x1="16273" y1="50895" x2="16273" y2="50895"/>
                        <a14:foregroundMark x1="16273" y1="61125" x2="16273" y2="58312"/>
                        <a14:foregroundMark x1="16273" y1="53964" x2="16273" y2="53964"/>
                        <a14:foregroundMark x1="13123" y1="71100" x2="13123" y2="71100"/>
                        <a14:foregroundMark x1="13648" y1="78517" x2="13648" y2="78517"/>
                        <a14:foregroundMark x1="13911" y1="78517" x2="13911" y2="78517"/>
                        <a14:foregroundMark x1="13123" y1="67775" x2="13123" y2="66752"/>
                        <a14:foregroundMark x1="9711" y1="83120" x2="82415" y2="86701"/>
                        <a14:foregroundMark x1="82415" y1="86701" x2="95013" y2="83887"/>
                        <a14:foregroundMark x1="59843" y1="93350" x2="59843" y2="93350"/>
                        <a14:foregroundMark x1="41995" y1="93095" x2="41995" y2="93095"/>
                        <a14:foregroundMark x1="59055" y1="92839" x2="59055" y2="92839"/>
                        <a14:foregroundMark x1="89501" y1="12788" x2="89501" y2="12788"/>
                        <a14:foregroundMark x1="90551" y1="15090" x2="90551" y2="16368"/>
                        <a14:foregroundMark x1="90551" y1="16624" x2="89764" y2="13811"/>
                        <a14:foregroundMark x1="90551" y1="12532" x2="90551" y2="10997"/>
                        <a14:foregroundMark x1="90551" y1="10997" x2="88451" y2="10486"/>
                        <a14:foregroundMark x1="85302" y1="9463" x2="83727" y2="9207"/>
                        <a14:foregroundMark x1="76378" y1="8696" x2="72703" y2="8696"/>
                        <a14:foregroundMark x1="67717" y1="7928" x2="62467" y2="7417"/>
                        <a14:foregroundMark x1="57218" y1="7417" x2="52756" y2="7928"/>
                        <a14:foregroundMark x1="48031" y1="7928" x2="45669" y2="7928"/>
                        <a14:foregroundMark x1="42257" y1="7928" x2="39370" y2="7928"/>
                        <a14:foregroundMark x1="15748" y1="47570" x2="89105" y2="47570"/>
                        <a14:foregroundMark x1="93882" y1="50895" x2="83990" y2="59079"/>
                        <a14:foregroundMark x1="46194" y1="58312" x2="77690" y2="58056"/>
                        <a14:foregroundMark x1="22047" y1="54987" x2="62205" y2="59591"/>
                        <a14:foregroundMark x1="58530" y1="63171" x2="58530" y2="63171"/>
                        <a14:foregroundMark x1="62992" y1="63427" x2="62992" y2="63427"/>
                        <a14:foregroundMark x1="50919" y1="62916" x2="50919" y2="62916"/>
                        <a14:foregroundMark x1="53543" y1="62660" x2="53543" y2="62660"/>
                        <a14:foregroundMark x1="23622" y1="60614" x2="23622" y2="60614"/>
                        <a14:foregroundMark x1="47769" y1="62660" x2="47769" y2="62660"/>
                        <a14:foregroundMark x1="31234" y1="5627" x2="74541" y2="7928"/>
                        <a14:backgroundMark x1="12861" y1="31458" x2="15486" y2="33760"/>
                        <a14:backgroundMark x1="14961" y1="33760" x2="14961" y2="33760"/>
                        <a14:backgroundMark x1="14961" y1="34527" x2="14961" y2="34527"/>
                        <a14:backgroundMark x1="14436" y1="35550" x2="14436" y2="35550"/>
                        <a14:backgroundMark x1="13648" y1="35550" x2="13648" y2="35550"/>
                        <a14:backgroundMark x1="14436" y1="30691" x2="14436" y2="30691"/>
                        <a14:backgroundMark x1="14436" y1="28900" x2="14436" y2="28900"/>
                        <a14:backgroundMark x1="14698" y1="33760" x2="14961" y2="32481"/>
                        <a14:backgroundMark x1="96588" y1="48593" x2="96588" y2="48593"/>
                        <a14:backgroundMark x1="96325" y1="48593" x2="96325" y2="48593"/>
                        <a14:backgroundMark x1="95276" y1="48338" x2="95276" y2="48338"/>
                        <a14:backgroundMark x1="95801" y1="46803" x2="95801" y2="508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803143">
            <a:off x="5771667" y="7441009"/>
            <a:ext cx="703955" cy="72243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09257A8-E0D1-475D-A563-982BFF6DA98D}"/>
              </a:ext>
            </a:extLst>
          </p:cNvPr>
          <p:cNvSpPr txBox="1"/>
          <p:nvPr/>
        </p:nvSpPr>
        <p:spPr>
          <a:xfrm>
            <a:off x="759520" y="1236332"/>
            <a:ext cx="559296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200" i="1" dirty="0">
                <a:solidFill>
                  <a:srgbClr val="1B51A4"/>
                </a:solidFill>
                <a:latin typeface="Century Gothic"/>
              </a:rPr>
              <a:t>Kroger retail dietitians are uniquely situated to help patients make </a:t>
            </a:r>
            <a:r>
              <a:rPr lang="en-US" sz="1200" b="1" i="1" dirty="0">
                <a:solidFill>
                  <a:srgbClr val="1B51A4"/>
                </a:solidFill>
                <a:latin typeface="Century Gothic"/>
              </a:rPr>
              <a:t>the healthful choice the easy choice </a:t>
            </a:r>
            <a:r>
              <a:rPr lang="en-US" sz="1200" i="1" dirty="0">
                <a:solidFill>
                  <a:srgbClr val="1B51A4"/>
                </a:solidFill>
                <a:latin typeface="Century Gothic"/>
              </a:rPr>
              <a:t>through food product knowledge and a personalized, understanding, and pragmatic approach with patients.</a:t>
            </a:r>
            <a:endParaRPr lang="en-US" sz="1050" i="1" dirty="0">
              <a:solidFill>
                <a:srgbClr val="1B51A4"/>
              </a:solidFill>
              <a:latin typeface="Century Gothic"/>
              <a:cs typeface="Segoe UI"/>
            </a:endParaRPr>
          </a:p>
        </p:txBody>
      </p:sp>
      <p:pic>
        <p:nvPicPr>
          <p:cNvPr id="7" name="Graphic 6" descr="Apple">
            <a:extLst>
              <a:ext uri="{FF2B5EF4-FFF2-40B4-BE49-F238E27FC236}">
                <a16:creationId xmlns:a16="http://schemas.microsoft.com/office/drawing/2014/main" id="{96A3E968-2775-44DA-9E4D-072340BE9B6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6970" y="1904514"/>
            <a:ext cx="412752" cy="412752"/>
          </a:xfrm>
          <a:prstGeom prst="rect">
            <a:avLst/>
          </a:prstGeom>
        </p:spPr>
      </p:pic>
      <p:pic>
        <p:nvPicPr>
          <p:cNvPr id="25" name="Graphic 24" descr="Apple">
            <a:extLst>
              <a:ext uri="{FF2B5EF4-FFF2-40B4-BE49-F238E27FC236}">
                <a16:creationId xmlns:a16="http://schemas.microsoft.com/office/drawing/2014/main" id="{7D3F3AB7-44B9-475B-96A9-D5861947D28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99144" y="4958976"/>
            <a:ext cx="412752" cy="412752"/>
          </a:xfrm>
          <a:prstGeom prst="rect">
            <a:avLst/>
          </a:prstGeom>
        </p:spPr>
      </p:pic>
      <p:pic>
        <p:nvPicPr>
          <p:cNvPr id="26" name="Graphic 25" descr="Apple">
            <a:extLst>
              <a:ext uri="{FF2B5EF4-FFF2-40B4-BE49-F238E27FC236}">
                <a16:creationId xmlns:a16="http://schemas.microsoft.com/office/drawing/2014/main" id="{6507274D-E42F-4AC0-8333-DECD908614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110312" y="1868983"/>
            <a:ext cx="412752" cy="412752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EFD1A393-7D42-40B5-819D-478DF924C700}"/>
              </a:ext>
            </a:extLst>
          </p:cNvPr>
          <p:cNvSpPr/>
          <p:nvPr/>
        </p:nvSpPr>
        <p:spPr>
          <a:xfrm>
            <a:off x="4579205" y="6112270"/>
            <a:ext cx="737551" cy="287141"/>
          </a:xfrm>
          <a:prstGeom prst="rightArrow">
            <a:avLst>
              <a:gd name="adj1" fmla="val 72241"/>
              <a:gd name="adj2" fmla="val 70336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2618BF8-53C2-47FC-857C-06BEC75D6A40}"/>
              </a:ext>
            </a:extLst>
          </p:cNvPr>
          <p:cNvSpPr txBox="1"/>
          <p:nvPr/>
        </p:nvSpPr>
        <p:spPr>
          <a:xfrm>
            <a:off x="464195" y="5960345"/>
            <a:ext cx="3469630" cy="4847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b="1" dirty="0">
                <a:solidFill>
                  <a:srgbClr val="1B51A4"/>
                </a:solidFill>
                <a:latin typeface="Century Gothic"/>
                <a:ea typeface="+mn-lt"/>
                <a:cs typeface="+mn-lt"/>
              </a:rPr>
              <a:t>General health guidance:</a:t>
            </a:r>
          </a:p>
          <a:p>
            <a:pPr>
              <a:spcAft>
                <a:spcPts val="300"/>
              </a:spcAft>
            </a:pPr>
            <a:r>
              <a:rPr lang="en-US" sz="1100" dirty="0">
                <a:solidFill>
                  <a:srgbClr val="1B51A4"/>
                </a:solidFill>
                <a:latin typeface="Century Gothic" panose="020B0502020202020204" pitchFamily="34" charset="0"/>
                <a:ea typeface="+mn-lt"/>
                <a:cs typeface="+mn-lt"/>
              </a:rPr>
              <a:t>“Eat less sodium to help with your hypertension.”</a:t>
            </a:r>
            <a:endParaRPr lang="en-US" sz="1100" dirty="0">
              <a:solidFill>
                <a:srgbClr val="1B51A4"/>
              </a:solidFill>
              <a:latin typeface="Century Gothic"/>
              <a:ea typeface="+mn-lt"/>
              <a:cs typeface="+mn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A9C22F0-5548-4F92-B7AD-1CBC7C708A20}"/>
              </a:ext>
            </a:extLst>
          </p:cNvPr>
          <p:cNvSpPr txBox="1"/>
          <p:nvPr/>
        </p:nvSpPr>
        <p:spPr>
          <a:xfrm>
            <a:off x="505823" y="6612707"/>
            <a:ext cx="4115011" cy="17774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b="1" dirty="0">
                <a:solidFill>
                  <a:srgbClr val="1B51A4"/>
                </a:solidFill>
                <a:latin typeface="Century Gothic"/>
                <a:ea typeface="+mn-lt"/>
                <a:cs typeface="+mn-lt"/>
              </a:rPr>
              <a:t>Kroger dietitian guidance: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1B51A4"/>
                </a:solidFill>
                <a:latin typeface="Century Gothic" panose="020B0502020202020204" pitchFamily="34" charset="0"/>
                <a:ea typeface="+mn-lt"/>
                <a:cs typeface="+mn-lt"/>
              </a:rPr>
              <a:t>You mentioned how hard it is to find quick afternoon snacks low in salt to have before your shift ends at 5. 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1B51A4"/>
                </a:solidFill>
                <a:latin typeface="Century Gothic" panose="020B0502020202020204" pitchFamily="34" charset="0"/>
                <a:ea typeface="+mn-lt"/>
                <a:cs typeface="+mn-lt"/>
              </a:rPr>
              <a:t>I know you’re also on a budget. A quick, </a:t>
            </a:r>
            <a:r>
              <a:rPr lang="en-US" sz="1000" b="1" dirty="0">
                <a:solidFill>
                  <a:srgbClr val="1B51A4"/>
                </a:solidFill>
                <a:latin typeface="Century Gothic" panose="020B0502020202020204" pitchFamily="34" charset="0"/>
                <a:ea typeface="+mn-lt"/>
                <a:cs typeface="+mn-lt"/>
              </a:rPr>
              <a:t>affordable</a:t>
            </a:r>
            <a:r>
              <a:rPr lang="en-US" sz="1000" dirty="0">
                <a:solidFill>
                  <a:srgbClr val="1B51A4"/>
                </a:solidFill>
                <a:latin typeface="Century Gothic" panose="020B0502020202020204" pitchFamily="34" charset="0"/>
                <a:ea typeface="+mn-lt"/>
                <a:cs typeface="+mn-lt"/>
              </a:rPr>
              <a:t>, low-sodium snack option within your budget is a pack of baby carrots. 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rgbClr val="1B51A4"/>
                </a:solidFill>
                <a:latin typeface="Century Gothic" panose="020B0502020202020204" pitchFamily="34" charset="0"/>
                <a:ea typeface="+mn-lt"/>
                <a:cs typeface="+mn-lt"/>
              </a:rPr>
              <a:t>Pair the carrots with unsalted nuts and you’ll get a fiber-filled, protein-dense, low salt snack that will keep you full until you clock out, all while helping you address your high blood pressure</a:t>
            </a:r>
            <a:r>
              <a:rPr lang="en-US" sz="1000" dirty="0">
                <a:solidFill>
                  <a:srgbClr val="1B51A4"/>
                </a:solidFill>
                <a:latin typeface="Century Gothic" panose="020B0502020202020204" pitchFamily="34" charset="0"/>
                <a:ea typeface="+mn-lt"/>
                <a:cs typeface="+mn-lt"/>
              </a:rPr>
              <a:t>.”</a:t>
            </a:r>
            <a:endParaRPr lang="en-US" sz="1000" dirty="0">
              <a:solidFill>
                <a:srgbClr val="1B51A4"/>
              </a:solidFill>
              <a:latin typeface="Century Gothic"/>
              <a:ea typeface="+mn-lt"/>
              <a:cs typeface="+mn-lt"/>
            </a:endParaRP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9DB85C23-8D16-4E53-B73E-2292431F926B}"/>
              </a:ext>
            </a:extLst>
          </p:cNvPr>
          <p:cNvSpPr/>
          <p:nvPr/>
        </p:nvSpPr>
        <p:spPr>
          <a:xfrm>
            <a:off x="4591278" y="7511524"/>
            <a:ext cx="737551" cy="287141"/>
          </a:xfrm>
          <a:prstGeom prst="rightArrow">
            <a:avLst>
              <a:gd name="adj1" fmla="val 72241"/>
              <a:gd name="adj2" fmla="val 70336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945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DF07F6F1-67BD-49C3-B8C6-9C794F43E7B3}"/>
              </a:ext>
            </a:extLst>
          </p:cNvPr>
          <p:cNvSpPr/>
          <p:nvPr/>
        </p:nvSpPr>
        <p:spPr>
          <a:xfrm>
            <a:off x="116393" y="1148338"/>
            <a:ext cx="6625213" cy="3725449"/>
          </a:xfrm>
          <a:prstGeom prst="roundRect">
            <a:avLst>
              <a:gd name="adj" fmla="val 3268"/>
            </a:avLst>
          </a:prstGeom>
          <a:solidFill>
            <a:srgbClr val="CCE9F4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utoShape 10"/>
          <p:cNvSpPr>
            <a:spLocks/>
          </p:cNvSpPr>
          <p:nvPr/>
        </p:nvSpPr>
        <p:spPr bwMode="auto">
          <a:xfrm>
            <a:off x="449122" y="8669890"/>
            <a:ext cx="2041280" cy="29580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defTabSz="355600">
              <a:defRPr/>
            </a:pPr>
            <a:r>
              <a:rPr lang="en-US" sz="800" b="1">
                <a:solidFill>
                  <a:srgbClr val="8C8A88"/>
                </a:solidFill>
                <a:latin typeface="Helvetica"/>
                <a:cs typeface="Helvetica"/>
                <a:sym typeface="Helvetica" charset="0"/>
              </a:rPr>
              <a:t>© </a:t>
            </a:r>
            <a:r>
              <a:rPr lang="en-US" sz="800" b="1">
                <a:solidFill>
                  <a:srgbClr val="4C4845"/>
                </a:solidFill>
                <a:latin typeface="Helvetica"/>
                <a:cs typeface="Helvetica"/>
                <a:sym typeface="Helvetica" charset="0"/>
              </a:rPr>
              <a:t>Kroger Health</a:t>
            </a:r>
            <a:r>
              <a:rPr lang="en-US" sz="800" b="1">
                <a:solidFill>
                  <a:schemeClr val="tx2"/>
                </a:solidFill>
                <a:latin typeface="Helvetica"/>
                <a:cs typeface="Helvetica"/>
                <a:sym typeface="Helvetica" charset="0"/>
              </a:rPr>
              <a:t>  </a:t>
            </a:r>
            <a:r>
              <a:rPr lang="en-US" sz="800">
                <a:solidFill>
                  <a:srgbClr val="8C8A88"/>
                </a:solidFill>
                <a:latin typeface="Helvetica"/>
                <a:cs typeface="Helvetica"/>
                <a:sym typeface="Helvetica" charset="0"/>
              </a:rPr>
              <a:t>2021  </a:t>
            </a:r>
            <a:endParaRPr lang="en-US" sz="1050">
              <a:solidFill>
                <a:srgbClr val="8C8A88"/>
              </a:solidFill>
              <a:cs typeface="Helvetica Light" charset="0"/>
            </a:endParaRPr>
          </a:p>
        </p:txBody>
      </p:sp>
      <p:pic>
        <p:nvPicPr>
          <p:cNvPr id="74" name="Picture 73" descr="social_icon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660" y="8804616"/>
            <a:ext cx="795145" cy="1629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87386DA-855B-4B70-94A9-0C9B24B4002E}"/>
              </a:ext>
            </a:extLst>
          </p:cNvPr>
          <p:cNvCxnSpPr/>
          <p:nvPr/>
        </p:nvCxnSpPr>
        <p:spPr>
          <a:xfrm>
            <a:off x="231748" y="8754558"/>
            <a:ext cx="6394505" cy="0"/>
          </a:xfrm>
          <a:prstGeom prst="line">
            <a:avLst/>
          </a:prstGeom>
          <a:ln w="19050">
            <a:solidFill>
              <a:srgbClr val="1B51A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DD21EA0-BCFE-4F54-ABD8-A5628C27C3AC}"/>
              </a:ext>
            </a:extLst>
          </p:cNvPr>
          <p:cNvCxnSpPr/>
          <p:nvPr/>
        </p:nvCxnSpPr>
        <p:spPr>
          <a:xfrm>
            <a:off x="231748" y="834603"/>
            <a:ext cx="6394505" cy="0"/>
          </a:xfrm>
          <a:prstGeom prst="line">
            <a:avLst/>
          </a:prstGeom>
          <a:ln w="19050">
            <a:solidFill>
              <a:srgbClr val="1B51A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321BA61-3AC2-495F-B31C-47C0897F20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2158" y="160435"/>
            <a:ext cx="1253685" cy="575820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6762A259-F88D-404C-88F7-CAF0196B2BB9}"/>
              </a:ext>
            </a:extLst>
          </p:cNvPr>
          <p:cNvSpPr txBox="1"/>
          <p:nvPr/>
        </p:nvSpPr>
        <p:spPr>
          <a:xfrm>
            <a:off x="148144" y="8486457"/>
            <a:ext cx="6473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254998"/>
                </a:solidFill>
                <a:latin typeface="Century Gothic"/>
              </a:rPr>
              <a:t>1. Pastors et al. (2002) 2. Sikand et al., (2018) 3. Sikand et al., (2000) 4. Parker et al. (2015) 5. Kenny, </a:t>
            </a:r>
            <a:r>
              <a:rPr lang="en-US" sz="600" dirty="0" err="1">
                <a:solidFill>
                  <a:srgbClr val="254998"/>
                </a:solidFill>
                <a:latin typeface="Century Gothic"/>
              </a:rPr>
              <a:t>Touger</a:t>
            </a:r>
            <a:r>
              <a:rPr lang="en-US" sz="600" dirty="0">
                <a:solidFill>
                  <a:srgbClr val="254998"/>
                </a:solidFill>
                <a:latin typeface="Century Gothic"/>
              </a:rPr>
              <a:t>-Decker, and August (2020) 6. de Waal, </a:t>
            </a:r>
            <a:r>
              <a:rPr lang="en-US" sz="600" dirty="0" err="1">
                <a:solidFill>
                  <a:srgbClr val="254998"/>
                </a:solidFill>
                <a:latin typeface="Century Gothic"/>
              </a:rPr>
              <a:t>Heaslip</a:t>
            </a:r>
            <a:r>
              <a:rPr lang="en-US" sz="600" dirty="0">
                <a:solidFill>
                  <a:srgbClr val="254998"/>
                </a:solidFill>
                <a:latin typeface="Century Gothic"/>
              </a:rPr>
              <a:t>, and Callas (2016) 7. Beck et al. (2015)</a:t>
            </a:r>
          </a:p>
          <a:p>
            <a:endParaRPr lang="en-US" sz="800" dirty="0">
              <a:solidFill>
                <a:srgbClr val="2F5597"/>
              </a:solidFill>
              <a:latin typeface="Century Gothic"/>
              <a:cs typeface="Segoe UI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E1C94FC-DCB1-4CCC-9AD1-7BE382100EBE}"/>
              </a:ext>
            </a:extLst>
          </p:cNvPr>
          <p:cNvGrpSpPr/>
          <p:nvPr/>
        </p:nvGrpSpPr>
        <p:grpSpPr>
          <a:xfrm>
            <a:off x="192509" y="4929847"/>
            <a:ext cx="7692528" cy="3521536"/>
            <a:chOff x="192509" y="935449"/>
            <a:chExt cx="7692528" cy="352153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D465639-91F2-4273-A8F0-41E39F08F6FB}"/>
                </a:ext>
              </a:extLst>
            </p:cNvPr>
            <p:cNvSpPr txBox="1"/>
            <p:nvPr/>
          </p:nvSpPr>
          <p:spPr>
            <a:xfrm>
              <a:off x="1732239" y="935449"/>
              <a:ext cx="6152798" cy="33855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600" b="1" dirty="0">
                  <a:solidFill>
                    <a:srgbClr val="1B51A4"/>
                  </a:solidFill>
                  <a:latin typeface="Century Gothic"/>
                </a:rPr>
                <a:t>Our Dietitian Patient Testimonials</a:t>
              </a:r>
              <a:endParaRPr lang="en-US" sz="1600" b="1" dirty="0">
                <a:solidFill>
                  <a:srgbClr val="1B51A4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09257A8-E0D1-475D-A563-982BFF6DA98D}"/>
                </a:ext>
              </a:extLst>
            </p:cNvPr>
            <p:cNvSpPr txBox="1"/>
            <p:nvPr/>
          </p:nvSpPr>
          <p:spPr>
            <a:xfrm>
              <a:off x="446581" y="1414451"/>
              <a:ext cx="2614118" cy="73866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1050" dirty="0">
                  <a:solidFill>
                    <a:srgbClr val="1B51A4"/>
                  </a:solidFill>
                  <a:latin typeface="Century Gothic" panose="020B0502020202020204" pitchFamily="34" charset="0"/>
                </a:rPr>
                <a:t>“I was overwhelmed by my recent cancer diagnosis and am so thankful that your services were available to me during this difficult time.”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5C9717E-9036-47FC-A46B-9C5034621067}"/>
                </a:ext>
              </a:extLst>
            </p:cNvPr>
            <p:cNvSpPr txBox="1"/>
            <p:nvPr/>
          </p:nvSpPr>
          <p:spPr>
            <a:xfrm>
              <a:off x="192509" y="2454332"/>
              <a:ext cx="2991481" cy="104644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1050" dirty="0">
                  <a:solidFill>
                    <a:srgbClr val="1B51A4"/>
                  </a:solidFill>
                  <a:latin typeface="Century Gothic" panose="020B0502020202020204" pitchFamily="34" charset="0"/>
                </a:rPr>
                <a:t>“The Kroger Health team has been amazing… I weighed in at 292.6 [pounds] and then last week I weighed in at 183.4. It’s been an amazing journey.”</a:t>
              </a:r>
            </a:p>
            <a:p>
              <a:pPr algn="ctr"/>
              <a:r>
                <a:rPr lang="en-US" sz="1050" i="1" dirty="0">
                  <a:solidFill>
                    <a:srgbClr val="1B51A4"/>
                  </a:solidFill>
                  <a:latin typeface="Century Gothic" panose="020B0502020202020204" pitchFamily="34" charset="0"/>
                </a:rPr>
                <a:t>Learn more about </a:t>
              </a:r>
              <a:r>
                <a:rPr lang="en-US" sz="1050" i="1" dirty="0">
                  <a:solidFill>
                    <a:srgbClr val="1B51A4"/>
                  </a:solidFill>
                  <a:latin typeface="Century Gothic" panose="020B0502020202020204" pitchFamily="34" charset="0"/>
                  <a:hlinkClick r:id="rId5"/>
                </a:rPr>
                <a:t>Joe’s story</a:t>
              </a:r>
              <a:endParaRPr lang="en-US" sz="1050" i="1" dirty="0">
                <a:solidFill>
                  <a:srgbClr val="1B51A4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US" sz="700" dirty="0">
                  <a:solidFill>
                    <a:srgbClr val="1B51A4"/>
                  </a:solidFill>
                  <a:latin typeface="Century Gothic" panose="020B0502020202020204" pitchFamily="34" charset="0"/>
                </a:rPr>
                <a:t>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3773B76-3CB3-412A-80E9-C7CE6BBE8D9D}"/>
                </a:ext>
              </a:extLst>
            </p:cNvPr>
            <p:cNvSpPr txBox="1"/>
            <p:nvPr/>
          </p:nvSpPr>
          <p:spPr>
            <a:xfrm>
              <a:off x="405450" y="3736878"/>
              <a:ext cx="2614118" cy="57708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1050" dirty="0">
                  <a:solidFill>
                    <a:srgbClr val="1B51A4"/>
                  </a:solidFill>
                  <a:latin typeface="Century Gothic" panose="020B0502020202020204" pitchFamily="34" charset="0"/>
                </a:rPr>
                <a:t>“I love that your approach is to add foods in, rather than take foods out. It’s liberating.”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F410FA3-5B46-4A98-A008-660E604A3E41}"/>
                </a:ext>
              </a:extLst>
            </p:cNvPr>
            <p:cNvSpPr txBox="1"/>
            <p:nvPr/>
          </p:nvSpPr>
          <p:spPr>
            <a:xfrm>
              <a:off x="3606735" y="1519144"/>
              <a:ext cx="2651535" cy="122341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1050" dirty="0">
                  <a:solidFill>
                    <a:srgbClr val="1B51A4"/>
                  </a:solidFill>
                  <a:latin typeface="Century Gothic" panose="020B0502020202020204" pitchFamily="34" charset="0"/>
                </a:rPr>
                <a:t>“I’m down like 18lbs… my resting heart rate is down from 103 to 86, my pants are looser, I have more energy, and my brain fog is gone. My yearly blood work is coming up , and I'm excited about it.“ </a:t>
              </a:r>
            </a:p>
            <a:p>
              <a:pPr algn="ctr"/>
              <a:r>
                <a:rPr lang="en-US" sz="1050" dirty="0">
                  <a:solidFill>
                    <a:srgbClr val="1B51A4"/>
                  </a:solidFill>
                  <a:latin typeface="Century Gothic" panose="020B0502020202020204" pitchFamily="34" charset="0"/>
                </a:rPr>
                <a:t>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72CB7E9-1925-4BA7-9251-0580417D4A05}"/>
                </a:ext>
              </a:extLst>
            </p:cNvPr>
            <p:cNvSpPr txBox="1"/>
            <p:nvPr/>
          </p:nvSpPr>
          <p:spPr>
            <a:xfrm>
              <a:off x="3631782" y="3090547"/>
              <a:ext cx="2716697" cy="122341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1050" dirty="0">
                  <a:solidFill>
                    <a:srgbClr val="1B51A4"/>
                  </a:solidFill>
                  <a:latin typeface="Century Gothic" panose="020B0502020202020204" pitchFamily="34" charset="0"/>
                </a:rPr>
                <a:t>“I’ve worked with many dietitians before, but I usually stop going because I feel judged and like I can’t do anything right. I know that when I meet with you it’s a safe space without judgement and I’m motivated to learn with you.”</a:t>
              </a:r>
            </a:p>
          </p:txBody>
        </p:sp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8A568017-656E-486B-8774-D602084C6CF3}"/>
                </a:ext>
              </a:extLst>
            </p:cNvPr>
            <p:cNvSpPr/>
            <p:nvPr/>
          </p:nvSpPr>
          <p:spPr>
            <a:xfrm>
              <a:off x="279400" y="1304126"/>
              <a:ext cx="2952750" cy="974469"/>
            </a:xfrm>
            <a:prstGeom prst="wedgeRoundRectCallout">
              <a:avLst>
                <a:gd name="adj1" fmla="val -58505"/>
                <a:gd name="adj2" fmla="val 43512"/>
                <a:gd name="adj3" fmla="val 16667"/>
              </a:avLst>
            </a:prstGeom>
            <a:noFill/>
            <a:ln>
              <a:solidFill>
                <a:srgbClr val="1B51A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peech Bubble: Rectangle with Corners Rounded 31">
              <a:extLst>
                <a:ext uri="{FF2B5EF4-FFF2-40B4-BE49-F238E27FC236}">
                  <a16:creationId xmlns:a16="http://schemas.microsoft.com/office/drawing/2014/main" id="{3F25D233-60D2-4F0F-9324-098129D8E804}"/>
                </a:ext>
              </a:extLst>
            </p:cNvPr>
            <p:cNvSpPr/>
            <p:nvPr/>
          </p:nvSpPr>
          <p:spPr>
            <a:xfrm>
              <a:off x="231748" y="2398783"/>
              <a:ext cx="2952750" cy="1017663"/>
            </a:xfrm>
            <a:prstGeom prst="wedgeRoundRectCallout">
              <a:avLst>
                <a:gd name="adj1" fmla="val -57430"/>
                <a:gd name="adj2" fmla="val -43156"/>
                <a:gd name="adj3" fmla="val 16667"/>
              </a:avLst>
            </a:prstGeom>
            <a:noFill/>
            <a:ln>
              <a:solidFill>
                <a:srgbClr val="1B51A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peech Bubble: Rectangle with Corners Rounded 32">
              <a:extLst>
                <a:ext uri="{FF2B5EF4-FFF2-40B4-BE49-F238E27FC236}">
                  <a16:creationId xmlns:a16="http://schemas.microsoft.com/office/drawing/2014/main" id="{8161EA87-C31A-4B9D-868F-DBE40A5A630D}"/>
                </a:ext>
              </a:extLst>
            </p:cNvPr>
            <p:cNvSpPr/>
            <p:nvPr/>
          </p:nvSpPr>
          <p:spPr>
            <a:xfrm>
              <a:off x="279400" y="3537341"/>
              <a:ext cx="2952750" cy="919644"/>
            </a:xfrm>
            <a:prstGeom prst="wedgeRoundRectCallout">
              <a:avLst>
                <a:gd name="adj1" fmla="val -57430"/>
                <a:gd name="adj2" fmla="val -43156"/>
                <a:gd name="adj3" fmla="val 16667"/>
              </a:avLst>
            </a:prstGeom>
            <a:noFill/>
            <a:ln>
              <a:solidFill>
                <a:srgbClr val="1B51A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peech Bubble: Rectangle with Corners Rounded 33">
              <a:extLst>
                <a:ext uri="{FF2B5EF4-FFF2-40B4-BE49-F238E27FC236}">
                  <a16:creationId xmlns:a16="http://schemas.microsoft.com/office/drawing/2014/main" id="{CECA8393-55A2-40B6-917D-8CEF8B7AA5D9}"/>
                </a:ext>
              </a:extLst>
            </p:cNvPr>
            <p:cNvSpPr/>
            <p:nvPr/>
          </p:nvSpPr>
          <p:spPr>
            <a:xfrm>
              <a:off x="3456128" y="1307109"/>
              <a:ext cx="2952750" cy="1482486"/>
            </a:xfrm>
            <a:prstGeom prst="wedgeRoundRectCallout">
              <a:avLst>
                <a:gd name="adj1" fmla="val 63645"/>
                <a:gd name="adj2" fmla="val 40905"/>
                <a:gd name="adj3" fmla="val 16667"/>
              </a:avLst>
            </a:prstGeom>
            <a:noFill/>
            <a:ln>
              <a:solidFill>
                <a:srgbClr val="1B51A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peech Bubble: Rectangle with Corners Rounded 34">
              <a:extLst>
                <a:ext uri="{FF2B5EF4-FFF2-40B4-BE49-F238E27FC236}">
                  <a16:creationId xmlns:a16="http://schemas.microsoft.com/office/drawing/2014/main" id="{5D2ABFD1-E2A3-45A1-A741-9146F91A28CC}"/>
                </a:ext>
              </a:extLst>
            </p:cNvPr>
            <p:cNvSpPr/>
            <p:nvPr/>
          </p:nvSpPr>
          <p:spPr>
            <a:xfrm>
              <a:off x="3513756" y="2976668"/>
              <a:ext cx="2952750" cy="1378669"/>
            </a:xfrm>
            <a:prstGeom prst="wedgeRoundRectCallout">
              <a:avLst>
                <a:gd name="adj1" fmla="val 62355"/>
                <a:gd name="adj2" fmla="val -42047"/>
                <a:gd name="adj3" fmla="val 16667"/>
              </a:avLst>
            </a:prstGeom>
            <a:noFill/>
            <a:ln>
              <a:solidFill>
                <a:srgbClr val="1B51A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6F2B652-C5C3-414E-84D9-30184F8F180B}"/>
              </a:ext>
            </a:extLst>
          </p:cNvPr>
          <p:cNvGrpSpPr/>
          <p:nvPr/>
        </p:nvGrpSpPr>
        <p:grpSpPr>
          <a:xfrm>
            <a:off x="289369" y="800981"/>
            <a:ext cx="6420487" cy="4108229"/>
            <a:chOff x="391494" y="4419600"/>
            <a:chExt cx="6420487" cy="4108229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062DAC9-11D6-4782-8E7C-88F2BF7D7D0F}"/>
                </a:ext>
              </a:extLst>
            </p:cNvPr>
            <p:cNvSpPr txBox="1"/>
            <p:nvPr/>
          </p:nvSpPr>
          <p:spPr>
            <a:xfrm>
              <a:off x="3843230" y="7204390"/>
              <a:ext cx="296875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rgbClr val="1B51A4"/>
                  </a:solidFill>
                  <a:latin typeface="Century Gothic"/>
                  <a:cs typeface="Segoe UI"/>
                </a:rPr>
                <a:t>In a 12-week randomized controlled trial, older adult patients at nutritional risk receiving MNT gained more weight (+.5 kg vs. -.9 kg; </a:t>
              </a:r>
              <a:r>
                <a:rPr lang="en-US" sz="1000" i="1" dirty="0">
                  <a:solidFill>
                    <a:srgbClr val="1B51A4"/>
                  </a:solidFill>
                  <a:latin typeface="Century Gothic"/>
                  <a:cs typeface="Segoe UI"/>
                </a:rPr>
                <a:t>P</a:t>
              </a:r>
              <a:r>
                <a:rPr lang="en-US" sz="1000" dirty="0">
                  <a:solidFill>
                    <a:srgbClr val="1B51A4"/>
                  </a:solidFill>
                  <a:latin typeface="Century Gothic"/>
                  <a:cs typeface="Segoe UI"/>
                </a:rPr>
                <a:t> = .025), consumed more energy (</a:t>
              </a:r>
              <a:r>
                <a:rPr lang="en-US" sz="1000" i="1" dirty="0">
                  <a:solidFill>
                    <a:srgbClr val="1B51A4"/>
                  </a:solidFill>
                  <a:latin typeface="Century Gothic"/>
                  <a:cs typeface="Segoe UI"/>
                </a:rPr>
                <a:t>P</a:t>
              </a:r>
              <a:r>
                <a:rPr lang="en-US" sz="1000" dirty="0">
                  <a:solidFill>
                    <a:srgbClr val="1B51A4"/>
                  </a:solidFill>
                  <a:latin typeface="Century Gothic"/>
                  <a:cs typeface="Segoe UI"/>
                </a:rPr>
                <a:t> = 0.168), and protein (+19 g protein/day vs. 3 g protein/day (</a:t>
              </a:r>
              <a:r>
                <a:rPr lang="en-US" sz="1000" i="1" dirty="0">
                  <a:solidFill>
                    <a:srgbClr val="1B51A4"/>
                  </a:solidFill>
                  <a:latin typeface="Century Gothic"/>
                  <a:cs typeface="Segoe UI"/>
                </a:rPr>
                <a:t>P</a:t>
              </a:r>
              <a:r>
                <a:rPr lang="en-US" sz="1000" dirty="0">
                  <a:solidFill>
                    <a:srgbClr val="1B51A4"/>
                  </a:solidFill>
                  <a:latin typeface="Century Gothic"/>
                  <a:cs typeface="Segoe UI"/>
                </a:rPr>
                <a:t> = .003), and were less likely to be hospitalized compared to controls.</a:t>
              </a:r>
              <a:r>
                <a:rPr lang="en-US" sz="1000" baseline="30000" dirty="0">
                  <a:solidFill>
                    <a:srgbClr val="1B51A4"/>
                  </a:solidFill>
                  <a:latin typeface="Century Gothic"/>
                  <a:cs typeface="Segoe UI"/>
                </a:rPr>
                <a:t>7</a:t>
              </a:r>
              <a:endParaRPr lang="en-US" sz="1000" dirty="0">
                <a:solidFill>
                  <a:srgbClr val="1B51A4"/>
                </a:solidFill>
                <a:latin typeface="Century Gothic"/>
                <a:cs typeface="Segoe UI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16AE736-3D40-451E-A5A9-CDFF3069E8FE}"/>
                </a:ext>
              </a:extLst>
            </p:cNvPr>
            <p:cNvGrpSpPr/>
            <p:nvPr/>
          </p:nvGrpSpPr>
          <p:grpSpPr>
            <a:xfrm>
              <a:off x="391494" y="4419600"/>
              <a:ext cx="6420487" cy="3973468"/>
              <a:chOff x="391494" y="4419600"/>
              <a:chExt cx="6420487" cy="3973468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75A1D3AC-6680-4EA6-BE43-94F916E598F7}"/>
                  </a:ext>
                </a:extLst>
              </p:cNvPr>
              <p:cNvSpPr/>
              <p:nvPr/>
            </p:nvSpPr>
            <p:spPr>
              <a:xfrm>
                <a:off x="558012" y="4816452"/>
                <a:ext cx="882104" cy="217949"/>
              </a:xfrm>
              <a:prstGeom prst="roundRect">
                <a:avLst/>
              </a:prstGeom>
              <a:solidFill>
                <a:srgbClr val="1B51A4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latin typeface="Century Gothic" panose="020B0502020202020204" pitchFamily="34" charset="0"/>
                  </a:rPr>
                  <a:t>Diabetes</a:t>
                </a:r>
              </a:p>
            </p:txBody>
          </p:sp>
          <p:sp>
            <p:nvSpPr>
              <p:cNvPr id="9" name="AutoShape 2">
                <a:extLst>
                  <a:ext uri="{FF2B5EF4-FFF2-40B4-BE49-F238E27FC236}">
                    <a16:creationId xmlns:a16="http://schemas.microsoft.com/office/drawing/2014/main" id="{D14E5F13-43CC-4E5E-8C08-5808BEE749E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276600" y="4419600"/>
                <a:ext cx="304800" cy="304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AutoShape 4">
                <a:extLst>
                  <a:ext uri="{FF2B5EF4-FFF2-40B4-BE49-F238E27FC236}">
                    <a16:creationId xmlns:a16="http://schemas.microsoft.com/office/drawing/2014/main" id="{06AEC5CD-A018-4A51-BE90-737169BE279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429000" y="4572000"/>
                <a:ext cx="304800" cy="304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9562FFB-4EF9-4B47-B9C4-6B55FD4CF459}"/>
                  </a:ext>
                </a:extLst>
              </p:cNvPr>
              <p:cNvSpPr txBox="1"/>
              <p:nvPr/>
            </p:nvSpPr>
            <p:spPr>
              <a:xfrm>
                <a:off x="391494" y="4447775"/>
                <a:ext cx="6152798" cy="33855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1600" b="1" dirty="0">
                    <a:solidFill>
                      <a:srgbClr val="1B51A4"/>
                    </a:solidFill>
                    <a:latin typeface="Century Gothic"/>
                  </a:rPr>
                  <a:t>Evidence for MNT Effectiveness on Various Conditions</a:t>
                </a:r>
                <a:endParaRPr lang="en-US" sz="1600" b="1" dirty="0">
                  <a:solidFill>
                    <a:srgbClr val="1B51A4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F432373-BF82-4201-8F23-63931B74A747}"/>
                  </a:ext>
                </a:extLst>
              </p:cNvPr>
              <p:cNvSpPr txBox="1"/>
              <p:nvPr/>
            </p:nvSpPr>
            <p:spPr>
              <a:xfrm>
                <a:off x="492524" y="5057656"/>
                <a:ext cx="2691974" cy="723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solidFill>
                      <a:srgbClr val="1B51A4"/>
                    </a:solidFill>
                    <a:latin typeface="Century Gothic"/>
                    <a:cs typeface="Segoe UI"/>
                  </a:rPr>
                  <a:t>MNT may </a:t>
                </a:r>
                <a:r>
                  <a:rPr lang="en-US" sz="1000" b="1" dirty="0">
                    <a:solidFill>
                      <a:srgbClr val="1B51A4"/>
                    </a:solidFill>
                    <a:latin typeface="Century Gothic"/>
                    <a:cs typeface="Segoe UI"/>
                  </a:rPr>
                  <a:t>decrease HbA1C by 1-2%</a:t>
                </a:r>
                <a:r>
                  <a:rPr lang="en-US" sz="1000" dirty="0">
                    <a:solidFill>
                      <a:srgbClr val="1B51A4"/>
                    </a:solidFill>
                    <a:latin typeface="Century Gothic"/>
                    <a:cs typeface="Segoe UI"/>
                  </a:rPr>
                  <a:t> for patients newly diagnosed with diabetes.</a:t>
                </a:r>
                <a:r>
                  <a:rPr lang="en-US" sz="1000" baseline="30000" dirty="0">
                    <a:solidFill>
                      <a:srgbClr val="1B51A4"/>
                    </a:solidFill>
                    <a:latin typeface="Century Gothic"/>
                    <a:cs typeface="Segoe UI"/>
                  </a:rPr>
                  <a:t>1</a:t>
                </a:r>
                <a:endParaRPr lang="en-US" sz="1000" dirty="0">
                  <a:solidFill>
                    <a:srgbClr val="1B51A4"/>
                  </a:solidFill>
                  <a:latin typeface="Century Gothic"/>
                  <a:cs typeface="Segoe UI"/>
                </a:endParaRPr>
              </a:p>
              <a:p>
                <a:endParaRPr lang="en-US" sz="1100" b="1" dirty="0">
                  <a:solidFill>
                    <a:srgbClr val="1B51A4"/>
                  </a:solidFill>
                  <a:latin typeface="Century Gothic"/>
                  <a:cs typeface="Segoe UI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BC69F44-83DD-448D-9E9F-B1D5BF807316}"/>
                  </a:ext>
                </a:extLst>
              </p:cNvPr>
              <p:cNvSpPr txBox="1"/>
              <p:nvPr/>
            </p:nvSpPr>
            <p:spPr>
              <a:xfrm>
                <a:off x="480517" y="5930211"/>
                <a:ext cx="306479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solidFill>
                      <a:srgbClr val="1B51A4"/>
                    </a:solidFill>
                    <a:latin typeface="Century Gothic"/>
                    <a:cs typeface="Segoe UI"/>
                  </a:rPr>
                  <a:t>MNT may </a:t>
                </a:r>
                <a:r>
                  <a:rPr lang="en-US" sz="1000" b="1" dirty="0">
                    <a:solidFill>
                      <a:srgbClr val="1B51A4"/>
                    </a:solidFill>
                    <a:latin typeface="Century Gothic"/>
                    <a:cs typeface="Segoe UI"/>
                  </a:rPr>
                  <a:t>reduce total and LDL cholesterol by 6-13% and</a:t>
                </a:r>
                <a:r>
                  <a:rPr lang="en-US" sz="1000" dirty="0">
                    <a:solidFill>
                      <a:srgbClr val="1B51A4"/>
                    </a:solidFill>
                    <a:latin typeface="Century Gothic"/>
                    <a:cs typeface="Segoe UI"/>
                  </a:rPr>
                  <a:t> </a:t>
                </a:r>
                <a:r>
                  <a:rPr lang="en-US" sz="1000" b="1" dirty="0">
                    <a:solidFill>
                      <a:srgbClr val="1B51A4"/>
                    </a:solidFill>
                    <a:latin typeface="Century Gothic"/>
                    <a:cs typeface="Segoe UI"/>
                  </a:rPr>
                  <a:t>triglycerides by 11-20% </a:t>
                </a:r>
                <a:r>
                  <a:rPr lang="en-US" sz="1000" dirty="0">
                    <a:solidFill>
                      <a:srgbClr val="1B51A4"/>
                    </a:solidFill>
                    <a:latin typeface="Century Gothic"/>
                    <a:cs typeface="Segoe UI"/>
                  </a:rPr>
                  <a:t>in patients with dyslipidemia. Increased time spent with an RDN may result in greater improvements.</a:t>
                </a:r>
                <a:r>
                  <a:rPr lang="en-US" sz="1000" baseline="30000" dirty="0">
                    <a:solidFill>
                      <a:srgbClr val="1B51A4"/>
                    </a:solidFill>
                    <a:latin typeface="Century Gothic"/>
                    <a:cs typeface="Segoe UI"/>
                  </a:rPr>
                  <a:t>2 </a:t>
                </a:r>
                <a:r>
                  <a:rPr lang="en-US" sz="1000" dirty="0">
                    <a:solidFill>
                      <a:srgbClr val="1B51A4"/>
                    </a:solidFill>
                    <a:latin typeface="Century Gothic"/>
                    <a:cs typeface="Segoe UI"/>
                  </a:rPr>
                  <a:t>A small study found that MNT reduced </a:t>
                </a:r>
                <a:r>
                  <a:rPr lang="en-US" sz="1000" dirty="0">
                    <a:solidFill>
                      <a:srgbClr val="1B51A4"/>
                    </a:solidFill>
                    <a:latin typeface="Century Gothic" panose="020B0502020202020204" pitchFamily="34" charset="0"/>
                  </a:rPr>
                  <a:t>medication use for a </a:t>
                </a:r>
                <a:r>
                  <a:rPr lang="en-US" sz="1000" b="1" dirty="0">
                    <a:solidFill>
                      <a:srgbClr val="1B51A4"/>
                    </a:solidFill>
                    <a:latin typeface="Century Gothic" panose="020B0502020202020204" pitchFamily="34" charset="0"/>
                  </a:rPr>
                  <a:t>cost savings of $638 per patient per year</a:t>
                </a:r>
                <a:r>
                  <a:rPr lang="en-US" sz="1000" b="1" dirty="0">
                    <a:solidFill>
                      <a:srgbClr val="1B51A4"/>
                    </a:solidFill>
                    <a:latin typeface="Century Gothic"/>
                    <a:cs typeface="Segoe UI"/>
                  </a:rPr>
                  <a:t> </a:t>
                </a:r>
                <a:r>
                  <a:rPr lang="en-US" sz="1000" dirty="0">
                    <a:solidFill>
                      <a:srgbClr val="1B51A4"/>
                    </a:solidFill>
                    <a:latin typeface="Century Gothic"/>
                    <a:cs typeface="Segoe UI"/>
                  </a:rPr>
                  <a:t>among patients with dyslipidemia.</a:t>
                </a:r>
                <a:r>
                  <a:rPr lang="en-US" sz="1000" baseline="30000" dirty="0">
                    <a:solidFill>
                      <a:srgbClr val="1B51A4"/>
                    </a:solidFill>
                    <a:latin typeface="Century Gothic"/>
                    <a:cs typeface="Segoe UI"/>
                  </a:rPr>
                  <a:t>3</a:t>
                </a:r>
                <a:endParaRPr lang="en-US" sz="1000" dirty="0">
                  <a:solidFill>
                    <a:srgbClr val="1B51A4"/>
                  </a:solidFill>
                  <a:latin typeface="Century Gothic"/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AF1C4AB-33DD-407A-92FB-667A4ED31334}"/>
                  </a:ext>
                </a:extLst>
              </p:cNvPr>
              <p:cNvSpPr txBox="1"/>
              <p:nvPr/>
            </p:nvSpPr>
            <p:spPr>
              <a:xfrm>
                <a:off x="3843230" y="5020994"/>
                <a:ext cx="29597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solidFill>
                      <a:srgbClr val="1B51A4"/>
                    </a:solidFill>
                    <a:latin typeface="Century Gothic" panose="020B0502020202020204" pitchFamily="34" charset="0"/>
                  </a:rPr>
                  <a:t>MNT can </a:t>
                </a:r>
                <a:r>
                  <a:rPr lang="en-US" sz="1000" b="1" dirty="0">
                    <a:solidFill>
                      <a:srgbClr val="1B51A4"/>
                    </a:solidFill>
                    <a:latin typeface="Century Gothic" panose="020B0502020202020204" pitchFamily="34" charset="0"/>
                  </a:rPr>
                  <a:t>improve weight maintenance and energy intake </a:t>
                </a:r>
                <a:r>
                  <a:rPr lang="en-US" sz="1000" dirty="0">
                    <a:solidFill>
                      <a:srgbClr val="1B51A4"/>
                    </a:solidFill>
                    <a:latin typeface="Century Gothic" panose="020B0502020202020204" pitchFamily="34" charset="0"/>
                  </a:rPr>
                  <a:t>in patients with gastrointestinal cancers. Dietitian intervention may </a:t>
                </a:r>
                <a:r>
                  <a:rPr lang="en-US" sz="1000" b="1" dirty="0">
                    <a:solidFill>
                      <a:srgbClr val="1B51A4"/>
                    </a:solidFill>
                    <a:latin typeface="Century Gothic" panose="020B0502020202020204" pitchFamily="34" charset="0"/>
                  </a:rPr>
                  <a:t>decrease length of stay </a:t>
                </a:r>
                <a:r>
                  <a:rPr lang="en-US" sz="1000" dirty="0">
                    <a:solidFill>
                      <a:srgbClr val="1B51A4"/>
                    </a:solidFill>
                    <a:latin typeface="Century Gothic" panose="020B0502020202020204" pitchFamily="34" charset="0"/>
                  </a:rPr>
                  <a:t>after major surgery.</a:t>
                </a:r>
                <a:r>
                  <a:rPr lang="en-US" sz="1000" baseline="30000" dirty="0">
                    <a:solidFill>
                      <a:srgbClr val="1B51A4"/>
                    </a:solidFill>
                    <a:latin typeface="Century Gothic"/>
                    <a:cs typeface="Segoe UI"/>
                  </a:rPr>
                  <a:t>5</a:t>
                </a:r>
                <a:endParaRPr lang="en-US" sz="1000" b="1" dirty="0">
                  <a:solidFill>
                    <a:srgbClr val="1B51A4"/>
                  </a:solidFill>
                  <a:latin typeface="Century Gothic" panose="020B0502020202020204" pitchFamily="34" charset="0"/>
                  <a:cs typeface="Segoe UI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67AC75E-F309-493B-8EA3-810D307A5421}"/>
                  </a:ext>
                </a:extLst>
              </p:cNvPr>
              <p:cNvSpPr txBox="1"/>
              <p:nvPr/>
            </p:nvSpPr>
            <p:spPr>
              <a:xfrm>
                <a:off x="3843231" y="6054908"/>
                <a:ext cx="296875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solidFill>
                      <a:srgbClr val="1B51A4"/>
                    </a:solidFill>
                    <a:latin typeface="Century Gothic" panose="020B0502020202020204" pitchFamily="34" charset="0"/>
                  </a:rPr>
                  <a:t>In a retrospective cohort study, </a:t>
                </a:r>
                <a:r>
                  <a:rPr lang="en-US" sz="1000" b="1" dirty="0">
                    <a:solidFill>
                      <a:srgbClr val="1B51A4"/>
                    </a:solidFill>
                    <a:latin typeface="Century Gothic" panose="020B0502020202020204" pitchFamily="34" charset="0"/>
                  </a:rPr>
                  <a:t>people with CKD who received MNT were 3x less likely to start dialysis</a:t>
                </a:r>
                <a:r>
                  <a:rPr lang="en-US" sz="1000" dirty="0">
                    <a:solidFill>
                      <a:srgbClr val="1B51A4"/>
                    </a:solidFill>
                    <a:latin typeface="Century Gothic" panose="020B0502020202020204" pitchFamily="34" charset="0"/>
                  </a:rPr>
                  <a:t> and had </a:t>
                </a:r>
                <a:r>
                  <a:rPr lang="en-US" sz="1000" b="1" dirty="0">
                    <a:solidFill>
                      <a:srgbClr val="1B51A4"/>
                    </a:solidFill>
                    <a:latin typeface="Century Gothic" panose="020B0502020202020204" pitchFamily="34" charset="0"/>
                  </a:rPr>
                  <a:t>improved nutritional biomarkers </a:t>
                </a:r>
                <a:r>
                  <a:rPr lang="en-US" sz="1000" dirty="0">
                    <a:solidFill>
                      <a:srgbClr val="1B51A4"/>
                    </a:solidFill>
                    <a:latin typeface="Century Gothic" panose="020B0502020202020204" pitchFamily="34" charset="0"/>
                  </a:rPr>
                  <a:t>compared to participants who did not receive MNT over a 10-year period.</a:t>
                </a:r>
                <a:r>
                  <a:rPr lang="en-US" sz="1000" baseline="30000" dirty="0">
                    <a:solidFill>
                      <a:srgbClr val="1B51A4"/>
                    </a:solidFill>
                    <a:latin typeface="Century Gothic"/>
                    <a:cs typeface="Segoe UI"/>
                  </a:rPr>
                  <a:t>6</a:t>
                </a:r>
                <a:endParaRPr lang="en-US" sz="1000" b="1" dirty="0">
                  <a:solidFill>
                    <a:srgbClr val="1B51A4"/>
                  </a:solidFill>
                  <a:latin typeface="Century Gothic" panose="020B0502020202020204" pitchFamily="34" charset="0"/>
                  <a:cs typeface="Segoe UI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B69A6F7-BA22-4414-A19E-A8742172A950}"/>
                  </a:ext>
                </a:extLst>
              </p:cNvPr>
              <p:cNvSpPr txBox="1"/>
              <p:nvPr/>
            </p:nvSpPr>
            <p:spPr>
              <a:xfrm>
                <a:off x="474953" y="7531294"/>
                <a:ext cx="3106447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solidFill>
                      <a:srgbClr val="1B51A4"/>
                    </a:solidFill>
                    <a:latin typeface="Century Gothic"/>
                    <a:cs typeface="Segoe UI"/>
                  </a:rPr>
                  <a:t>In a 12-week randomized controlled trial, patients with pre-diabetes receiving MNT significantly </a:t>
                </a:r>
                <a:r>
                  <a:rPr lang="en-US" sz="1000" b="1" dirty="0">
                    <a:solidFill>
                      <a:srgbClr val="1B51A4"/>
                    </a:solidFill>
                    <a:latin typeface="Century Gothic"/>
                    <a:cs typeface="Segoe UI"/>
                  </a:rPr>
                  <a:t>lowered their HbA1c (from mean of 5.95% to 5.71%) and significantly decreased their Diabetes Risk Score (-2.22 points)</a:t>
                </a:r>
                <a:r>
                  <a:rPr lang="en-US" sz="1000" dirty="0">
                    <a:solidFill>
                      <a:srgbClr val="1B51A4"/>
                    </a:solidFill>
                    <a:latin typeface="Century Gothic"/>
                    <a:cs typeface="Segoe UI"/>
                  </a:rPr>
                  <a:t>.</a:t>
                </a:r>
                <a:r>
                  <a:rPr lang="en-US" sz="1000" baseline="30000" dirty="0">
                    <a:solidFill>
                      <a:srgbClr val="1B51A4"/>
                    </a:solidFill>
                    <a:latin typeface="Century Gothic"/>
                    <a:cs typeface="Segoe UI"/>
                  </a:rPr>
                  <a:t>4</a:t>
                </a:r>
                <a:endParaRPr lang="en-US" sz="1000" dirty="0">
                  <a:solidFill>
                    <a:srgbClr val="1B51A4"/>
                  </a:solidFill>
                  <a:latin typeface="Century Gothic"/>
                  <a:cs typeface="Segoe UI"/>
                </a:endParaRPr>
              </a:p>
            </p:txBody>
          </p:sp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C7740D8F-889D-42C1-91A6-58B97A68E784}"/>
                  </a:ext>
                </a:extLst>
              </p:cNvPr>
              <p:cNvSpPr/>
              <p:nvPr/>
            </p:nvSpPr>
            <p:spPr>
              <a:xfrm>
                <a:off x="558012" y="5720392"/>
                <a:ext cx="1276352" cy="209819"/>
              </a:xfrm>
              <a:prstGeom prst="roundRect">
                <a:avLst/>
              </a:prstGeom>
              <a:solidFill>
                <a:srgbClr val="1B51A4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latin typeface="Century Gothic" panose="020B0502020202020204" pitchFamily="34" charset="0"/>
                  </a:rPr>
                  <a:t>Heart Disease</a:t>
                </a:r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542D2779-2B8C-4F90-A7EF-D45E4E9A0647}"/>
                  </a:ext>
                </a:extLst>
              </p:cNvPr>
              <p:cNvSpPr/>
              <p:nvPr/>
            </p:nvSpPr>
            <p:spPr>
              <a:xfrm>
                <a:off x="558012" y="7350812"/>
                <a:ext cx="1276352" cy="209819"/>
              </a:xfrm>
              <a:prstGeom prst="roundRect">
                <a:avLst/>
              </a:prstGeom>
              <a:solidFill>
                <a:srgbClr val="1B51A4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latin typeface="Century Gothic" panose="020B0502020202020204" pitchFamily="34" charset="0"/>
                  </a:rPr>
                  <a:t>Pre-Diabetes</a:t>
                </a:r>
              </a:p>
            </p:txBody>
          </p:sp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C09FD112-5FC3-4DC5-90A4-87E072BF94CE}"/>
                  </a:ext>
                </a:extLst>
              </p:cNvPr>
              <p:cNvSpPr/>
              <p:nvPr/>
            </p:nvSpPr>
            <p:spPr>
              <a:xfrm>
                <a:off x="3942530" y="4810594"/>
                <a:ext cx="882104" cy="203634"/>
              </a:xfrm>
              <a:prstGeom prst="roundRect">
                <a:avLst/>
              </a:prstGeom>
              <a:solidFill>
                <a:srgbClr val="1B51A4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latin typeface="Century Gothic" panose="020B0502020202020204" pitchFamily="34" charset="0"/>
                  </a:rPr>
                  <a:t>Cancer</a:t>
                </a:r>
              </a:p>
            </p:txBody>
          </p:sp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D68103A2-C8B0-4B07-90F3-CC043D563723}"/>
                  </a:ext>
                </a:extLst>
              </p:cNvPr>
              <p:cNvSpPr/>
              <p:nvPr/>
            </p:nvSpPr>
            <p:spPr>
              <a:xfrm>
                <a:off x="3928316" y="5821581"/>
                <a:ext cx="1319455" cy="217949"/>
              </a:xfrm>
              <a:prstGeom prst="roundRect">
                <a:avLst/>
              </a:prstGeom>
              <a:solidFill>
                <a:srgbClr val="1B51A4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latin typeface="Century Gothic" panose="020B0502020202020204" pitchFamily="34" charset="0"/>
                  </a:rPr>
                  <a:t>Kidney Disease</a:t>
                </a:r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D281EBD1-0B39-44C9-B965-11CF635246CE}"/>
                  </a:ext>
                </a:extLst>
              </p:cNvPr>
              <p:cNvSpPr/>
              <p:nvPr/>
            </p:nvSpPr>
            <p:spPr>
              <a:xfrm>
                <a:off x="3928315" y="6968928"/>
                <a:ext cx="1319455" cy="217949"/>
              </a:xfrm>
              <a:prstGeom prst="roundRect">
                <a:avLst/>
              </a:prstGeom>
              <a:solidFill>
                <a:srgbClr val="1B51A4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latin typeface="Century Gothic" panose="020B0502020202020204" pitchFamily="34" charset="0"/>
                  </a:rPr>
                  <a:t>Malnutrition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10765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AutoShape 10"/>
          <p:cNvSpPr>
            <a:spLocks/>
          </p:cNvSpPr>
          <p:nvPr/>
        </p:nvSpPr>
        <p:spPr bwMode="auto">
          <a:xfrm>
            <a:off x="449122" y="8669890"/>
            <a:ext cx="2041280" cy="29580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defTabSz="355600">
              <a:defRPr/>
            </a:pPr>
            <a:r>
              <a:rPr lang="en-US" sz="800" b="1">
                <a:solidFill>
                  <a:srgbClr val="8C8A88"/>
                </a:solidFill>
                <a:latin typeface="Helvetica"/>
                <a:cs typeface="Helvetica"/>
                <a:sym typeface="Helvetica" charset="0"/>
              </a:rPr>
              <a:t>© </a:t>
            </a:r>
            <a:r>
              <a:rPr lang="en-US" sz="800" b="1">
                <a:solidFill>
                  <a:srgbClr val="4C4845"/>
                </a:solidFill>
                <a:latin typeface="Helvetica"/>
                <a:cs typeface="Helvetica"/>
                <a:sym typeface="Helvetica" charset="0"/>
              </a:rPr>
              <a:t>Kroger Health</a:t>
            </a:r>
            <a:r>
              <a:rPr lang="en-US" sz="800" b="1">
                <a:solidFill>
                  <a:schemeClr val="tx2"/>
                </a:solidFill>
                <a:latin typeface="Helvetica"/>
                <a:cs typeface="Helvetica"/>
                <a:sym typeface="Helvetica" charset="0"/>
              </a:rPr>
              <a:t>  </a:t>
            </a:r>
            <a:r>
              <a:rPr lang="en-US" sz="800">
                <a:solidFill>
                  <a:srgbClr val="8C8A88"/>
                </a:solidFill>
                <a:latin typeface="Helvetica"/>
                <a:cs typeface="Helvetica"/>
                <a:sym typeface="Helvetica" charset="0"/>
              </a:rPr>
              <a:t>2021  </a:t>
            </a:r>
            <a:endParaRPr lang="en-US" sz="1050">
              <a:solidFill>
                <a:srgbClr val="8C8A88"/>
              </a:solidFill>
              <a:cs typeface="Helvetica Light" charset="0"/>
            </a:endParaRPr>
          </a:p>
        </p:txBody>
      </p:sp>
      <p:pic>
        <p:nvPicPr>
          <p:cNvPr id="74" name="Picture 73" descr="social_icon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660" y="8804616"/>
            <a:ext cx="795145" cy="1629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87386DA-855B-4B70-94A9-0C9B24B4002E}"/>
              </a:ext>
            </a:extLst>
          </p:cNvPr>
          <p:cNvCxnSpPr/>
          <p:nvPr/>
        </p:nvCxnSpPr>
        <p:spPr>
          <a:xfrm>
            <a:off x="231748" y="8754558"/>
            <a:ext cx="6394505" cy="0"/>
          </a:xfrm>
          <a:prstGeom prst="line">
            <a:avLst/>
          </a:prstGeom>
          <a:ln w="19050">
            <a:solidFill>
              <a:srgbClr val="1B51A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DD21EA0-BCFE-4F54-ABD8-A5628C27C3AC}"/>
              </a:ext>
            </a:extLst>
          </p:cNvPr>
          <p:cNvCxnSpPr/>
          <p:nvPr/>
        </p:nvCxnSpPr>
        <p:spPr>
          <a:xfrm>
            <a:off x="231748" y="834603"/>
            <a:ext cx="6394505" cy="0"/>
          </a:xfrm>
          <a:prstGeom prst="line">
            <a:avLst/>
          </a:prstGeom>
          <a:ln w="19050">
            <a:solidFill>
              <a:srgbClr val="1B51A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321BA61-3AC2-495F-B31C-47C0897F20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2158" y="160435"/>
            <a:ext cx="1253685" cy="57582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D465639-91F2-4273-A8F0-41E39F08F6FB}"/>
              </a:ext>
            </a:extLst>
          </p:cNvPr>
          <p:cNvSpPr txBox="1"/>
          <p:nvPr/>
        </p:nvSpPr>
        <p:spPr>
          <a:xfrm>
            <a:off x="2802158" y="912265"/>
            <a:ext cx="1398459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solidFill>
                  <a:srgbClr val="1B51A4"/>
                </a:solidFill>
                <a:latin typeface="Century Gothic"/>
              </a:rPr>
              <a:t>Citations</a:t>
            </a:r>
            <a:endParaRPr lang="en-US" sz="1600" b="1" dirty="0">
              <a:solidFill>
                <a:srgbClr val="1B51A4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762A259-F88D-404C-88F7-CAF0196B2BB9}"/>
              </a:ext>
            </a:extLst>
          </p:cNvPr>
          <p:cNvSpPr txBox="1"/>
          <p:nvPr/>
        </p:nvSpPr>
        <p:spPr>
          <a:xfrm>
            <a:off x="675812" y="1288003"/>
            <a:ext cx="5452614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entury Gothic" panose="020B0502020202020204" pitchFamily="34" charset="0"/>
              </a:rPr>
              <a:t>Beck, A., Andersen, U. T., </a:t>
            </a:r>
            <a:r>
              <a:rPr lang="en-US" sz="1000" dirty="0" err="1">
                <a:latin typeface="Century Gothic" panose="020B0502020202020204" pitchFamily="34" charset="0"/>
              </a:rPr>
              <a:t>Leedo</a:t>
            </a:r>
            <a:r>
              <a:rPr lang="en-US" sz="1000" dirty="0">
                <a:latin typeface="Century Gothic" panose="020B0502020202020204" pitchFamily="34" charset="0"/>
              </a:rPr>
              <a:t>, E., Jensen, L. L., Martins, K., </a:t>
            </a:r>
            <a:r>
              <a:rPr lang="en-US" sz="1000" dirty="0" err="1">
                <a:latin typeface="Century Gothic" panose="020B0502020202020204" pitchFamily="34" charset="0"/>
              </a:rPr>
              <a:t>Quvang</a:t>
            </a:r>
            <a:r>
              <a:rPr lang="en-US" sz="1000" dirty="0">
                <a:latin typeface="Century Gothic" panose="020B0502020202020204" pitchFamily="34" charset="0"/>
              </a:rPr>
              <a:t>, M., ... &amp; </a:t>
            </a:r>
            <a:r>
              <a:rPr lang="en-US" sz="1000" dirty="0" err="1">
                <a:latin typeface="Century Gothic" panose="020B0502020202020204" pitchFamily="34" charset="0"/>
              </a:rPr>
              <a:t>Rønholt</a:t>
            </a:r>
            <a:r>
              <a:rPr lang="en-US" sz="1000" dirty="0">
                <a:latin typeface="Century Gothic" panose="020B0502020202020204" pitchFamily="34" charset="0"/>
              </a:rPr>
              <a:t>, F. (2015). Does adding a dietician to the liaison team after discharge of geriatric patients improve nutritional outcome: a </a:t>
            </a:r>
            <a:r>
              <a:rPr lang="en-US" sz="1000" dirty="0" err="1">
                <a:latin typeface="Century Gothic" panose="020B0502020202020204" pitchFamily="34" charset="0"/>
              </a:rPr>
              <a:t>randomised</a:t>
            </a:r>
            <a:r>
              <a:rPr lang="en-US" sz="1000" dirty="0">
                <a:latin typeface="Century Gothic" panose="020B0502020202020204" pitchFamily="34" charset="0"/>
              </a:rPr>
              <a:t> controlled trial. </a:t>
            </a:r>
            <a:r>
              <a:rPr lang="en-US" sz="1000" i="1" dirty="0">
                <a:latin typeface="Century Gothic" panose="020B0502020202020204" pitchFamily="34" charset="0"/>
              </a:rPr>
              <a:t>Clinical rehabilitation</a:t>
            </a:r>
            <a:r>
              <a:rPr lang="en-US" sz="1000" dirty="0">
                <a:latin typeface="Century Gothic" panose="020B0502020202020204" pitchFamily="34" charset="0"/>
              </a:rPr>
              <a:t>, </a:t>
            </a:r>
            <a:r>
              <a:rPr lang="en-US" sz="1000" i="1" dirty="0">
                <a:latin typeface="Century Gothic" panose="020B0502020202020204" pitchFamily="34" charset="0"/>
              </a:rPr>
              <a:t>29</a:t>
            </a:r>
            <a:r>
              <a:rPr lang="en-US" sz="1000" dirty="0">
                <a:latin typeface="Century Gothic" panose="020B0502020202020204" pitchFamily="34" charset="0"/>
              </a:rPr>
              <a:t>(11), 1117-1128.</a:t>
            </a:r>
            <a:r>
              <a:rPr lang="en-US" sz="1000" dirty="0">
                <a:solidFill>
                  <a:srgbClr val="254998"/>
                </a:solidFill>
                <a:latin typeface="Century Gothic" panose="020B0502020202020204" pitchFamily="34" charset="0"/>
              </a:rPr>
              <a:t> </a:t>
            </a:r>
            <a:r>
              <a:rPr lang="en-US" sz="1000" dirty="0">
                <a:solidFill>
                  <a:srgbClr val="254998"/>
                </a:solidFill>
                <a:latin typeface="Century Gothic" panose="020B0502020202020204" pitchFamily="34" charset="0"/>
                <a:hlinkClick r:id="rId5"/>
              </a:rPr>
              <a:t>https://journals.sagepub.com/doi/abs/10.1177/0269215514564700</a:t>
            </a:r>
            <a:r>
              <a:rPr lang="en-US" sz="1000" dirty="0">
                <a:solidFill>
                  <a:srgbClr val="254998"/>
                </a:solidFill>
                <a:latin typeface="Century Gothic" panose="020B0502020202020204" pitchFamily="34" charset="0"/>
              </a:rPr>
              <a:t> </a:t>
            </a:r>
          </a:p>
          <a:p>
            <a:endParaRPr lang="en-US" sz="1000" dirty="0">
              <a:latin typeface="Century Gothic" panose="020B0502020202020204" pitchFamily="34" charset="0"/>
            </a:endParaRPr>
          </a:p>
          <a:p>
            <a:r>
              <a:rPr lang="en-US" sz="1000" dirty="0">
                <a:latin typeface="Century Gothic" panose="020B0502020202020204" pitchFamily="34" charset="0"/>
              </a:rPr>
              <a:t>de Waal, D., </a:t>
            </a:r>
            <a:r>
              <a:rPr lang="en-US" sz="1000" dirty="0" err="1">
                <a:latin typeface="Century Gothic" panose="020B0502020202020204" pitchFamily="34" charset="0"/>
              </a:rPr>
              <a:t>Heaslip</a:t>
            </a:r>
            <a:r>
              <a:rPr lang="en-US" sz="1000" dirty="0">
                <a:latin typeface="Century Gothic" panose="020B0502020202020204" pitchFamily="34" charset="0"/>
              </a:rPr>
              <a:t>, E., &amp; Callas, P. (2016). Medical nutrition therapy for chronic kidney disease improves biomarkers and slows time to dialysis. </a:t>
            </a:r>
            <a:r>
              <a:rPr lang="en-US" sz="1000" i="1" dirty="0">
                <a:latin typeface="Century Gothic" panose="020B0502020202020204" pitchFamily="34" charset="0"/>
              </a:rPr>
              <a:t>Journal of Renal Nutrition</a:t>
            </a:r>
            <a:r>
              <a:rPr lang="en-US" sz="1000" dirty="0">
                <a:latin typeface="Century Gothic" panose="020B0502020202020204" pitchFamily="34" charset="0"/>
              </a:rPr>
              <a:t>, </a:t>
            </a:r>
            <a:r>
              <a:rPr lang="en-US" sz="1000" i="1" dirty="0">
                <a:latin typeface="Century Gothic" panose="020B0502020202020204" pitchFamily="34" charset="0"/>
              </a:rPr>
              <a:t>26</a:t>
            </a:r>
            <a:r>
              <a:rPr lang="en-US" sz="1000" dirty="0">
                <a:latin typeface="Century Gothic" panose="020B0502020202020204" pitchFamily="34" charset="0"/>
              </a:rPr>
              <a:t>(1), 1-9. </a:t>
            </a:r>
            <a:r>
              <a:rPr lang="en-US" sz="1000" dirty="0">
                <a:solidFill>
                  <a:srgbClr val="254998"/>
                </a:solidFill>
                <a:latin typeface="Century Gothic" panose="020B0502020202020204" pitchFamily="34" charset="0"/>
                <a:hlinkClick r:id="rId6"/>
              </a:rPr>
              <a:t>https://pubmed.ncbi.nlm.nih.gov/26391566/</a:t>
            </a:r>
            <a:endParaRPr lang="en-US" sz="1000" dirty="0">
              <a:solidFill>
                <a:srgbClr val="254998"/>
              </a:solidFill>
              <a:latin typeface="Century Gothic" panose="020B0502020202020204" pitchFamily="34" charset="0"/>
            </a:endParaRPr>
          </a:p>
          <a:p>
            <a:endParaRPr lang="en-US" sz="1000" dirty="0">
              <a:latin typeface="Century Gothic" panose="020B0502020202020204" pitchFamily="34" charset="0"/>
            </a:endParaRPr>
          </a:p>
          <a:p>
            <a:r>
              <a:rPr lang="en-US" sz="1000" dirty="0">
                <a:latin typeface="Century Gothic" panose="020B0502020202020204" pitchFamily="34" charset="0"/>
              </a:rPr>
              <a:t>Kenny, E., </a:t>
            </a:r>
            <a:r>
              <a:rPr lang="en-US" sz="1000" dirty="0" err="1">
                <a:latin typeface="Century Gothic" panose="020B0502020202020204" pitchFamily="34" charset="0"/>
              </a:rPr>
              <a:t>Touger</a:t>
            </a:r>
            <a:r>
              <a:rPr lang="en-US" sz="1000" dirty="0">
                <a:latin typeface="Century Gothic" panose="020B0502020202020204" pitchFamily="34" charset="0"/>
              </a:rPr>
              <a:t>‐Decker, R., &amp; August, D. A. (2021). Structured Review of the Value Added by the Registered Dietitian to the Care of Gastrointestinal Cancer Patients. </a:t>
            </a:r>
            <a:r>
              <a:rPr lang="en-US" sz="1000" i="1" dirty="0">
                <a:latin typeface="Century Gothic" panose="020B0502020202020204" pitchFamily="34" charset="0"/>
              </a:rPr>
              <a:t>Nutrition in Clinical Practice</a:t>
            </a:r>
            <a:r>
              <a:rPr lang="en-US" sz="1000" dirty="0">
                <a:latin typeface="Century Gothic" panose="020B0502020202020204" pitchFamily="34" charset="0"/>
              </a:rPr>
              <a:t>, </a:t>
            </a:r>
            <a:r>
              <a:rPr lang="en-US" sz="1000" i="1" dirty="0">
                <a:latin typeface="Century Gothic" panose="020B0502020202020204" pitchFamily="34" charset="0"/>
              </a:rPr>
              <a:t>36</a:t>
            </a:r>
            <a:r>
              <a:rPr lang="en-US" sz="1000" dirty="0">
                <a:latin typeface="Century Gothic" panose="020B0502020202020204" pitchFamily="34" charset="0"/>
              </a:rPr>
              <a:t>(3), 606-628. </a:t>
            </a:r>
            <a:r>
              <a:rPr lang="en-US" sz="1000" dirty="0">
                <a:latin typeface="Century Gothic" panose="020B0502020202020204" pitchFamily="34" charset="0"/>
                <a:hlinkClick r:id="rId7"/>
              </a:rPr>
              <a:t>https://aspenjournals.onlinelibrary.wiley.com/doi/abs/10.1002/ncp.10568</a:t>
            </a:r>
            <a:r>
              <a:rPr lang="en-US" sz="1000" dirty="0">
                <a:latin typeface="Century Gothic" panose="020B0502020202020204" pitchFamily="34" charset="0"/>
              </a:rPr>
              <a:t> </a:t>
            </a:r>
            <a:endParaRPr lang="en-US" sz="1000" dirty="0">
              <a:solidFill>
                <a:srgbClr val="254998"/>
              </a:solidFill>
              <a:latin typeface="Century Gothic" panose="020B0502020202020204" pitchFamily="34" charset="0"/>
            </a:endParaRPr>
          </a:p>
          <a:p>
            <a:endParaRPr lang="en-US" sz="1000" dirty="0">
              <a:latin typeface="Century Gothic" panose="020B0502020202020204" pitchFamily="34" charset="0"/>
            </a:endParaRPr>
          </a:p>
          <a:p>
            <a:r>
              <a:rPr lang="en-US" sz="1000" dirty="0">
                <a:latin typeface="Century Gothic" panose="020B0502020202020204" pitchFamily="34" charset="0"/>
              </a:rPr>
              <a:t>Parker, A. R., </a:t>
            </a:r>
            <a:r>
              <a:rPr lang="en-US" sz="1000" dirty="0" err="1">
                <a:latin typeface="Century Gothic" panose="020B0502020202020204" pitchFamily="34" charset="0"/>
              </a:rPr>
              <a:t>Byham</a:t>
            </a:r>
            <a:r>
              <a:rPr lang="en-US" sz="1000" dirty="0">
                <a:latin typeface="Century Gothic" panose="020B0502020202020204" pitchFamily="34" charset="0"/>
              </a:rPr>
              <a:t>-Gray, L., Denmark, R., &amp; Winkle, P. J. (2014). The effect of medical nutrition therapy by a registered dietitian nutritionist in patients with prediabetes participating in a randomized controlled clinical research trial. </a:t>
            </a:r>
            <a:r>
              <a:rPr lang="en-US" sz="1000" i="1" dirty="0">
                <a:latin typeface="Century Gothic" panose="020B0502020202020204" pitchFamily="34" charset="0"/>
              </a:rPr>
              <a:t>Journal of the Academy of Nutrition and Dietetics</a:t>
            </a:r>
            <a:r>
              <a:rPr lang="en-US" sz="1000" dirty="0">
                <a:latin typeface="Century Gothic" panose="020B0502020202020204" pitchFamily="34" charset="0"/>
              </a:rPr>
              <a:t>, </a:t>
            </a:r>
            <a:r>
              <a:rPr lang="en-US" sz="1000" i="1" dirty="0">
                <a:latin typeface="Century Gothic" panose="020B0502020202020204" pitchFamily="34" charset="0"/>
              </a:rPr>
              <a:t>114</a:t>
            </a:r>
            <a:r>
              <a:rPr lang="en-US" sz="1000" dirty="0">
                <a:latin typeface="Century Gothic" panose="020B0502020202020204" pitchFamily="34" charset="0"/>
              </a:rPr>
              <a:t>(11), 1739-1748. </a:t>
            </a:r>
            <a:r>
              <a:rPr lang="en-US" sz="1000" dirty="0">
                <a:latin typeface="Century Gothic" panose="020B0502020202020204" pitchFamily="34" charset="0"/>
                <a:hlinkClick r:id="rId8"/>
              </a:rPr>
              <a:t>https://www.sciencedirect.com/science/article/abs/pii/S2212267214011459</a:t>
            </a:r>
            <a:r>
              <a:rPr lang="en-US" sz="1000" dirty="0">
                <a:latin typeface="Century Gothic" panose="020B0502020202020204" pitchFamily="34" charset="0"/>
              </a:rPr>
              <a:t> </a:t>
            </a:r>
          </a:p>
          <a:p>
            <a:endParaRPr lang="en-US" sz="1000" dirty="0">
              <a:latin typeface="Century Gothic" panose="020B0502020202020204" pitchFamily="34" charset="0"/>
            </a:endParaRPr>
          </a:p>
          <a:p>
            <a:r>
              <a:rPr lang="en-US" sz="1000" dirty="0">
                <a:latin typeface="Century Gothic" panose="020B0502020202020204" pitchFamily="34" charset="0"/>
              </a:rPr>
              <a:t>Pastors, J. G., </a:t>
            </a:r>
            <a:r>
              <a:rPr lang="en-US" sz="1000" dirty="0" err="1">
                <a:latin typeface="Century Gothic" panose="020B0502020202020204" pitchFamily="34" charset="0"/>
              </a:rPr>
              <a:t>Warshaw</a:t>
            </a:r>
            <a:r>
              <a:rPr lang="en-US" sz="1000" dirty="0">
                <a:latin typeface="Century Gothic" panose="020B0502020202020204" pitchFamily="34" charset="0"/>
              </a:rPr>
              <a:t>, H., Daly, A., Franz, M., &amp; Kulkarni, K. (2002). The evidence for the effectiveness of medical nutrition therapy in diabetes management. </a:t>
            </a:r>
            <a:r>
              <a:rPr lang="en-US" sz="1000" i="1" dirty="0">
                <a:latin typeface="Century Gothic" panose="020B0502020202020204" pitchFamily="34" charset="0"/>
              </a:rPr>
              <a:t>Diabetes care</a:t>
            </a:r>
            <a:r>
              <a:rPr lang="en-US" sz="1000" dirty="0">
                <a:latin typeface="Century Gothic" panose="020B0502020202020204" pitchFamily="34" charset="0"/>
              </a:rPr>
              <a:t>, </a:t>
            </a:r>
            <a:r>
              <a:rPr lang="en-US" sz="1000" i="1" dirty="0">
                <a:latin typeface="Century Gothic" panose="020B0502020202020204" pitchFamily="34" charset="0"/>
              </a:rPr>
              <a:t>25</a:t>
            </a:r>
            <a:r>
              <a:rPr lang="en-US" sz="1000" dirty="0">
                <a:latin typeface="Century Gothic" panose="020B0502020202020204" pitchFamily="34" charset="0"/>
              </a:rPr>
              <a:t>(3), 608-613. </a:t>
            </a:r>
            <a:r>
              <a:rPr lang="en-US" sz="1000" dirty="0">
                <a:latin typeface="Century Gothic" panose="020B0502020202020204" pitchFamily="34" charset="0"/>
                <a:hlinkClick r:id="rId9"/>
              </a:rPr>
              <a:t>https://care.diabetesjournals.org/content/25/3/608?utm_source=TrendMD&amp;utm_medium=cpc&amp;utm_campaign=Diabetes_Care_TrendMD_0</a:t>
            </a:r>
            <a:r>
              <a:rPr lang="en-US" sz="1000" dirty="0">
                <a:latin typeface="Century Gothic" panose="020B0502020202020204" pitchFamily="34" charset="0"/>
              </a:rPr>
              <a:t> </a:t>
            </a:r>
          </a:p>
          <a:p>
            <a:endParaRPr lang="en-US" sz="1000" dirty="0">
              <a:latin typeface="Century Gothic" panose="020B0502020202020204" pitchFamily="34" charset="0"/>
            </a:endParaRPr>
          </a:p>
          <a:p>
            <a:r>
              <a:rPr lang="en-US" sz="1000" dirty="0">
                <a:latin typeface="Century Gothic" panose="020B0502020202020204" pitchFamily="34" charset="0"/>
              </a:rPr>
              <a:t>Sikand, G., Cole, R. E., </a:t>
            </a:r>
            <a:r>
              <a:rPr lang="en-US" sz="1000" dirty="0" err="1">
                <a:latin typeface="Century Gothic" panose="020B0502020202020204" pitchFamily="34" charset="0"/>
              </a:rPr>
              <a:t>Handu</a:t>
            </a:r>
            <a:r>
              <a:rPr lang="en-US" sz="1000" dirty="0">
                <a:latin typeface="Century Gothic" panose="020B0502020202020204" pitchFamily="34" charset="0"/>
              </a:rPr>
              <a:t>, D., </a:t>
            </a:r>
            <a:r>
              <a:rPr lang="en-US" sz="1000" dirty="0" err="1">
                <a:latin typeface="Century Gothic" panose="020B0502020202020204" pitchFamily="34" charset="0"/>
              </a:rPr>
              <a:t>deWaal</a:t>
            </a:r>
            <a:r>
              <a:rPr lang="en-US" sz="1000" dirty="0">
                <a:latin typeface="Century Gothic" panose="020B0502020202020204" pitchFamily="34" charset="0"/>
              </a:rPr>
              <a:t>, D., </a:t>
            </a:r>
            <a:r>
              <a:rPr lang="en-US" sz="1000" dirty="0" err="1">
                <a:latin typeface="Century Gothic" panose="020B0502020202020204" pitchFamily="34" charset="0"/>
              </a:rPr>
              <a:t>Christaldi</a:t>
            </a:r>
            <a:r>
              <a:rPr lang="en-US" sz="1000" dirty="0">
                <a:latin typeface="Century Gothic" panose="020B0502020202020204" pitchFamily="34" charset="0"/>
              </a:rPr>
              <a:t>, J., Johnson, E. Q., ... &amp; </a:t>
            </a:r>
            <a:r>
              <a:rPr lang="en-US" sz="1000" dirty="0" err="1">
                <a:latin typeface="Century Gothic" panose="020B0502020202020204" pitchFamily="34" charset="0"/>
              </a:rPr>
              <a:t>Ekvall</a:t>
            </a:r>
            <a:r>
              <a:rPr lang="en-US" sz="1000" dirty="0">
                <a:latin typeface="Century Gothic" panose="020B0502020202020204" pitchFamily="34" charset="0"/>
              </a:rPr>
              <a:t>, S. M. (2018). Clinical and cost benefits of medical nutrition therapy by registered dietitian nutritionists for management of dyslipidemia: a systematic review and meta-analysis. </a:t>
            </a:r>
            <a:r>
              <a:rPr lang="en-US" sz="1000" i="1" dirty="0">
                <a:latin typeface="Century Gothic" panose="020B0502020202020204" pitchFamily="34" charset="0"/>
              </a:rPr>
              <a:t>Journal of clinical lipidology</a:t>
            </a:r>
            <a:r>
              <a:rPr lang="en-US" sz="1000" dirty="0">
                <a:latin typeface="Century Gothic" panose="020B0502020202020204" pitchFamily="34" charset="0"/>
              </a:rPr>
              <a:t>, </a:t>
            </a:r>
            <a:r>
              <a:rPr lang="en-US" sz="1000" i="1" dirty="0">
                <a:latin typeface="Century Gothic" panose="020B0502020202020204" pitchFamily="34" charset="0"/>
              </a:rPr>
              <a:t>12</a:t>
            </a:r>
            <a:r>
              <a:rPr lang="en-US" sz="1000" dirty="0">
                <a:latin typeface="Century Gothic" panose="020B0502020202020204" pitchFamily="34" charset="0"/>
              </a:rPr>
              <a:t>(5), 1113-1122. </a:t>
            </a:r>
            <a:r>
              <a:rPr lang="en-US" sz="1000" dirty="0">
                <a:latin typeface="Century Gothic" panose="020B0502020202020204" pitchFamily="34" charset="0"/>
                <a:hlinkClick r:id="rId10"/>
              </a:rPr>
              <a:t>https://www.sciencedirect.com/science/article/abs/pii/S1933287418302745</a:t>
            </a:r>
            <a:r>
              <a:rPr lang="en-US" sz="1000" dirty="0">
                <a:latin typeface="Century Gothic" panose="020B0502020202020204" pitchFamily="34" charset="0"/>
              </a:rPr>
              <a:t> </a:t>
            </a:r>
          </a:p>
          <a:p>
            <a:endParaRPr lang="en-US" sz="1000" dirty="0">
              <a:latin typeface="Century Gothic" panose="020B0502020202020204" pitchFamily="34" charset="0"/>
            </a:endParaRPr>
          </a:p>
          <a:p>
            <a:r>
              <a:rPr lang="en-US" sz="1000" dirty="0">
                <a:latin typeface="Century Gothic" panose="020B0502020202020204" pitchFamily="34" charset="0"/>
              </a:rPr>
              <a:t>Sikand, G., Kashyap, M. L., D WONG, N. A. T. H. A. N., &amp; Hsu, J. C. (2000). Dietitian intervention improves lipid values and saves medication costs in men with combined hyperlipidemia and a history of niacin noncompliance. </a:t>
            </a:r>
            <a:r>
              <a:rPr lang="en-US" sz="1000" i="1" dirty="0">
                <a:latin typeface="Century Gothic" panose="020B0502020202020204" pitchFamily="34" charset="0"/>
              </a:rPr>
              <a:t>Journal of the American Dietetic Association</a:t>
            </a:r>
            <a:r>
              <a:rPr lang="en-US" sz="1000" dirty="0">
                <a:latin typeface="Century Gothic" panose="020B0502020202020204" pitchFamily="34" charset="0"/>
              </a:rPr>
              <a:t>, </a:t>
            </a:r>
            <a:r>
              <a:rPr lang="en-US" sz="1000" i="1" dirty="0">
                <a:latin typeface="Century Gothic" panose="020B0502020202020204" pitchFamily="34" charset="0"/>
              </a:rPr>
              <a:t>100</a:t>
            </a:r>
            <a:r>
              <a:rPr lang="en-US" sz="1000" dirty="0">
                <a:latin typeface="Century Gothic" panose="020B0502020202020204" pitchFamily="34" charset="0"/>
              </a:rPr>
              <a:t>(2), 218-224. </a:t>
            </a:r>
            <a:r>
              <a:rPr lang="en-US" sz="1000" dirty="0">
                <a:latin typeface="Century Gothic" panose="020B0502020202020204" pitchFamily="34" charset="0"/>
                <a:hlinkClick r:id="rId11"/>
              </a:rPr>
              <a:t>https://www.sciencedirect.com/science/article/abs/pii/S0002822300000663</a:t>
            </a:r>
            <a:r>
              <a:rPr lang="en-US" sz="1000" dirty="0">
                <a:latin typeface="Century Gothic" panose="020B0502020202020204" pitchFamily="34" charset="0"/>
              </a:rPr>
              <a:t> </a:t>
            </a:r>
          </a:p>
          <a:p>
            <a:endParaRPr lang="en-US" sz="1000" dirty="0">
              <a:solidFill>
                <a:srgbClr val="2F5597"/>
              </a:solidFill>
              <a:latin typeface="Century Gothic" panose="020B0502020202020204" pitchFamily="34" charset="0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082754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8551">
      <a:dk1>
        <a:srgbClr val="000000"/>
      </a:dk1>
      <a:lt1>
        <a:srgbClr val="FFFFFF"/>
      </a:lt1>
      <a:dk2>
        <a:srgbClr val="4C4845"/>
      </a:dk2>
      <a:lt2>
        <a:srgbClr val="DEE3E5"/>
      </a:lt2>
      <a:accent1>
        <a:srgbClr val="EC008B"/>
      </a:accent1>
      <a:accent2>
        <a:srgbClr val="F47E24"/>
      </a:accent2>
      <a:accent3>
        <a:srgbClr val="FFE000"/>
      </a:accent3>
      <a:accent4>
        <a:srgbClr val="00AE5D"/>
      </a:accent4>
      <a:accent5>
        <a:srgbClr val="008FC9"/>
      </a:accent5>
      <a:accent6>
        <a:srgbClr val="DEE3E5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6FB7627D701B45A3720AB1284323DE" ma:contentTypeVersion="13" ma:contentTypeDescription="Create a new document." ma:contentTypeScope="" ma:versionID="e793c1621ac3e4f5e01fe7a01b8bb5d9">
  <xsd:schema xmlns:xsd="http://www.w3.org/2001/XMLSchema" xmlns:xs="http://www.w3.org/2001/XMLSchema" xmlns:p="http://schemas.microsoft.com/office/2006/metadata/properties" xmlns:ns2="fa61f604-03d6-44cb-8d75-623f1aad855b" xmlns:ns3="374ea10e-e98d-4a8e-808b-f57565761ab6" targetNamespace="http://schemas.microsoft.com/office/2006/metadata/properties" ma:root="true" ma:fieldsID="36eb85b068b0bba1b6a9e6861b8ea94c" ns2:_="" ns3:_="">
    <xsd:import namespace="fa61f604-03d6-44cb-8d75-623f1aad855b"/>
    <xsd:import namespace="374ea10e-e98d-4a8e-808b-f57565761a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61f604-03d6-44cb-8d75-623f1aad85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4ea10e-e98d-4a8e-808b-f57565761ab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65595C-972E-42F9-B8EB-D2E89197CF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AD8833-0C3D-4771-83BF-5B8F58C30861}">
  <ds:schemaRefs>
    <ds:schemaRef ds:uri="http://schemas.microsoft.com/office/2006/metadata/properties"/>
    <ds:schemaRef ds:uri="http://purl.org/dc/terms/"/>
    <ds:schemaRef ds:uri="374ea10e-e98d-4a8e-808b-f57565761a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fa61f604-03d6-44cb-8d75-623f1aad855b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7C22E94-0D38-4696-86AF-C4156B20BB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61f604-03d6-44cb-8d75-623f1aad855b"/>
    <ds:schemaRef ds:uri="374ea10e-e98d-4a8e-808b-f57565761a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7448</TotalTime>
  <Words>1727</Words>
  <Application>Microsoft Office PowerPoint</Application>
  <PresentationFormat>Letter Paper (8.5x11 in)</PresentationFormat>
  <Paragraphs>94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Century Gothic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</dc:creator>
  <cp:lastModifiedBy>Newman, Taylor N</cp:lastModifiedBy>
  <cp:revision>981</cp:revision>
  <dcterms:created xsi:type="dcterms:W3CDTF">2015-05-05T15:47:09Z</dcterms:created>
  <dcterms:modified xsi:type="dcterms:W3CDTF">2021-10-07T15:40:26Z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0x010100B46FB7627D701B45A3720AB1284323DE</vt:lpwstr>
  </property>
  <property fmtid="{D5CDD505-2E9C-101B-9397-08002B2CF9AE}" pid="3" name="_NewReviewCycle">
    <vt:lpwstr/>
  </property>
  <property fmtid="{D5CDD505-2E9C-101B-9397-08002B2CF9AE}" pid="4" name="_AdHocReviewCycleID">
    <vt:i4>1712027255</vt:i4>
  </property>
  <property fmtid="{D5CDD505-2E9C-101B-9397-08002B2CF9AE}" pid="5" name="_EmailSubject">
    <vt:lpwstr>Anthem Nutrition Life Essential one-pager draft </vt:lpwstr>
  </property>
  <property fmtid="{D5CDD505-2E9C-101B-9397-08002B2CF9AE}" pid="6" name="_AuthorEmail">
    <vt:lpwstr>sarah.limbert@thelittleclinic.com</vt:lpwstr>
  </property>
  <property fmtid="{D5CDD505-2E9C-101B-9397-08002B2CF9AE}" pid="7" name="_AuthorEmailDisplayName">
    <vt:lpwstr>Limbert, Sarah R</vt:lpwstr>
  </property>
</Properties>
</file>